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8" r:id="rId3"/>
    <p:sldId id="257" r:id="rId4"/>
    <p:sldId id="265" r:id="rId5"/>
    <p:sldId id="261" r:id="rId6"/>
    <p:sldId id="266" r:id="rId7"/>
    <p:sldId id="278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82" r:id="rId16"/>
    <p:sldId id="283" r:id="rId17"/>
    <p:sldId id="284" r:id="rId18"/>
    <p:sldId id="285" r:id="rId19"/>
    <p:sldId id="272" r:id="rId20"/>
    <p:sldId id="273" r:id="rId21"/>
    <p:sldId id="274" r:id="rId22"/>
    <p:sldId id="280" r:id="rId23"/>
    <p:sldId id="279" r:id="rId24"/>
    <p:sldId id="307" r:id="rId25"/>
    <p:sldId id="295" r:id="rId26"/>
    <p:sldId id="301" r:id="rId27"/>
    <p:sldId id="296" r:id="rId28"/>
    <p:sldId id="302" r:id="rId29"/>
    <p:sldId id="297" r:id="rId30"/>
    <p:sldId id="303" r:id="rId31"/>
    <p:sldId id="298" r:id="rId32"/>
    <p:sldId id="304" r:id="rId33"/>
    <p:sldId id="305" r:id="rId34"/>
    <p:sldId id="275" r:id="rId35"/>
    <p:sldId id="276" r:id="rId36"/>
    <p:sldId id="277" r:id="rId37"/>
    <p:sldId id="286" r:id="rId38"/>
    <p:sldId id="317" r:id="rId39"/>
    <p:sldId id="314" r:id="rId40"/>
    <p:sldId id="316" r:id="rId41"/>
    <p:sldId id="315" r:id="rId42"/>
    <p:sldId id="320" r:id="rId43"/>
    <p:sldId id="294" r:id="rId44"/>
    <p:sldId id="287" r:id="rId45"/>
    <p:sldId id="288" r:id="rId46"/>
    <p:sldId id="289" r:id="rId47"/>
    <p:sldId id="308" r:id="rId48"/>
    <p:sldId id="290" r:id="rId49"/>
    <p:sldId id="306" r:id="rId50"/>
    <p:sldId id="309" r:id="rId51"/>
    <p:sldId id="291" r:id="rId52"/>
    <p:sldId id="300" r:id="rId53"/>
    <p:sldId id="292" r:id="rId54"/>
    <p:sldId id="293" r:id="rId55"/>
    <p:sldId id="299" r:id="rId56"/>
    <p:sldId id="310" r:id="rId57"/>
    <p:sldId id="311" r:id="rId58"/>
    <p:sldId id="321" r:id="rId59"/>
    <p:sldId id="312" r:id="rId60"/>
    <p:sldId id="313" r:id="rId61"/>
    <p:sldId id="319" r:id="rId62"/>
    <p:sldId id="318" r:id="rId6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6F5"/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229" autoAdjust="0"/>
  </p:normalViewPr>
  <p:slideViewPr>
    <p:cSldViewPr snapToGrid="0">
      <p:cViewPr>
        <p:scale>
          <a:sx n="184" d="100"/>
          <a:sy n="184" d="100"/>
        </p:scale>
        <p:origin x="2256" y="480"/>
      </p:cViewPr>
      <p:guideLst>
        <p:guide orient="horz" pos="1480"/>
        <p:guide pos="3347"/>
      </p:guideLst>
    </p:cSldViewPr>
  </p:slideViewPr>
  <p:outlineViewPr>
    <p:cViewPr>
      <p:scale>
        <a:sx n="33" d="100"/>
        <a:sy n="33" d="100"/>
      </p:scale>
      <p:origin x="0" y="-19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2024. 12. 23.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0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2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5.png"/><Relationship Id="rId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hyperlink" Target="https://www.okplaza.kr/buyProduct/productResultList.sy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5" Type="http://schemas.openxmlformats.org/officeDocument/2006/relationships/image" Target="../media/image4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hyperlink" Target="https://store.serveone.co.kr/sa/pmt/ssp-pw-pe-02.do?searchCoCd=1000&amp;searchExhbnSeq=277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53.jpeg"/><Relationship Id="rId7" Type="http://schemas.openxmlformats.org/officeDocument/2006/relationships/hyperlink" Target="https://store.serveone.co.kr/sa/pmt/ssp-pw-pe-02.do?searchCoCd=1000&amp;searchExhbnSeq=277" TargetMode="External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jpeg"/><Relationship Id="rId11" Type="http://schemas.openxmlformats.org/officeDocument/2006/relationships/image" Target="../media/image44.png"/><Relationship Id="rId5" Type="http://schemas.openxmlformats.org/officeDocument/2006/relationships/image" Target="../media/image55.jpeg"/><Relationship Id="rId10" Type="http://schemas.openxmlformats.org/officeDocument/2006/relationships/image" Target="../media/image35.png"/><Relationship Id="rId4" Type="http://schemas.openxmlformats.org/officeDocument/2006/relationships/image" Target="../media/image54.jpeg"/><Relationship Id="rId9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hyperlink" Target="https://www.okplaza.kr/buyProduct/productResultList.sy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9.svg"/><Relationship Id="rId7" Type="http://schemas.openxmlformats.org/officeDocument/2006/relationships/image" Target="../media/image3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9.svg"/><Relationship Id="rId7" Type="http://schemas.openxmlformats.org/officeDocument/2006/relationships/image" Target="../media/image3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shop.com/ord/rtpExch/popup/rtpTrace.gs?ordNo=3346251862&amp;ordItemId=8026632482" TargetMode="External"/><Relationship Id="rId2" Type="http://schemas.openxmlformats.org/officeDocument/2006/relationships/hyperlink" Target="https://www.gsshop.com/ord/rtpExch/popup/exchTrace.gs?ordNo=3352441962&amp;ordItemId=8046370848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306911" y="577403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73217" y="5786011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334;g2fde9f025b9_0_500">
            <a:extLst>
              <a:ext uri="{FF2B5EF4-FFF2-40B4-BE49-F238E27FC236}">
                <a16:creationId xmlns:a16="http://schemas.microsoft.com/office/drawing/2014/main" id="{629ED5FC-CF9F-97BC-7C75-E4FC4A6793B5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335;g2fde9f025b9_0_500">
            <a:extLst>
              <a:ext uri="{FF2B5EF4-FFF2-40B4-BE49-F238E27FC236}">
                <a16:creationId xmlns:a16="http://schemas.microsoft.com/office/drawing/2014/main" id="{8FA7FED6-C74F-9E3D-0FF0-755A90FE4336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5" name="Google Shape;336;g2fde9f025b9_0_500">
            <a:extLst>
              <a:ext uri="{FF2B5EF4-FFF2-40B4-BE49-F238E27FC236}">
                <a16:creationId xmlns:a16="http://schemas.microsoft.com/office/drawing/2014/main" id="{EC6F0DE1-56AB-AED2-F1A2-43BAC13CF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74702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4ECD6E72-583D-6177-267B-E31F278AC5D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7EA3F2C8-D46E-943B-16A1-E8F41E6E56B4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2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509;g302391297fa_0_256">
            <a:extLst>
              <a:ext uri="{FF2B5EF4-FFF2-40B4-BE49-F238E27FC236}">
                <a16:creationId xmlns:a16="http://schemas.microsoft.com/office/drawing/2014/main" id="{7D016BD8-6BE4-9A25-90A7-0CBAD755ED0F}"/>
              </a:ext>
            </a:extLst>
          </p:cNvPr>
          <p:cNvSpPr/>
          <p:nvPr/>
        </p:nvSpPr>
        <p:spPr>
          <a:xfrm>
            <a:off x="4397325" y="3640962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503623"/>
            <a:ext cx="4520100" cy="2010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86342"/>
              </p:ext>
            </p:extLst>
          </p:nvPr>
        </p:nvGraphicFramePr>
        <p:xfrm>
          <a:off x="344998" y="897153"/>
          <a:ext cx="2189875" cy="3239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981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897146"/>
            <a:ext cx="1992000" cy="56116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48857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15559"/>
              </p:ext>
            </p:extLst>
          </p:nvPr>
        </p:nvGraphicFramePr>
        <p:xfrm>
          <a:off x="2534861" y="895971"/>
          <a:ext cx="2330200" cy="2982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29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39,200</a:t>
                      </a:r>
                      <a:r>
                        <a:rPr lang="ko-KR" alt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   </a:t>
                      </a:r>
                      <a:endParaRPr sz="700" b="1" u="none" strike="sng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21647"/>
                  </a:ext>
                </a:extLst>
              </a:tr>
              <a:tr h="2524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19% 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0048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292759"/>
              </p:ext>
            </p:extLst>
          </p:nvPr>
        </p:nvGraphicFramePr>
        <p:xfrm>
          <a:off x="5011357" y="952745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199171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948101" y="3541128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390544"/>
              </p:ext>
            </p:extLst>
          </p:nvPr>
        </p:nvGraphicFramePr>
        <p:xfrm>
          <a:off x="4988857" y="289398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4994477" y="3541128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61080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744167"/>
              </p:ext>
            </p:extLst>
          </p:nvPr>
        </p:nvGraphicFramePr>
        <p:xfrm>
          <a:off x="5011357" y="1257933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89654"/>
              </p:ext>
            </p:extLst>
          </p:nvPr>
        </p:nvGraphicFramePr>
        <p:xfrm>
          <a:off x="5551848" y="132038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07240"/>
              </p:ext>
            </p:extLst>
          </p:nvPr>
        </p:nvGraphicFramePr>
        <p:xfrm>
          <a:off x="5545861" y="164573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99315" y="900490"/>
            <a:ext cx="386700" cy="157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226578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807446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5783D9E4-02E0-FAA8-2932-6B3155EDB4BD}"/>
              </a:ext>
            </a:extLst>
          </p:cNvPr>
          <p:cNvSpPr/>
          <p:nvPr/>
        </p:nvSpPr>
        <p:spPr>
          <a:xfrm>
            <a:off x="419034" y="4574243"/>
            <a:ext cx="1051163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154777F6-9B89-0CF3-0871-3D70EBCDF504}"/>
              </a:ext>
            </a:extLst>
          </p:cNvPr>
          <p:cNvSpPr/>
          <p:nvPr/>
        </p:nvSpPr>
        <p:spPr>
          <a:xfrm>
            <a:off x="1531336" y="4577580"/>
            <a:ext cx="1052335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DE73899E-9BF1-2EC2-9449-8681775C61E7}"/>
              </a:ext>
            </a:extLst>
          </p:cNvPr>
          <p:cNvSpPr/>
          <p:nvPr/>
        </p:nvSpPr>
        <p:spPr>
          <a:xfrm>
            <a:off x="3764784" y="4574242"/>
            <a:ext cx="1053929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7997BF00-CE5E-ED1B-97CD-B7806D78B639}"/>
              </a:ext>
            </a:extLst>
          </p:cNvPr>
          <p:cNvSpPr/>
          <p:nvPr/>
        </p:nvSpPr>
        <p:spPr>
          <a:xfrm>
            <a:off x="2647418" y="4577580"/>
            <a:ext cx="1053929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D81D7CF6-4BA2-2DE8-789F-1113C992E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3881835" y="470419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20A5ED95-CB52-195B-6079-8B5BE3BA96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03395" y="469166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EBE74C55-2901-C336-E168-AB85D78C56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1612978" y="468854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59A1E261-81F1-5A42-0A60-B706A3D24C1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770275" y="468854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1F3FC81-35A5-B70B-9C90-26E82FA62AB5}"/>
              </a:ext>
            </a:extLst>
          </p:cNvPr>
          <p:cNvGrpSpPr/>
          <p:nvPr/>
        </p:nvGrpSpPr>
        <p:grpSpPr>
          <a:xfrm>
            <a:off x="419034" y="5662961"/>
            <a:ext cx="4392602" cy="845837"/>
            <a:chOff x="533916" y="6307114"/>
            <a:chExt cx="4392602" cy="845837"/>
          </a:xfrm>
        </p:grpSpPr>
        <p:graphicFrame>
          <p:nvGraphicFramePr>
            <p:cNvPr id="85" name="Google Shape;241;g2f8249fdfe1_0_48">
              <a:extLst>
                <a:ext uri="{FF2B5EF4-FFF2-40B4-BE49-F238E27FC236}">
                  <a16:creationId xmlns:a16="http://schemas.microsoft.com/office/drawing/2014/main" id="{414C032B-2B4B-8163-BFAA-AA9763B799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5582781"/>
                </p:ext>
              </p:extLst>
            </p:nvPr>
          </p:nvGraphicFramePr>
          <p:xfrm>
            <a:off x="533916" y="6307114"/>
            <a:ext cx="4392602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38599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12881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13511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990075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CD6D33A6-1B4B-0798-A976-B64C17EE6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016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B4243664-5C39-98F1-88A6-F41A46ADF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935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F198053E-981A-E168-63D3-48ACCDB3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19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68E5A504-97DE-F188-1A45-259FC8772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11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1DE41484-A1B1-5F3F-36BE-ABF50E1B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D8C610C2-74FB-AD14-FC36-F0014C177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0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835100A-9727-4316-B1AA-33B22B952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46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2AA7B65C-5714-A9DC-C62D-468FF7BD8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8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Google Shape;178;g2ef584e469a_0_1">
              <a:extLst>
                <a:ext uri="{FF2B5EF4-FFF2-40B4-BE49-F238E27FC236}">
                  <a16:creationId xmlns:a16="http://schemas.microsoft.com/office/drawing/2014/main" id="{D790B4B5-C6F6-712A-F53E-FDDE63B9B7EC}"/>
                </a:ext>
              </a:extLst>
            </p:cNvPr>
            <p:cNvSpPr/>
            <p:nvPr/>
          </p:nvSpPr>
          <p:spPr>
            <a:xfrm>
              <a:off x="3984249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8;g2ef584e469a_0_1">
              <a:extLst>
                <a:ext uri="{FF2B5EF4-FFF2-40B4-BE49-F238E27FC236}">
                  <a16:creationId xmlns:a16="http://schemas.microsoft.com/office/drawing/2014/main" id="{6D41FF50-923F-D10D-7CA1-4DF96E8A2F45}"/>
                </a:ext>
              </a:extLst>
            </p:cNvPr>
            <p:cNvSpPr/>
            <p:nvPr/>
          </p:nvSpPr>
          <p:spPr>
            <a:xfrm>
              <a:off x="43454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8;g2ef584e469a_0_1">
              <a:extLst>
                <a:ext uri="{FF2B5EF4-FFF2-40B4-BE49-F238E27FC236}">
                  <a16:creationId xmlns:a16="http://schemas.microsoft.com/office/drawing/2014/main" id="{13066BA3-E824-95F6-4F33-3AF4D82CCCCB}"/>
                </a:ext>
              </a:extLst>
            </p:cNvPr>
            <p:cNvSpPr/>
            <p:nvPr/>
          </p:nvSpPr>
          <p:spPr>
            <a:xfrm>
              <a:off x="1706286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F766CB6E-4443-2D14-7792-42EC05B0F25C}"/>
                </a:ext>
              </a:extLst>
            </p:cNvPr>
            <p:cNvSpPr/>
            <p:nvPr/>
          </p:nvSpPr>
          <p:spPr>
            <a:xfrm>
              <a:off x="2067479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A86D-54BA-8F3A-643C-45CCF670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471523F-16DF-9EB3-48C6-22616FF9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33F9-4686-DE88-C25A-9B161A8D63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8A54-57BB-F1E2-5B46-CCA1AB0408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15563-9FFA-B6AA-CEF2-B92C94472A8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212B4700-539B-9333-DCE2-2C8A2D3663A6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D88013DB-53E5-2507-0E35-9933E62319F0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F3028859-DCF1-0C85-11DB-6C8A3CAA5D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868" b="5668"/>
          <a:stretch/>
        </p:blipFill>
        <p:spPr>
          <a:xfrm>
            <a:off x="344985" y="1128386"/>
            <a:ext cx="4520100" cy="55233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47E4D2F-6C2C-ECAD-5CDF-016FE60E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001536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BCD921EB-57C8-38D0-998D-E19411B03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8225"/>
              </p:ext>
            </p:extLst>
          </p:nvPr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B002ECC-525E-5C52-88B7-E4BEC239782E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593AB687-D218-C8A4-823C-D5646F3E2BC2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7273F6D-E3C6-AEF2-7CD7-FBBF505BB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95540"/>
              </p:ext>
            </p:extLst>
          </p:nvPr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C4B3600D-3F77-A4B6-456D-A1F0E7BA0436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4917268F-6F18-E34D-FBFC-215503814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41391"/>
              </p:ext>
            </p:extLst>
          </p:nvPr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E75812A3-AE63-8950-1840-6D0198CED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82341"/>
              </p:ext>
            </p:extLst>
          </p:nvPr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1D9168EB-44E9-A454-FF9A-679B2D062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937692"/>
              </p:ext>
            </p:extLst>
          </p:nvPr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7CD49-97E8-5E28-746A-56A93C996832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상품설명</a:t>
            </a:r>
          </a:p>
        </p:txBody>
      </p:sp>
      <p:cxnSp>
        <p:nvCxnSpPr>
          <p:cNvPr id="14" name="Google Shape;574;g2ff3ceb99f1_0_195">
            <a:extLst>
              <a:ext uri="{FF2B5EF4-FFF2-40B4-BE49-F238E27FC236}">
                <a16:creationId xmlns:a16="http://schemas.microsoft.com/office/drawing/2014/main" id="{E566FD8F-5DCD-A828-732A-62B014233651}"/>
              </a:ext>
            </a:extLst>
          </p:cNvPr>
          <p:cNvCxnSpPr>
            <a:cxnSpLocks/>
          </p:cNvCxnSpPr>
          <p:nvPr/>
        </p:nvCxnSpPr>
        <p:spPr>
          <a:xfrm>
            <a:off x="454047" y="1123248"/>
            <a:ext cx="4294527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547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E63F-1571-D2D7-ACC5-9E6D1B1D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693;g303e5fefdbf_0_89">
            <a:extLst>
              <a:ext uri="{FF2B5EF4-FFF2-40B4-BE49-F238E27FC236}">
                <a16:creationId xmlns:a16="http://schemas.microsoft.com/office/drawing/2014/main" id="{967C9219-1EE1-5BC2-95F9-A81A9A667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80314"/>
              </p:ext>
            </p:extLst>
          </p:nvPr>
        </p:nvGraphicFramePr>
        <p:xfrm>
          <a:off x="454046" y="1939263"/>
          <a:ext cx="4288815" cy="2235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72214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15007"/>
                  </a:ext>
                </a:extLst>
              </a:tr>
              <a:tr h="633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878604"/>
                  </a:ext>
                </a:extLst>
              </a:tr>
            </a:tbl>
          </a:graphicData>
        </a:graphic>
      </p:graphicFrame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B6278ABB-70EF-D140-0C95-17A185BD3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899881"/>
              </p:ext>
            </p:extLst>
          </p:nvPr>
        </p:nvGraphicFramePr>
        <p:xfrm>
          <a:off x="454046" y="1144220"/>
          <a:ext cx="4288815" cy="696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0/1000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 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50A24B9-027A-5B46-1F9C-A78FCC6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1D4F-D80D-D4EB-F395-41C9D6E6EF3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277FB-10EF-CAD2-2C7C-35CDE3F6726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DC83AC-4242-196E-FC96-71C668A457D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D7B87E8D-4A3C-C72A-D3B0-8974088CF8B2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CB24CE29-6236-B2A9-2B0D-09558DE80D11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F558B961-3710-4FCD-AFA5-3512E2373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584763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A824E04-4892-8F50-AF79-108051EEFF1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1E1F321-5C71-1973-7C14-50F109C56399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87D046C3-848D-00B9-BD60-3AE287CB14C4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01B7A85-FAD8-43BC-F01E-9A29F06D80D2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E43C70B3-95C4-9762-521C-AA9EC037911A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8995D0A6-F676-FE1C-7ACF-6131883B2642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560C612-3F5C-99E3-0F25-73F854661BA7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8495F630-C700-FD42-A7E4-A510DEAACAD0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F5822-A017-1F20-45C1-FCB32DF0DE98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상품문의</a:t>
            </a:r>
          </a:p>
        </p:txBody>
      </p:sp>
      <p:sp>
        <p:nvSpPr>
          <p:cNvPr id="18" name="Google Shape;705;g303e5fefdbf_0_89">
            <a:extLst>
              <a:ext uri="{FF2B5EF4-FFF2-40B4-BE49-F238E27FC236}">
                <a16:creationId xmlns:a16="http://schemas.microsoft.com/office/drawing/2014/main" id="{25D94CD8-E7D1-493E-E95D-04F2DA220180}"/>
              </a:ext>
            </a:extLst>
          </p:cNvPr>
          <p:cNvSpPr/>
          <p:nvPr/>
        </p:nvSpPr>
        <p:spPr>
          <a:xfrm>
            <a:off x="4086607" y="1277854"/>
            <a:ext cx="587072" cy="342841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5CADB-55E7-31DF-938C-8D2F219D8B84}"/>
              </a:ext>
            </a:extLst>
          </p:cNvPr>
          <p:cNvSpPr txBox="1"/>
          <p:nvPr/>
        </p:nvSpPr>
        <p:spPr>
          <a:xfrm>
            <a:off x="7107617" y="1186568"/>
            <a:ext cx="747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전체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변경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Google Shape;530;g2ff3ceb99f1_0_195">
            <a:extLst>
              <a:ext uri="{FF2B5EF4-FFF2-40B4-BE49-F238E27FC236}">
                <a16:creationId xmlns:a16="http://schemas.microsoft.com/office/drawing/2014/main" id="{0F002ADE-4F3D-29DA-74E2-B494B7FEC1A7}"/>
              </a:ext>
            </a:extLst>
          </p:cNvPr>
          <p:cNvSpPr/>
          <p:nvPr/>
        </p:nvSpPr>
        <p:spPr>
          <a:xfrm>
            <a:off x="3865956" y="1144220"/>
            <a:ext cx="127717" cy="6962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8;g2ef584e469a_0_1">
            <a:extLst>
              <a:ext uri="{FF2B5EF4-FFF2-40B4-BE49-F238E27FC236}">
                <a16:creationId xmlns:a16="http://schemas.microsoft.com/office/drawing/2014/main" id="{B23FF0E3-1103-02D6-26F2-E2CE399FAD7D}"/>
              </a:ext>
            </a:extLst>
          </p:cNvPr>
          <p:cNvSpPr/>
          <p:nvPr/>
        </p:nvSpPr>
        <p:spPr>
          <a:xfrm>
            <a:off x="491882" y="2026758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5B114-18B3-7811-B068-4D2C1B720442}"/>
              </a:ext>
            </a:extLst>
          </p:cNvPr>
          <p:cNvSpPr txBox="1"/>
          <p:nvPr/>
        </p:nvSpPr>
        <p:spPr>
          <a:xfrm>
            <a:off x="800887" y="2004178"/>
            <a:ext cx="117371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Abed****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2024.12.01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배송이 얼마나 걸릴까요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D85E9121-F4C4-9CE9-CD17-EE31E3169900}"/>
              </a:ext>
            </a:extLst>
          </p:cNvPr>
          <p:cNvSpPr/>
          <p:nvPr/>
        </p:nvSpPr>
        <p:spPr>
          <a:xfrm>
            <a:off x="646384" y="2519029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A3FBC-EDED-9429-EA85-1E4ACED8EB7D}"/>
              </a:ext>
            </a:extLst>
          </p:cNvPr>
          <p:cNvSpPr txBox="1"/>
          <p:nvPr/>
        </p:nvSpPr>
        <p:spPr>
          <a:xfrm>
            <a:off x="955389" y="2489313"/>
            <a:ext cx="3634328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2024.12.02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 주문일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Google Shape;178;g2ef584e469a_0_1">
            <a:extLst>
              <a:ext uri="{FF2B5EF4-FFF2-40B4-BE49-F238E27FC236}">
                <a16:creationId xmlns:a16="http://schemas.microsoft.com/office/drawing/2014/main" id="{FEA2AE3F-A192-D363-5545-15570753CB3E}"/>
              </a:ext>
            </a:extLst>
          </p:cNvPr>
          <p:cNvSpPr/>
          <p:nvPr/>
        </p:nvSpPr>
        <p:spPr>
          <a:xfrm>
            <a:off x="491882" y="3079269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B831B-170D-F2CA-955B-10768E6192CF}"/>
              </a:ext>
            </a:extLst>
          </p:cNvPr>
          <p:cNvSpPr txBox="1"/>
          <p:nvPr/>
        </p:nvSpPr>
        <p:spPr>
          <a:xfrm>
            <a:off x="800887" y="3056689"/>
            <a:ext cx="196880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1357****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2024.12.06</a:t>
            </a:r>
          </a:p>
          <a:p>
            <a:pPr>
              <a:lnSpc>
                <a:spcPct val="200000"/>
              </a:lnSpc>
            </a:pP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상세스펙정보가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없네요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~~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확인부탁드립니다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Google Shape;178;g2ef584e469a_0_1">
            <a:extLst>
              <a:ext uri="{FF2B5EF4-FFF2-40B4-BE49-F238E27FC236}">
                <a16:creationId xmlns:a16="http://schemas.microsoft.com/office/drawing/2014/main" id="{2AFC355A-B394-86BE-F960-8E4FA9B3EA98}"/>
              </a:ext>
            </a:extLst>
          </p:cNvPr>
          <p:cNvSpPr/>
          <p:nvPr/>
        </p:nvSpPr>
        <p:spPr>
          <a:xfrm>
            <a:off x="646384" y="3661070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9505D-87C4-728A-C3ED-E4A051170A1E}"/>
              </a:ext>
            </a:extLst>
          </p:cNvPr>
          <p:cNvSpPr txBox="1"/>
          <p:nvPr/>
        </p:nvSpPr>
        <p:spPr>
          <a:xfrm>
            <a:off x="955389" y="3631354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2024.12.07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4" name="Google Shape;323;g2fde9f025b9_0_500">
            <a:extLst>
              <a:ext uri="{FF2B5EF4-FFF2-40B4-BE49-F238E27FC236}">
                <a16:creationId xmlns:a16="http://schemas.microsoft.com/office/drawing/2014/main" id="{1304E437-19B1-73BA-1F96-A4B1D3859AD8}"/>
              </a:ext>
            </a:extLst>
          </p:cNvPr>
          <p:cNvGrpSpPr/>
          <p:nvPr/>
        </p:nvGrpSpPr>
        <p:grpSpPr>
          <a:xfrm>
            <a:off x="1465953" y="4724759"/>
            <a:ext cx="2265000" cy="180000"/>
            <a:chOff x="4065288" y="6528825"/>
            <a:chExt cx="2265000" cy="180000"/>
          </a:xfrm>
        </p:grpSpPr>
        <p:sp>
          <p:nvSpPr>
            <p:cNvPr id="35" name="Google Shape;324;g2fde9f025b9_0_500">
              <a:extLst>
                <a:ext uri="{FF2B5EF4-FFF2-40B4-BE49-F238E27FC236}">
                  <a16:creationId xmlns:a16="http://schemas.microsoft.com/office/drawing/2014/main" id="{60B00F44-E306-62A5-9B19-326DA37D021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25;g2fde9f025b9_0_500">
              <a:extLst>
                <a:ext uri="{FF2B5EF4-FFF2-40B4-BE49-F238E27FC236}">
                  <a16:creationId xmlns:a16="http://schemas.microsoft.com/office/drawing/2014/main" id="{C79858BF-36FE-B31F-2198-E74A8DCEC09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26;g2fde9f025b9_0_500">
              <a:extLst>
                <a:ext uri="{FF2B5EF4-FFF2-40B4-BE49-F238E27FC236}">
                  <a16:creationId xmlns:a16="http://schemas.microsoft.com/office/drawing/2014/main" id="{C6CB66AD-3739-FCDA-3810-71C424632BA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27;g2fde9f025b9_0_500">
              <a:extLst>
                <a:ext uri="{FF2B5EF4-FFF2-40B4-BE49-F238E27FC236}">
                  <a16:creationId xmlns:a16="http://schemas.microsoft.com/office/drawing/2014/main" id="{D9E3F0C1-6F6F-A67A-1A23-A07D7CF3A7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328;g2fde9f025b9_0_500">
              <a:extLst>
                <a:ext uri="{FF2B5EF4-FFF2-40B4-BE49-F238E27FC236}">
                  <a16:creationId xmlns:a16="http://schemas.microsoft.com/office/drawing/2014/main" id="{69FB6722-D897-FDB8-9AED-4803696D775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29;g2fde9f025b9_0_500">
              <a:extLst>
                <a:ext uri="{FF2B5EF4-FFF2-40B4-BE49-F238E27FC236}">
                  <a16:creationId xmlns:a16="http://schemas.microsoft.com/office/drawing/2014/main" id="{51EA6CCB-9534-59D9-51A6-CB5CE9BAA96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330;g2fde9f025b9_0_500">
              <a:extLst>
                <a:ext uri="{FF2B5EF4-FFF2-40B4-BE49-F238E27FC236}">
                  <a16:creationId xmlns:a16="http://schemas.microsoft.com/office/drawing/2014/main" id="{A4A20070-095A-3DD5-149A-BAF80763D1F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331;g2fde9f025b9_0_500">
              <a:extLst>
                <a:ext uri="{FF2B5EF4-FFF2-40B4-BE49-F238E27FC236}">
                  <a16:creationId xmlns:a16="http://schemas.microsoft.com/office/drawing/2014/main" id="{0F139AFC-B1D4-094F-B25E-016CDE5FDE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332;g2fde9f025b9_0_500">
              <a:extLst>
                <a:ext uri="{FF2B5EF4-FFF2-40B4-BE49-F238E27FC236}">
                  <a16:creationId xmlns:a16="http://schemas.microsoft.com/office/drawing/2014/main" id="{323F8E64-60F5-C05A-DF0F-9FF4EC3B246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7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C7C-4B51-6AF0-7402-D06EFE50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2F181DA-CB78-3253-777E-686FB14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F6AE-9647-6E3D-A488-4DB1884453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08600-EF0D-168E-7F59-1118E8C68D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6B591-E72F-6EB0-2B30-FE787DEFD1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7CB37B30-304C-4C05-A825-868AC095D953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0965B125-E261-793A-1350-498D9437E782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793C2AE-C038-ACA4-4F65-39530A74C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615208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2E04353-2B7A-CAE1-32F2-250BAAC1094F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50745C6D-DBCF-8AC0-8C93-B81E4FA51DD0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D6BFECDB-7F92-90BF-2204-12BAF91092D0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7C761A5D-E8F6-6CFD-51EA-528E182CBCB0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6F3289CE-D186-515F-A77B-2CD98D62446E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0689482F-B36E-07FA-2D57-ACF15489E4CE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10F11009-0051-180C-E313-569612F414D4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B12341BC-E648-704C-DBFE-1243FEE9E374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8EBA3F-8F79-8127-3B8A-6FA673B6C46F}"/>
              </a:ext>
            </a:extLst>
          </p:cNvPr>
          <p:cNvSpPr txBox="1"/>
          <p:nvPr/>
        </p:nvSpPr>
        <p:spPr>
          <a:xfrm>
            <a:off x="377900" y="8704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판매자정보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BFC81-E76F-9F82-A628-2E86D30164CC}"/>
              </a:ext>
            </a:extLst>
          </p:cNvPr>
          <p:cNvSpPr txBox="1"/>
          <p:nvPr/>
        </p:nvSpPr>
        <p:spPr>
          <a:xfrm>
            <a:off x="377900" y="4552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상품고지</a:t>
            </a:r>
          </a:p>
        </p:txBody>
      </p:sp>
      <p:graphicFrame>
        <p:nvGraphicFramePr>
          <p:cNvPr id="18" name="Google Shape;524;g2ff3ceb99f1_0_195">
            <a:extLst>
              <a:ext uri="{FF2B5EF4-FFF2-40B4-BE49-F238E27FC236}">
                <a16:creationId xmlns:a16="http://schemas.microsoft.com/office/drawing/2014/main" id="{740477F2-82F5-ADDA-CC85-77BCA873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19204"/>
              </p:ext>
            </p:extLst>
          </p:nvPr>
        </p:nvGraphicFramePr>
        <p:xfrm>
          <a:off x="454046" y="4809811"/>
          <a:ext cx="4294527" cy="16165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 및 모델명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7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법에 의한 인증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허가 등을 받았음을 확인할 수 있는 경우 그에 대한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제조국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원산지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 수입자를 함께 표기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4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책임자와 전화번호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소비자상담관련 전화번호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oogle Shape;524;g2ff3ceb99f1_0_195">
            <a:extLst>
              <a:ext uri="{FF2B5EF4-FFF2-40B4-BE49-F238E27FC236}">
                <a16:creationId xmlns:a16="http://schemas.microsoft.com/office/drawing/2014/main" id="{5292BA83-42FA-3ED3-0064-0850ACE5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657636"/>
              </p:ext>
            </p:extLst>
          </p:nvPr>
        </p:nvGraphicFramePr>
        <p:xfrm>
          <a:off x="454046" y="1116691"/>
          <a:ext cx="4294527" cy="122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12">
                  <a:extLst>
                    <a:ext uri="{9D8B030D-6E8A-4147-A177-3AD203B41FA5}">
                      <a16:colId xmlns:a16="http://schemas.microsoft.com/office/drawing/2014/main" val="2632122584"/>
                    </a:ext>
                  </a:extLst>
                </a:gridCol>
                <a:gridCol w="920706">
                  <a:extLst>
                    <a:ext uri="{9D8B030D-6E8A-4147-A177-3AD203B41FA5}">
                      <a16:colId xmlns:a16="http://schemas.microsoft.com/office/drawing/2014/main" val="2087769375"/>
                    </a:ext>
                  </a:extLst>
                </a:gridCol>
                <a:gridCol w="155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상호명</a:t>
                      </a:r>
                      <a:r>
                        <a:rPr lang="en-US" altLang="ko-KR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│ 김상민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사업자구분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법인사업자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대표번호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031-1599-8613(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01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7758802134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통신판매업신고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2021-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경기양주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-0915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6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mins0486@naver.com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09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18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점심시간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공휴일 제외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영업소재지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경기도 양주시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백석읍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중앙로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50-32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D43743E-741A-1DC9-B9D1-7D60B2BA6C87}"/>
              </a:ext>
            </a:extLst>
          </p:cNvPr>
          <p:cNvSpPr txBox="1"/>
          <p:nvPr/>
        </p:nvSpPr>
        <p:spPr>
          <a:xfrm>
            <a:off x="377900" y="2537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배송안내</a:t>
            </a:r>
          </a:p>
        </p:txBody>
      </p:sp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3A55B48A-9CBB-F247-BFD6-FAE721552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44109"/>
              </p:ext>
            </p:extLst>
          </p:nvPr>
        </p:nvGraphicFramePr>
        <p:xfrm>
          <a:off x="454046" y="2798410"/>
          <a:ext cx="4294527" cy="1612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상품은 기본적으로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대형상품이나 대량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화물로 배송 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52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상단 상품정보 영역을 확인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착불배송의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상품별로 다를 수 있으니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자세한 내용은 고객센터로 문의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배송가능지역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따라 배송가능지역이 상이하므로 상품 정보 내 배송가능지역을 확인하시고 주문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변경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결제완료 단계까지 마이페이지에서 수정 가능하며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출고단계부터는 배송지 변경이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수입상품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대량주문의 경우 배송이 다소 지연될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9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9311-C8A2-DA10-D157-1E043A68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E045C3-7789-2118-D264-F7F4C4C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9420C-B7DC-DC73-215A-520F2DA2F2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(5/5)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9BBC6-205B-51F1-DB8B-255977D0A9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4572E-38A0-8638-D1F5-AE297D5093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065908EF-DB76-8092-2260-1DB0EB9A2B24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5EF30A7A-3561-D168-F7F1-5ADA90975B29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E2A234FC-E8E8-1999-71C7-906C53B7B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64505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853A75E9-084E-4FD0-10F6-C2F3E06F8C2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3F4E805C-FED0-9E50-646C-1902D5FF04D2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412BC7B4-6E22-DA2F-23D8-23BF80E1EC6C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18C474CA-80F3-067D-7DA3-8AE6D2116853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AEB14E30-D21C-6B03-A735-C0EAD1D591CD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1D9F4C25-D431-E07F-E691-374E5498FDA1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A774F7A-FA56-5B55-8C8E-B3D156692856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921F81C0-3AAD-4969-73EA-162BD4A5DD78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524;g2ff3ceb99f1_0_195">
            <a:extLst>
              <a:ext uri="{FF2B5EF4-FFF2-40B4-BE49-F238E27FC236}">
                <a16:creationId xmlns:a16="http://schemas.microsoft.com/office/drawing/2014/main" id="{08D258CD-714A-7011-055B-5EBFF0C8B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23016"/>
              </p:ext>
            </p:extLst>
          </p:nvPr>
        </p:nvGraphicFramePr>
        <p:xfrm>
          <a:off x="454046" y="1116691"/>
          <a:ext cx="4294527" cy="5393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9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비표준품 및 수입품의 경우에는 결재 완료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택배를 이용한 배송 상품의 반품 비용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배송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3, 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6,000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부피물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상품의 실제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제품하자가 아닌 고객의 변심에 따른 반품 또는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구매자에게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변심에 따른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왕복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 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단순 변심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 접수 가능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재화 등의 내용이 표시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 내용과 다르거나  계약 내용과 다르게 이행된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이내 및 그 사실을 안 날 또는 알 수 있었던 날부터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기간이 지난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 상품의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제작이 이미 진행된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책임 있는 사유로 상품 등이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멸실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훼손된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내용을 확인하기 위하여 포장 등을 훼손한 경우는 제외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포장을 개봉하였거나 포장이 훼손되어 상품가치가 현저히 상실된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사용 또는 일부 소비에 의하여 상품의 가치가 현저히 감소한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라벨이 떨어진 의류 또는 태그가 떨어진 브랜드 상품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시간의 경과에 의하여 재판매가 곤란할 정도로 상품 등의 가치가 현저히 감소한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복제가 가능한 상품 등의 포장을 훼손한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(CD, DVD, Game,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 등의 포장 개봉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다음의 경우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반품이 불가합니다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가능기간을 초과한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및 구성품을 분실하였거나 취급부주의로 인한 파손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고장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오염된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상품을 사용하였거나 상품일부를 소비하였을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상품포장이 훼손되거나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비닐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랩핑된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비닐 개봉으로 상품가치가 손상된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정보에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 안내가 있는 상품의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고객님의 요청에 의해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주문제작되거나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상품사양이 변경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로고인쇄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사이즈맞춤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된 경우 제작 시작 이후 취소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 중 발생한 하자의 환불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수리 등은 공정거래위원회 소비자분쟁해결기준에 준하여 처리됩니다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센터로 문의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승인 없이 제품을 보내는 경우 정상적인 반품 절차 진행이 어렵습니다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시 고객님의 귀책사유로 인해 수거가 지연될 경우에는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제한될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일부 수입품 및 제작품의 경우는 주문 전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가능여부를 담당자에게 문의해 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신용카드 결제의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반품만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반품 불가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13520"/>
                  </a:ext>
                </a:extLst>
              </a:tr>
              <a:tr h="2139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서울특별시 영등포구 의사당대로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83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5999"/>
                  </a:ext>
                </a:extLst>
              </a:tr>
              <a:tr h="21256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1600-3280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91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E809597-6BAD-122F-F281-554CF0DD6650}"/>
              </a:ext>
            </a:extLst>
          </p:cNvPr>
          <p:cNvSpPr txBox="1"/>
          <p:nvPr/>
        </p:nvSpPr>
        <p:spPr>
          <a:xfrm>
            <a:off x="377900" y="87047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</p:spTree>
    <p:extLst>
      <p:ext uri="{BB962C8B-B14F-4D97-AF65-F5344CB8AC3E}">
        <p14:creationId xmlns:p14="http://schemas.microsoft.com/office/powerpoint/2010/main" val="68943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911096"/>
              </p:ext>
            </p:extLst>
          </p:nvPr>
        </p:nvGraphicFramePr>
        <p:xfrm>
          <a:off x="497992" y="1429322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092">
                  <a:extLst>
                    <a:ext uri="{9D8B030D-6E8A-4147-A177-3AD203B41FA5}">
                      <a16:colId xmlns:a16="http://schemas.microsoft.com/office/drawing/2014/main" val="178737471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주문하기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183,000</a:t>
                      </a:r>
                      <a:r>
                        <a:rPr lang="ko-KR" alt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600" strike="sngStrik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ko-KR" sz="6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kumimoji="0" lang="en-US" altLang="ko-KR" sz="6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kumimoji="0" lang="ko-KR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3,000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848314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813714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813701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848314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49798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077258"/>
              </p:ext>
            </p:extLst>
          </p:nvPr>
        </p:nvGraphicFramePr>
        <p:xfrm>
          <a:off x="3202857" y="216717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696832"/>
              </p:ext>
            </p:extLst>
          </p:nvPr>
        </p:nvGraphicFramePr>
        <p:xfrm>
          <a:off x="3840257" y="216717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715586" y="196395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715586" y="296079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715586" y="392868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715586" y="489658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78334"/>
              </p:ext>
            </p:extLst>
          </p:nvPr>
        </p:nvGraphicFramePr>
        <p:xfrm>
          <a:off x="3201423" y="3059887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791740"/>
              </p:ext>
            </p:extLst>
          </p:nvPr>
        </p:nvGraphicFramePr>
        <p:xfrm>
          <a:off x="3838823" y="3059887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901032"/>
              </p:ext>
            </p:extLst>
          </p:nvPr>
        </p:nvGraphicFramePr>
        <p:xfrm>
          <a:off x="3188749" y="406610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73065"/>
              </p:ext>
            </p:extLst>
          </p:nvPr>
        </p:nvGraphicFramePr>
        <p:xfrm>
          <a:off x="3826149" y="406610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341791"/>
              </p:ext>
            </p:extLst>
          </p:nvPr>
        </p:nvGraphicFramePr>
        <p:xfrm>
          <a:off x="3189644" y="502199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485139"/>
              </p:ext>
            </p:extLst>
          </p:nvPr>
        </p:nvGraphicFramePr>
        <p:xfrm>
          <a:off x="3827044" y="502199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135624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3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g2ef584e469a_0_1">
            <a:extLst>
              <a:ext uri="{FF2B5EF4-FFF2-40B4-BE49-F238E27FC236}">
                <a16:creationId xmlns:a16="http://schemas.microsoft.com/office/drawing/2014/main" id="{A60B5DB4-41B5-64CC-9ABB-113CCC784E79}"/>
              </a:ext>
            </a:extLst>
          </p:cNvPr>
          <p:cNvSpPr/>
          <p:nvPr/>
        </p:nvSpPr>
        <p:spPr>
          <a:xfrm>
            <a:off x="1715586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8;g2ef584e469a_0_1">
            <a:extLst>
              <a:ext uri="{FF2B5EF4-FFF2-40B4-BE49-F238E27FC236}">
                <a16:creationId xmlns:a16="http://schemas.microsoft.com/office/drawing/2014/main" id="{FB467D79-9A9A-C305-9C32-19ED8CF6D64D}"/>
              </a:ext>
            </a:extLst>
          </p:cNvPr>
          <p:cNvSpPr/>
          <p:nvPr/>
        </p:nvSpPr>
        <p:spPr>
          <a:xfrm>
            <a:off x="2076779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9A87364F-B1EF-99F1-ED76-FF8F3E54319D}"/>
              </a:ext>
            </a:extLst>
          </p:cNvPr>
          <p:cNvSpPr/>
          <p:nvPr/>
        </p:nvSpPr>
        <p:spPr>
          <a:xfrm>
            <a:off x="1715586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g2ef584e469a_0_1">
            <a:extLst>
              <a:ext uri="{FF2B5EF4-FFF2-40B4-BE49-F238E27FC236}">
                <a16:creationId xmlns:a16="http://schemas.microsoft.com/office/drawing/2014/main" id="{5308ACBD-FCFA-E2FF-1675-CA72025E4C72}"/>
              </a:ext>
            </a:extLst>
          </p:cNvPr>
          <p:cNvSpPr/>
          <p:nvPr/>
        </p:nvSpPr>
        <p:spPr>
          <a:xfrm>
            <a:off x="2076779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526;g2ff3ceb99f1_0_195">
            <a:extLst>
              <a:ext uri="{FF2B5EF4-FFF2-40B4-BE49-F238E27FC236}">
                <a16:creationId xmlns:a16="http://schemas.microsoft.com/office/drawing/2014/main" id="{943D5AC9-D81E-D4BE-4385-6A17D6C1F34B}"/>
              </a:ext>
            </a:extLst>
          </p:cNvPr>
          <p:cNvSpPr/>
          <p:nvPr/>
        </p:nvSpPr>
        <p:spPr>
          <a:xfrm>
            <a:off x="4752796" y="3386148"/>
            <a:ext cx="319100" cy="29730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묶음</a:t>
            </a:r>
            <a:endParaRPr lang="en-US" altLang="ko-KR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526;g2ff3ceb99f1_0_195">
            <a:extLst>
              <a:ext uri="{FF2B5EF4-FFF2-40B4-BE49-F238E27FC236}">
                <a16:creationId xmlns:a16="http://schemas.microsoft.com/office/drawing/2014/main" id="{44D2D62F-FD21-0C2D-7D11-544F36857391}"/>
              </a:ext>
            </a:extLst>
          </p:cNvPr>
          <p:cNvSpPr/>
          <p:nvPr/>
        </p:nvSpPr>
        <p:spPr>
          <a:xfrm>
            <a:off x="4334996" y="3053940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526;g2ff3ceb99f1_0_195">
            <a:extLst>
              <a:ext uri="{FF2B5EF4-FFF2-40B4-BE49-F238E27FC236}">
                <a16:creationId xmlns:a16="http://schemas.microsoft.com/office/drawing/2014/main" id="{4A2F2D29-41B7-A4D8-CBCD-115CCC75F492}"/>
              </a:ext>
            </a:extLst>
          </p:cNvPr>
          <p:cNvSpPr/>
          <p:nvPr/>
        </p:nvSpPr>
        <p:spPr>
          <a:xfrm>
            <a:off x="4549116" y="2164454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526;g2ff3ceb99f1_0_195">
            <a:extLst>
              <a:ext uri="{FF2B5EF4-FFF2-40B4-BE49-F238E27FC236}">
                <a16:creationId xmlns:a16="http://schemas.microsoft.com/office/drawing/2014/main" id="{A963644E-5B81-7FC1-EBB8-9557DFF7DF01}"/>
              </a:ext>
            </a:extLst>
          </p:cNvPr>
          <p:cNvSpPr/>
          <p:nvPr/>
        </p:nvSpPr>
        <p:spPr>
          <a:xfrm>
            <a:off x="4549116" y="5016634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26;g2ff3ceb99f1_0_195">
            <a:extLst>
              <a:ext uri="{FF2B5EF4-FFF2-40B4-BE49-F238E27FC236}">
                <a16:creationId xmlns:a16="http://schemas.microsoft.com/office/drawing/2014/main" id="{A7D17226-5B1F-4F46-DE28-1442CF01319B}"/>
              </a:ext>
            </a:extLst>
          </p:cNvPr>
          <p:cNvSpPr/>
          <p:nvPr/>
        </p:nvSpPr>
        <p:spPr>
          <a:xfrm>
            <a:off x="4334996" y="4070371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64A110-8E20-5602-2C3E-656CF15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3" y="3991339"/>
            <a:ext cx="149533" cy="1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oogle Shape;605;g302391297fa_0_53">
            <a:extLst>
              <a:ext uri="{FF2B5EF4-FFF2-40B4-BE49-F238E27FC236}">
                <a16:creationId xmlns:a16="http://schemas.microsoft.com/office/drawing/2014/main" id="{9F4C3634-257B-A6DE-9678-31DE1B49C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686359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34;g302391297fa_0_53">
            <a:extLst>
              <a:ext uri="{FF2B5EF4-FFF2-40B4-BE49-F238E27FC236}">
                <a16:creationId xmlns:a16="http://schemas.microsoft.com/office/drawing/2014/main" id="{B2E026DE-D836-2AC7-9254-166EAA491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744440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pic>
        <p:nvPicPr>
          <p:cNvPr id="26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7EE97072-CEC2-2E0B-B336-E7C1DBD315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701" y="410346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800A01D6-32E7-BAC8-A57F-4D60F2952CC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701" y="509848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DA49E79-5821-6BDD-6F1A-039C251E9DD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213564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0;g302391297fa_0_53">
            <a:extLst>
              <a:ext uri="{FF2B5EF4-FFF2-40B4-BE49-F238E27FC236}">
                <a16:creationId xmlns:a16="http://schemas.microsoft.com/office/drawing/2014/main" id="{D70A1C04-E89B-72A6-25F1-E522E49F8616}"/>
              </a:ext>
            </a:extLst>
          </p:cNvPr>
          <p:cNvSpPr/>
          <p:nvPr/>
        </p:nvSpPr>
        <p:spPr>
          <a:xfrm>
            <a:off x="2737267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526;g2ff3ceb99f1_0_195">
            <a:extLst>
              <a:ext uri="{FF2B5EF4-FFF2-40B4-BE49-F238E27FC236}">
                <a16:creationId xmlns:a16="http://schemas.microsoft.com/office/drawing/2014/main" id="{C50FB45D-8821-C6ED-126A-7D126ADB640C}"/>
              </a:ext>
            </a:extLst>
          </p:cNvPr>
          <p:cNvSpPr/>
          <p:nvPr/>
        </p:nvSpPr>
        <p:spPr>
          <a:xfrm>
            <a:off x="8034917" y="5412994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088377F-B248-E678-5D63-5187DE6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69" y="5440072"/>
            <a:ext cx="151289" cy="1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8E6FF15B-B38B-D3F5-AF6B-2D76B4BC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660281"/>
              </p:ext>
            </p:extLst>
          </p:nvPr>
        </p:nvGraphicFramePr>
        <p:xfrm>
          <a:off x="497992" y="4653400"/>
          <a:ext cx="4619872" cy="1545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1987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603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600;g302391297fa_0_53">
            <a:extLst>
              <a:ext uri="{FF2B5EF4-FFF2-40B4-BE49-F238E27FC236}">
                <a16:creationId xmlns:a16="http://schemas.microsoft.com/office/drawing/2014/main" id="{28F10908-ABB8-CA48-CCA9-8BF0DD23B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241473"/>
              </p:ext>
            </p:extLst>
          </p:nvPr>
        </p:nvGraphicFramePr>
        <p:xfrm>
          <a:off x="637305" y="5633826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48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신용카드 무이자할부 안내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402909" y="65610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56105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3;g302391297fa_0_53">
            <a:extLst>
              <a:ext uri="{FF2B5EF4-FFF2-40B4-BE49-F238E27FC236}">
                <a16:creationId xmlns:a16="http://schemas.microsoft.com/office/drawing/2014/main" id="{0B8023BB-4C32-27E9-8C76-DD3B9BEAD96E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4;g302391297fa_0_53">
            <a:extLst>
              <a:ext uri="{FF2B5EF4-FFF2-40B4-BE49-F238E27FC236}">
                <a16:creationId xmlns:a16="http://schemas.microsoft.com/office/drawing/2014/main" id="{8F6E4B4E-1257-CFBC-267C-D550FF32AA27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600;g302391297fa_0_53">
            <a:extLst>
              <a:ext uri="{FF2B5EF4-FFF2-40B4-BE49-F238E27FC236}">
                <a16:creationId xmlns:a16="http://schemas.microsoft.com/office/drawing/2014/main" id="{2D301360-E870-C733-165C-4DDF1EB3C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662360"/>
              </p:ext>
            </p:extLst>
          </p:nvPr>
        </p:nvGraphicFramePr>
        <p:xfrm>
          <a:off x="497992" y="1320885"/>
          <a:ext cx="4619873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68355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5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Google Shape;607;g302391297fa_0_53">
            <a:extLst>
              <a:ext uri="{FF2B5EF4-FFF2-40B4-BE49-F238E27FC236}">
                <a16:creationId xmlns:a16="http://schemas.microsoft.com/office/drawing/2014/main" id="{ACA8F7C1-F915-0626-FDC3-3AAAC01BF3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51000" y="2076332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10;g302391297fa_0_53">
            <a:extLst>
              <a:ext uri="{FF2B5EF4-FFF2-40B4-BE49-F238E27FC236}">
                <a16:creationId xmlns:a16="http://schemas.microsoft.com/office/drawing/2014/main" id="{A1F8BF88-EE60-9884-2061-DF21F3363C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554951" y="1563108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16;g302391297fa_0_53">
            <a:extLst>
              <a:ext uri="{FF2B5EF4-FFF2-40B4-BE49-F238E27FC236}">
                <a16:creationId xmlns:a16="http://schemas.microsoft.com/office/drawing/2014/main" id="{4BAF0A0B-0921-B15F-746F-8E68E03303FC}"/>
              </a:ext>
            </a:extLst>
          </p:cNvPr>
          <p:cNvSpPr/>
          <p:nvPr/>
        </p:nvSpPr>
        <p:spPr>
          <a:xfrm>
            <a:off x="1138505" y="156310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7;g302391297fa_0_53">
            <a:extLst>
              <a:ext uri="{FF2B5EF4-FFF2-40B4-BE49-F238E27FC236}">
                <a16:creationId xmlns:a16="http://schemas.microsoft.com/office/drawing/2014/main" id="{E171013B-54BF-7F15-9D17-B953FABD16CF}"/>
              </a:ext>
            </a:extLst>
          </p:cNvPr>
          <p:cNvSpPr/>
          <p:nvPr/>
        </p:nvSpPr>
        <p:spPr>
          <a:xfrm>
            <a:off x="1134554" y="20763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6280DF-B726-5BF9-3057-014DD0BC7378}"/>
              </a:ext>
            </a:extLst>
          </p:cNvPr>
          <p:cNvSpPr txBox="1"/>
          <p:nvPr/>
        </p:nvSpPr>
        <p:spPr>
          <a:xfrm>
            <a:off x="429033" y="1064704"/>
            <a:ext cx="3442784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주문상품  </a:t>
            </a:r>
            <a:r>
              <a:rPr lang="en-US" altLang="ko-KR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상품수량 및 옵션변경은 </a:t>
            </a:r>
            <a:r>
              <a:rPr lang="ko-KR" altLang="en-US" sz="7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상품상세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또는 장바구니에서 가능합니다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47" name="Google Shape;605;g302391297fa_0_53">
            <a:extLst>
              <a:ext uri="{FF2B5EF4-FFF2-40B4-BE49-F238E27FC236}">
                <a16:creationId xmlns:a16="http://schemas.microsoft.com/office/drawing/2014/main" id="{B69015C5-EA18-7A81-6AA8-BA03B66D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175628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634;g302391297fa_0_53">
            <a:extLst>
              <a:ext uri="{FF2B5EF4-FFF2-40B4-BE49-F238E27FC236}">
                <a16:creationId xmlns:a16="http://schemas.microsoft.com/office/drawing/2014/main" id="{4EA03AE2-F4EB-EAFF-7B89-0909C5678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71756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050C62-3378-8104-5DC4-F61EF20B01B0}"/>
              </a:ext>
            </a:extLst>
          </p:cNvPr>
          <p:cNvSpPr txBox="1"/>
          <p:nvPr/>
        </p:nvSpPr>
        <p:spPr>
          <a:xfrm>
            <a:off x="429033" y="2672080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배송정보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D4F574B1-A132-6C5B-E9ED-8CF0FD42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623985"/>
              </p:ext>
            </p:extLst>
          </p:nvPr>
        </p:nvGraphicFramePr>
        <p:xfrm>
          <a:off x="497992" y="2906260"/>
          <a:ext cx="4619873" cy="137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786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선택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기본 배송지         최근 배송지           새로운 배송지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6645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5557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6753BC4-C2D6-D0CE-9B20-A51932C0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72689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CE8F8D5-D3BD-6509-178B-22D41E43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99646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A520522-CC55-727E-C392-A377122F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90718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975;g2f2558950df_0_84">
            <a:extLst>
              <a:ext uri="{FF2B5EF4-FFF2-40B4-BE49-F238E27FC236}">
                <a16:creationId xmlns:a16="http://schemas.microsoft.com/office/drawing/2014/main" id="{28E3EBC0-90EC-6DEB-799A-F48734B40BF4}"/>
              </a:ext>
            </a:extLst>
          </p:cNvPr>
          <p:cNvSpPr/>
          <p:nvPr/>
        </p:nvSpPr>
        <p:spPr>
          <a:xfrm>
            <a:off x="1399646" y="3180757"/>
            <a:ext cx="1034550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75;g2f2558950df_0_84">
            <a:extLst>
              <a:ext uri="{FF2B5EF4-FFF2-40B4-BE49-F238E27FC236}">
                <a16:creationId xmlns:a16="http://schemas.microsoft.com/office/drawing/2014/main" id="{58A8913B-E041-458C-6BBE-20EFD8D37180}"/>
              </a:ext>
            </a:extLst>
          </p:cNvPr>
          <p:cNvSpPr/>
          <p:nvPr/>
        </p:nvSpPr>
        <p:spPr>
          <a:xfrm>
            <a:off x="1399646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75;g2f2558950df_0_84">
            <a:extLst>
              <a:ext uri="{FF2B5EF4-FFF2-40B4-BE49-F238E27FC236}">
                <a16:creationId xmlns:a16="http://schemas.microsoft.com/office/drawing/2014/main" id="{33BB1BA3-159F-7A33-3E1A-5F07262AE287}"/>
              </a:ext>
            </a:extLst>
          </p:cNvPr>
          <p:cNvSpPr/>
          <p:nvPr/>
        </p:nvSpPr>
        <p:spPr>
          <a:xfrm>
            <a:off x="2124859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Google Shape;1975;g2f2558950df_0_84">
            <a:extLst>
              <a:ext uri="{FF2B5EF4-FFF2-40B4-BE49-F238E27FC236}">
                <a16:creationId xmlns:a16="http://schemas.microsoft.com/office/drawing/2014/main" id="{A9637A5B-C5F5-E3F0-6E3C-C7ABF4A81902}"/>
              </a:ext>
            </a:extLst>
          </p:cNvPr>
          <p:cNvSpPr/>
          <p:nvPr/>
        </p:nvSpPr>
        <p:spPr>
          <a:xfrm>
            <a:off x="658495" y="5339476"/>
            <a:ext cx="1173278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카드사선택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Google Shape;1975;g2f2558950df_0_84">
            <a:extLst>
              <a:ext uri="{FF2B5EF4-FFF2-40B4-BE49-F238E27FC236}">
                <a16:creationId xmlns:a16="http://schemas.microsoft.com/office/drawing/2014/main" id="{22F3227D-855F-9D06-24DA-A5634584EE99}"/>
              </a:ext>
            </a:extLst>
          </p:cNvPr>
          <p:cNvSpPr/>
          <p:nvPr/>
        </p:nvSpPr>
        <p:spPr>
          <a:xfrm>
            <a:off x="3335982" y="3634935"/>
            <a:ext cx="169077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75;g2f2558950df_0_84">
            <a:extLst>
              <a:ext uri="{FF2B5EF4-FFF2-40B4-BE49-F238E27FC236}">
                <a16:creationId xmlns:a16="http://schemas.microsoft.com/office/drawing/2014/main" id="{D3C50F74-FF89-7CF3-FF4A-D54D262D6C99}"/>
              </a:ext>
            </a:extLst>
          </p:cNvPr>
          <p:cNvSpPr/>
          <p:nvPr/>
        </p:nvSpPr>
        <p:spPr>
          <a:xfrm>
            <a:off x="1399646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75;g2f2558950df_0_84">
            <a:extLst>
              <a:ext uri="{FF2B5EF4-FFF2-40B4-BE49-F238E27FC236}">
                <a16:creationId xmlns:a16="http://schemas.microsoft.com/office/drawing/2014/main" id="{862921DF-43E4-A2EF-98F1-566C8D678CE3}"/>
              </a:ext>
            </a:extLst>
          </p:cNvPr>
          <p:cNvSpPr/>
          <p:nvPr/>
        </p:nvSpPr>
        <p:spPr>
          <a:xfrm>
            <a:off x="2206609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75;g2f2558950df_0_84">
            <a:extLst>
              <a:ext uri="{FF2B5EF4-FFF2-40B4-BE49-F238E27FC236}">
                <a16:creationId xmlns:a16="http://schemas.microsoft.com/office/drawing/2014/main" id="{8A6D8656-8C0A-F385-BEDC-80D923967CE4}"/>
              </a:ext>
            </a:extLst>
          </p:cNvPr>
          <p:cNvSpPr/>
          <p:nvPr/>
        </p:nvSpPr>
        <p:spPr>
          <a:xfrm>
            <a:off x="3002033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75;g2f2558950df_0_84">
            <a:extLst>
              <a:ext uri="{FF2B5EF4-FFF2-40B4-BE49-F238E27FC236}">
                <a16:creationId xmlns:a16="http://schemas.microsoft.com/office/drawing/2014/main" id="{6B1029C6-594F-B5A5-85B2-2177762EC89D}"/>
              </a:ext>
            </a:extLst>
          </p:cNvPr>
          <p:cNvSpPr/>
          <p:nvPr/>
        </p:nvSpPr>
        <p:spPr>
          <a:xfrm>
            <a:off x="1399645" y="4092914"/>
            <a:ext cx="3627111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75;g2f2558950df_0_84">
            <a:extLst>
              <a:ext uri="{FF2B5EF4-FFF2-40B4-BE49-F238E27FC236}">
                <a16:creationId xmlns:a16="http://schemas.microsoft.com/office/drawing/2014/main" id="{10D3ADE7-449C-5B46-158F-C4996335CCB9}"/>
              </a:ext>
            </a:extLst>
          </p:cNvPr>
          <p:cNvSpPr/>
          <p:nvPr/>
        </p:nvSpPr>
        <p:spPr>
          <a:xfrm>
            <a:off x="4181015" y="2706200"/>
            <a:ext cx="936850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배송지 목록에서 선택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6A314-48EA-C431-5F52-BCA9A6426273}"/>
              </a:ext>
            </a:extLst>
          </p:cNvPr>
          <p:cNvSpPr txBox="1"/>
          <p:nvPr/>
        </p:nvSpPr>
        <p:spPr>
          <a:xfrm>
            <a:off x="429033" y="4422345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결제방법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Google Shape;1975;g2f2558950df_0_84">
            <a:extLst>
              <a:ext uri="{FF2B5EF4-FFF2-40B4-BE49-F238E27FC236}">
                <a16:creationId xmlns:a16="http://schemas.microsoft.com/office/drawing/2014/main" id="{1F80B7A9-9CBE-03BB-99AA-17FB3B99E8D9}"/>
              </a:ext>
            </a:extLst>
          </p:cNvPr>
          <p:cNvSpPr/>
          <p:nvPr/>
        </p:nvSpPr>
        <p:spPr>
          <a:xfrm>
            <a:off x="63659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신용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체크카드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Google Shape;1975;g2f2558950df_0_84">
            <a:extLst>
              <a:ext uri="{FF2B5EF4-FFF2-40B4-BE49-F238E27FC236}">
                <a16:creationId xmlns:a16="http://schemas.microsoft.com/office/drawing/2014/main" id="{7A3D4F1B-5441-225C-5BB4-0B6527A3BD32}"/>
              </a:ext>
            </a:extLst>
          </p:cNvPr>
          <p:cNvSpPr/>
          <p:nvPr/>
        </p:nvSpPr>
        <p:spPr>
          <a:xfrm>
            <a:off x="3768518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휴대폰결제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75;g2f2558950df_0_84">
            <a:extLst>
              <a:ext uri="{FF2B5EF4-FFF2-40B4-BE49-F238E27FC236}">
                <a16:creationId xmlns:a16="http://schemas.microsoft.com/office/drawing/2014/main" id="{D5C5AF11-08B3-B9FE-BCCF-27CB161A5042}"/>
              </a:ext>
            </a:extLst>
          </p:cNvPr>
          <p:cNvSpPr/>
          <p:nvPr/>
        </p:nvSpPr>
        <p:spPr>
          <a:xfrm>
            <a:off x="1427162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토스페이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Google Shape;1975;g2f2558950df_0_84">
            <a:extLst>
              <a:ext uri="{FF2B5EF4-FFF2-40B4-BE49-F238E27FC236}">
                <a16:creationId xmlns:a16="http://schemas.microsoft.com/office/drawing/2014/main" id="{3A6779DD-F5A3-51E2-79AF-848AA2B8DD1F}"/>
              </a:ext>
            </a:extLst>
          </p:cNvPr>
          <p:cNvSpPr/>
          <p:nvPr/>
        </p:nvSpPr>
        <p:spPr>
          <a:xfrm>
            <a:off x="2207614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네이버페이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Google Shape;1975;g2f2558950df_0_84">
            <a:extLst>
              <a:ext uri="{FF2B5EF4-FFF2-40B4-BE49-F238E27FC236}">
                <a16:creationId xmlns:a16="http://schemas.microsoft.com/office/drawing/2014/main" id="{35491F37-1DA3-1DBB-188B-07060F3CFA0F}"/>
              </a:ext>
            </a:extLst>
          </p:cNvPr>
          <p:cNvSpPr/>
          <p:nvPr/>
        </p:nvSpPr>
        <p:spPr>
          <a:xfrm>
            <a:off x="298806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1975;g2f2558950df_0_84">
            <a:extLst>
              <a:ext uri="{FF2B5EF4-FFF2-40B4-BE49-F238E27FC236}">
                <a16:creationId xmlns:a16="http://schemas.microsoft.com/office/drawing/2014/main" id="{18D4FDDC-4526-A411-77AB-BEB2157B3972}"/>
              </a:ext>
            </a:extLst>
          </p:cNvPr>
          <p:cNvSpPr/>
          <p:nvPr/>
        </p:nvSpPr>
        <p:spPr>
          <a:xfrm>
            <a:off x="1891526" y="5339476"/>
            <a:ext cx="1069876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일시불 </a:t>
            </a: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7C8CCA2B-9283-D732-CA94-78C2FDBCE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748200"/>
              </p:ext>
            </p:extLst>
          </p:nvPr>
        </p:nvGraphicFramePr>
        <p:xfrm>
          <a:off x="637305" y="5904651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결제서비스 이용약관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개인정보처리 동의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FC78A5A-850B-4E82-EC5F-F2A36C978F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596" y="593559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E3836075-CE0E-3440-48C8-51F7CBE69C83}"/>
              </a:ext>
            </a:extLst>
          </p:cNvPr>
          <p:cNvSpPr/>
          <p:nvPr/>
        </p:nvSpPr>
        <p:spPr>
          <a:xfrm>
            <a:off x="1399645" y="3634936"/>
            <a:ext cx="1876585" cy="162506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414744" y="65948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65948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99878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A4C3EABB-5E36-51D7-E8E7-DD7970173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015638"/>
              </p:ext>
            </p:extLst>
          </p:nvPr>
        </p:nvGraphicFramePr>
        <p:xfrm>
          <a:off x="491685" y="1164154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324346892974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Google Shape;1975;g2f2558950df_0_84">
            <a:extLst>
              <a:ext uri="{FF2B5EF4-FFF2-40B4-BE49-F238E27FC236}">
                <a16:creationId xmlns:a16="http://schemas.microsoft.com/office/drawing/2014/main" id="{3B5BDECA-BC39-84BF-510C-7BDC8041B671}"/>
              </a:ext>
            </a:extLst>
          </p:cNvPr>
          <p:cNvSpPr/>
          <p:nvPr/>
        </p:nvSpPr>
        <p:spPr>
          <a:xfrm>
            <a:off x="250337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배송 조회로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Google Shape;1975;g2f2558950df_0_84">
            <a:extLst>
              <a:ext uri="{FF2B5EF4-FFF2-40B4-BE49-F238E27FC236}">
                <a16:creationId xmlns:a16="http://schemas.microsoft.com/office/drawing/2014/main" id="{6692EF02-E75E-31CD-0644-35CC946E427C}"/>
              </a:ext>
            </a:extLst>
          </p:cNvPr>
          <p:cNvSpPr/>
          <p:nvPr/>
        </p:nvSpPr>
        <p:spPr>
          <a:xfrm>
            <a:off x="385078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02AB3D80-560C-1057-A9D1-D2D901AA3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368744"/>
              </p:ext>
            </p:extLst>
          </p:nvPr>
        </p:nvGraphicFramePr>
        <p:xfrm>
          <a:off x="491685" y="2656800"/>
          <a:ext cx="6718197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87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473262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A6ED3D8F-761B-C2AA-2C5D-2A02CA1E9E8A}"/>
              </a:ext>
            </a:extLst>
          </p:cNvPr>
          <p:cNvSpPr/>
          <p:nvPr/>
        </p:nvSpPr>
        <p:spPr>
          <a:xfrm>
            <a:off x="414744" y="23868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6;g302391297fa_0_53">
            <a:extLst>
              <a:ext uri="{FF2B5EF4-FFF2-40B4-BE49-F238E27FC236}">
                <a16:creationId xmlns:a16="http://schemas.microsoft.com/office/drawing/2014/main" id="{5A7495B0-BCBC-277A-8394-E5A9DC295B24}"/>
              </a:ext>
            </a:extLst>
          </p:cNvPr>
          <p:cNvSpPr/>
          <p:nvPr/>
        </p:nvSpPr>
        <p:spPr>
          <a:xfrm>
            <a:off x="414744" y="34290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600;g302391297fa_0_53">
            <a:extLst>
              <a:ext uri="{FF2B5EF4-FFF2-40B4-BE49-F238E27FC236}">
                <a16:creationId xmlns:a16="http://schemas.microsoft.com/office/drawing/2014/main" id="{7AC26E31-DFB2-A2D2-E2A5-0556F9229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001056"/>
              </p:ext>
            </p:extLst>
          </p:nvPr>
        </p:nvGraphicFramePr>
        <p:xfrm>
          <a:off x="491685" y="5245232"/>
          <a:ext cx="6718198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261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15" name="Google Shape;606;g302391297fa_0_53">
            <a:extLst>
              <a:ext uri="{FF2B5EF4-FFF2-40B4-BE49-F238E27FC236}">
                <a16:creationId xmlns:a16="http://schemas.microsoft.com/office/drawing/2014/main" id="{F8777AC1-950F-449D-4E43-A47373D9F555}"/>
              </a:ext>
            </a:extLst>
          </p:cNvPr>
          <p:cNvSpPr/>
          <p:nvPr/>
        </p:nvSpPr>
        <p:spPr>
          <a:xfrm>
            <a:off x="414744" y="497523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A1CD0140-33E2-1809-D67E-D1169FFEF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615505"/>
              </p:ext>
            </p:extLst>
          </p:nvPr>
        </p:nvGraphicFramePr>
        <p:xfrm>
          <a:off x="491685" y="3673776"/>
          <a:ext cx="6718199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65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1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41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Google Shape;607;g302391297fa_0_53">
            <a:extLst>
              <a:ext uri="{FF2B5EF4-FFF2-40B4-BE49-F238E27FC236}">
                <a16:creationId xmlns:a16="http://schemas.microsoft.com/office/drawing/2014/main" id="{ADE88B3A-684D-A3B4-1FC9-9A908DA8E7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544693" y="442922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10;g302391297fa_0_53">
            <a:extLst>
              <a:ext uri="{FF2B5EF4-FFF2-40B4-BE49-F238E27FC236}">
                <a16:creationId xmlns:a16="http://schemas.microsoft.com/office/drawing/2014/main" id="{4984A4EB-81BB-D44C-ADE6-C82792CE51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48644" y="391599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6;g302391297fa_0_53">
            <a:extLst>
              <a:ext uri="{FF2B5EF4-FFF2-40B4-BE49-F238E27FC236}">
                <a16:creationId xmlns:a16="http://schemas.microsoft.com/office/drawing/2014/main" id="{BD0F59AA-67A8-9B0B-4F09-A7F24ECEB596}"/>
              </a:ext>
            </a:extLst>
          </p:cNvPr>
          <p:cNvSpPr/>
          <p:nvPr/>
        </p:nvSpPr>
        <p:spPr>
          <a:xfrm>
            <a:off x="1132198" y="3915999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17;g302391297fa_0_53">
            <a:extLst>
              <a:ext uri="{FF2B5EF4-FFF2-40B4-BE49-F238E27FC236}">
                <a16:creationId xmlns:a16="http://schemas.microsoft.com/office/drawing/2014/main" id="{BBD1F466-E989-BE34-B9AF-39C584624160}"/>
              </a:ext>
            </a:extLst>
          </p:cNvPr>
          <p:cNvSpPr/>
          <p:nvPr/>
        </p:nvSpPr>
        <p:spPr>
          <a:xfrm>
            <a:off x="1128247" y="442922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A4FA1-7F3D-97A1-0CAA-2BF2CBEB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806D87B-7B5A-C83A-7236-5925E831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23787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배송지선택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959;g2efdfd133eb_0_868">
            <a:extLst>
              <a:ext uri="{FF2B5EF4-FFF2-40B4-BE49-F238E27FC236}">
                <a16:creationId xmlns:a16="http://schemas.microsoft.com/office/drawing/2014/main" id="{9AF38DC5-679F-9E0B-B47F-EE082DEE8D5B}"/>
              </a:ext>
            </a:extLst>
          </p:cNvPr>
          <p:cNvSpPr/>
          <p:nvPr/>
        </p:nvSpPr>
        <p:spPr>
          <a:xfrm>
            <a:off x="254194" y="627372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0;g2efdfd133eb_0_868">
            <a:extLst>
              <a:ext uri="{FF2B5EF4-FFF2-40B4-BE49-F238E27FC236}">
                <a16:creationId xmlns:a16="http://schemas.microsoft.com/office/drawing/2014/main" id="{8DD496E7-C26A-B9FC-EF3F-FE0E87C68150}"/>
              </a:ext>
            </a:extLst>
          </p:cNvPr>
          <p:cNvSpPr/>
          <p:nvPr/>
        </p:nvSpPr>
        <p:spPr>
          <a:xfrm>
            <a:off x="459744" y="76522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3;g2efdfd133eb_0_868">
            <a:extLst>
              <a:ext uri="{FF2B5EF4-FFF2-40B4-BE49-F238E27FC236}">
                <a16:creationId xmlns:a16="http://schemas.microsoft.com/office/drawing/2014/main" id="{5910E7B8-0A41-75EE-3056-533DA025AC18}"/>
              </a:ext>
            </a:extLst>
          </p:cNvPr>
          <p:cNvSpPr/>
          <p:nvPr/>
        </p:nvSpPr>
        <p:spPr>
          <a:xfrm>
            <a:off x="4059744" y="76522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00;g2efdfd133eb_0_868">
            <a:extLst>
              <a:ext uri="{FF2B5EF4-FFF2-40B4-BE49-F238E27FC236}">
                <a16:creationId xmlns:a16="http://schemas.microsoft.com/office/drawing/2014/main" id="{FFAEDA70-6B5F-A5A7-96BD-07FAA8B5870B}"/>
              </a:ext>
            </a:extLst>
          </p:cNvPr>
          <p:cNvSpPr/>
          <p:nvPr/>
        </p:nvSpPr>
        <p:spPr>
          <a:xfrm>
            <a:off x="429564" y="1049694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장바구니에 자동 입력되는 </a:t>
            </a: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배송지이며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개만 지정할 수 있습니다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" name="Google Shape;830;g28120bc8d10_0_307">
            <a:extLst>
              <a:ext uri="{FF2B5EF4-FFF2-40B4-BE49-F238E27FC236}">
                <a16:creationId xmlns:a16="http://schemas.microsoft.com/office/drawing/2014/main" id="{5497D4A8-7CBB-22A8-6E01-485F8862B9EB}"/>
              </a:ext>
            </a:extLst>
          </p:cNvPr>
          <p:cNvSpPr/>
          <p:nvPr/>
        </p:nvSpPr>
        <p:spPr>
          <a:xfrm>
            <a:off x="429564" y="2468096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830;g28120bc8d10_0_307">
            <a:extLst>
              <a:ext uri="{FF2B5EF4-FFF2-40B4-BE49-F238E27FC236}">
                <a16:creationId xmlns:a16="http://schemas.microsoft.com/office/drawing/2014/main" id="{E2638AA8-695B-0234-A3F1-203CBF253A85}"/>
              </a:ext>
            </a:extLst>
          </p:cNvPr>
          <p:cNvSpPr/>
          <p:nvPr/>
        </p:nvSpPr>
        <p:spPr>
          <a:xfrm>
            <a:off x="429564" y="1629904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852;g28120bc8d10_0_307">
            <a:extLst>
              <a:ext uri="{FF2B5EF4-FFF2-40B4-BE49-F238E27FC236}">
                <a16:creationId xmlns:a16="http://schemas.microsoft.com/office/drawing/2014/main" id="{DF8B0DF9-6206-0636-3206-C261AFFD8A81}"/>
              </a:ext>
            </a:extLst>
          </p:cNvPr>
          <p:cNvSpPr/>
          <p:nvPr/>
        </p:nvSpPr>
        <p:spPr>
          <a:xfrm>
            <a:off x="589822" y="1636203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53;g28120bc8d10_0_307">
            <a:extLst>
              <a:ext uri="{FF2B5EF4-FFF2-40B4-BE49-F238E27FC236}">
                <a16:creationId xmlns:a16="http://schemas.microsoft.com/office/drawing/2014/main" id="{4793DF5C-2D15-A276-D633-3F3F2CD316C4}"/>
              </a:ext>
            </a:extLst>
          </p:cNvPr>
          <p:cNvSpPr/>
          <p:nvPr/>
        </p:nvSpPr>
        <p:spPr>
          <a:xfrm>
            <a:off x="1025932" y="1666219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52;g28120bc8d10_0_307">
            <a:extLst>
              <a:ext uri="{FF2B5EF4-FFF2-40B4-BE49-F238E27FC236}">
                <a16:creationId xmlns:a16="http://schemas.microsoft.com/office/drawing/2014/main" id="{14D00197-CBEF-DA97-631D-FEBBBB52AD01}"/>
              </a:ext>
            </a:extLst>
          </p:cNvPr>
          <p:cNvSpPr/>
          <p:nvPr/>
        </p:nvSpPr>
        <p:spPr>
          <a:xfrm>
            <a:off x="589822" y="191502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853;g28120bc8d10_0_307">
            <a:extLst>
              <a:ext uri="{FF2B5EF4-FFF2-40B4-BE49-F238E27FC236}">
                <a16:creationId xmlns:a16="http://schemas.microsoft.com/office/drawing/2014/main" id="{06EAA8BC-4D70-592B-8A8C-3E69E0EEFFFB}"/>
              </a:ext>
            </a:extLst>
          </p:cNvPr>
          <p:cNvSpPr/>
          <p:nvPr/>
        </p:nvSpPr>
        <p:spPr>
          <a:xfrm>
            <a:off x="1025932" y="1945044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008;g2efdfd133eb_0_868">
            <a:extLst>
              <a:ext uri="{FF2B5EF4-FFF2-40B4-BE49-F238E27FC236}">
                <a16:creationId xmlns:a16="http://schemas.microsoft.com/office/drawing/2014/main" id="{84F689E1-7460-3E4A-C633-139B30DC7324}"/>
              </a:ext>
            </a:extLst>
          </p:cNvPr>
          <p:cNvSpPr/>
          <p:nvPr/>
        </p:nvSpPr>
        <p:spPr>
          <a:xfrm>
            <a:off x="3998337" y="1808880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993;g2efdfd133eb_0_868">
            <a:extLst>
              <a:ext uri="{FF2B5EF4-FFF2-40B4-BE49-F238E27FC236}">
                <a16:creationId xmlns:a16="http://schemas.microsoft.com/office/drawing/2014/main" id="{D99DAF36-F98F-F8D5-8029-4414FEB5A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393287"/>
              </p:ext>
            </p:extLst>
          </p:nvPr>
        </p:nvGraphicFramePr>
        <p:xfrm>
          <a:off x="429563" y="2468097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63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받으실분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en-US" alt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Google Shape;994;g2efdfd133eb_0_868">
            <a:extLst>
              <a:ext uri="{FF2B5EF4-FFF2-40B4-BE49-F238E27FC236}">
                <a16:creationId xmlns:a16="http://schemas.microsoft.com/office/drawing/2014/main" id="{C290BFCE-9EC7-0626-6EFD-E7399C4E4A56}"/>
              </a:ext>
            </a:extLst>
          </p:cNvPr>
          <p:cNvSpPr/>
          <p:nvPr/>
        </p:nvSpPr>
        <p:spPr>
          <a:xfrm>
            <a:off x="4122510" y="2283016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98;g2efdfd133eb_0_868">
            <a:extLst>
              <a:ext uri="{FF2B5EF4-FFF2-40B4-BE49-F238E27FC236}">
                <a16:creationId xmlns:a16="http://schemas.microsoft.com/office/drawing/2014/main" id="{991CC3D6-AC83-754A-4FD2-B9C15AD14B16}"/>
              </a:ext>
            </a:extLst>
          </p:cNvPr>
          <p:cNvSpPr/>
          <p:nvPr/>
        </p:nvSpPr>
        <p:spPr>
          <a:xfrm>
            <a:off x="3554027" y="2282384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98;g2efdfd133eb_0_868">
            <a:extLst>
              <a:ext uri="{FF2B5EF4-FFF2-40B4-BE49-F238E27FC236}">
                <a16:creationId xmlns:a16="http://schemas.microsoft.com/office/drawing/2014/main" id="{645B0BF1-4422-7E76-94A4-A9410E16A731}"/>
              </a:ext>
            </a:extLst>
          </p:cNvPr>
          <p:cNvSpPr/>
          <p:nvPr/>
        </p:nvSpPr>
        <p:spPr>
          <a:xfrm>
            <a:off x="2965467" y="2288803"/>
            <a:ext cx="537921" cy="157217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기본배송지 지정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61;g2efdfd133eb_0_868">
            <a:extLst>
              <a:ext uri="{FF2B5EF4-FFF2-40B4-BE49-F238E27FC236}">
                <a16:creationId xmlns:a16="http://schemas.microsoft.com/office/drawing/2014/main" id="{862D960A-13A4-4FBF-282B-C27E2C50B862}"/>
              </a:ext>
            </a:extLst>
          </p:cNvPr>
          <p:cNvSpPr/>
          <p:nvPr/>
        </p:nvSpPr>
        <p:spPr>
          <a:xfrm>
            <a:off x="1560744" y="4494333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962;g2efdfd133eb_0_868">
            <a:extLst>
              <a:ext uri="{FF2B5EF4-FFF2-40B4-BE49-F238E27FC236}">
                <a16:creationId xmlns:a16="http://schemas.microsoft.com/office/drawing/2014/main" id="{C7080E5E-8601-492B-6D85-B8D8AA6EDE0A}"/>
              </a:ext>
            </a:extLst>
          </p:cNvPr>
          <p:cNvSpPr/>
          <p:nvPr/>
        </p:nvSpPr>
        <p:spPr>
          <a:xfrm>
            <a:off x="2356944" y="4494333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A7455A0-1B18-5D75-8582-D0E51B5625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489183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FA78C26-487B-CCEB-DA77-BC41F1AFFD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727488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672250-354C-A031-4769-67080F9125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984704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A73EEC3-0F61-A994-5AE8-C3C388A932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3251325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0911D87-F704-0CA6-202A-85A2944BF98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3526854"/>
            <a:ext cx="151261" cy="1512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F49CA47D-AD0B-CB89-F183-C9DBC2EB1FB7}"/>
              </a:ext>
            </a:extLst>
          </p:cNvPr>
          <p:cNvSpPr>
            <a:spLocks/>
          </p:cNvSpPr>
          <p:nvPr/>
        </p:nvSpPr>
        <p:spPr>
          <a:xfrm>
            <a:off x="336950" y="2231529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6F1FC2-2347-B8B1-FA54-9A626D26AF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베송지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선택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A63CF7-0046-CFEB-D59B-7BC0B7500560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 </a:t>
            </a:r>
          </a:p>
        </p:txBody>
      </p:sp>
    </p:spTree>
    <p:extLst>
      <p:ext uri="{BB962C8B-B14F-4D97-AF65-F5344CB8AC3E}">
        <p14:creationId xmlns:p14="http://schemas.microsoft.com/office/powerpoint/2010/main" val="365235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762B6-6C13-7AB7-2EF0-15C6611B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EC59197-384F-5783-F84F-80B663311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7289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5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85997-629C-BEA2-E19D-EF9D76D4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3F784F-95B5-3E56-630C-CAF4935E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EB60F-49D3-42CD-DF8A-7719B755202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1D82F-D969-CE05-9E64-53F7916D36A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470CA6-E156-21D6-170E-9FB5457AFF1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3" name="Google Shape;215;g2f8249fdfe1_0_48">
            <a:extLst>
              <a:ext uri="{FF2B5EF4-FFF2-40B4-BE49-F238E27FC236}">
                <a16:creationId xmlns:a16="http://schemas.microsoft.com/office/drawing/2014/main" id="{70D6029E-3F13-B5DE-A634-0BA2C91EF6B3}"/>
              </a:ext>
            </a:extLst>
          </p:cNvPr>
          <p:cNvSpPr/>
          <p:nvPr/>
        </p:nvSpPr>
        <p:spPr>
          <a:xfrm>
            <a:off x="1846006" y="186147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16;g2f8249fdfe1_0_48">
            <a:extLst>
              <a:ext uri="{FF2B5EF4-FFF2-40B4-BE49-F238E27FC236}">
                <a16:creationId xmlns:a16="http://schemas.microsoft.com/office/drawing/2014/main" id="{8047C719-8219-42CE-7B4E-2EB95E518C38}"/>
              </a:ext>
            </a:extLst>
          </p:cNvPr>
          <p:cNvSpPr/>
          <p:nvPr/>
        </p:nvSpPr>
        <p:spPr>
          <a:xfrm>
            <a:off x="3198487" y="186481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17;g2f8249fdfe1_0_48">
            <a:extLst>
              <a:ext uri="{FF2B5EF4-FFF2-40B4-BE49-F238E27FC236}">
                <a16:creationId xmlns:a16="http://schemas.microsoft.com/office/drawing/2014/main" id="{407C8A08-34E1-F1A1-0BE5-9F4F627FDE00}"/>
              </a:ext>
            </a:extLst>
          </p:cNvPr>
          <p:cNvSpPr/>
          <p:nvPr/>
        </p:nvSpPr>
        <p:spPr>
          <a:xfrm>
            <a:off x="5914228" y="186147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8;g2f8249fdfe1_0_48">
            <a:extLst>
              <a:ext uri="{FF2B5EF4-FFF2-40B4-BE49-F238E27FC236}">
                <a16:creationId xmlns:a16="http://schemas.microsoft.com/office/drawing/2014/main" id="{918AC8B5-EB93-E57E-EBF0-BD2F5E48FCA8}"/>
              </a:ext>
            </a:extLst>
          </p:cNvPr>
          <p:cNvSpPr/>
          <p:nvPr/>
        </p:nvSpPr>
        <p:spPr>
          <a:xfrm>
            <a:off x="4555866" y="186481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19;g2f8249fdfe1_0_48">
            <a:extLst>
              <a:ext uri="{FF2B5EF4-FFF2-40B4-BE49-F238E27FC236}">
                <a16:creationId xmlns:a16="http://schemas.microsoft.com/office/drawing/2014/main" id="{45A79DC3-240E-1387-86B3-0574D76066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6444" y="200606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20;g2f8249fdfe1_0_48">
            <a:extLst>
              <a:ext uri="{FF2B5EF4-FFF2-40B4-BE49-F238E27FC236}">
                <a16:creationId xmlns:a16="http://schemas.microsoft.com/office/drawing/2014/main" id="{A81269B6-B263-98F9-8E49-75F264C32D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0725" y="200673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21;g2f8249fdfe1_0_48">
            <a:extLst>
              <a:ext uri="{FF2B5EF4-FFF2-40B4-BE49-F238E27FC236}">
                <a16:creationId xmlns:a16="http://schemas.microsoft.com/office/drawing/2014/main" id="{AF734350-BE33-3F1D-5C2D-3B16FC9A22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1830" y="201077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22;g2f8249fdfe1_0_48">
            <a:extLst>
              <a:ext uri="{FF2B5EF4-FFF2-40B4-BE49-F238E27FC236}">
                <a16:creationId xmlns:a16="http://schemas.microsoft.com/office/drawing/2014/main" id="{CF51ED72-3C73-EC80-FC80-A6313E00372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5724" y="2010076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64;g2ef584e469a_0_1">
            <a:extLst>
              <a:ext uri="{FF2B5EF4-FFF2-40B4-BE49-F238E27FC236}">
                <a16:creationId xmlns:a16="http://schemas.microsoft.com/office/drawing/2014/main" id="{01CA68B4-1128-5E60-4A76-AA31E518BCE3}"/>
              </a:ext>
            </a:extLst>
          </p:cNvPr>
          <p:cNvSpPr/>
          <p:nvPr/>
        </p:nvSpPr>
        <p:spPr>
          <a:xfrm>
            <a:off x="504169" y="1861476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169;g2ef584e469a_0_1">
            <a:extLst>
              <a:ext uri="{FF2B5EF4-FFF2-40B4-BE49-F238E27FC236}">
                <a16:creationId xmlns:a16="http://schemas.microsoft.com/office/drawing/2014/main" id="{A2528D5D-D43E-D610-22B6-E9BDEBCEDC0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128" y="1980276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E99A76-B725-7C62-9278-EF163E0BB874}"/>
              </a:ext>
            </a:extLst>
          </p:cNvPr>
          <p:cNvGrpSpPr/>
          <p:nvPr/>
        </p:nvGrpSpPr>
        <p:grpSpPr>
          <a:xfrm>
            <a:off x="504169" y="2954200"/>
            <a:ext cx="6630030" cy="972173"/>
            <a:chOff x="533916" y="6307114"/>
            <a:chExt cx="6630030" cy="972173"/>
          </a:xfrm>
        </p:grpSpPr>
        <p:graphicFrame>
          <p:nvGraphicFramePr>
            <p:cNvPr id="34" name="Google Shape;241;g2f8249fdfe1_0_48">
              <a:extLst>
                <a:ext uri="{FF2B5EF4-FFF2-40B4-BE49-F238E27FC236}">
                  <a16:creationId xmlns:a16="http://schemas.microsoft.com/office/drawing/2014/main" id="{67286750-9BAD-8605-1789-A8D03F92D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5429105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35" name="Google Shape;178;g2ef584e469a_0_1">
              <a:extLst>
                <a:ext uri="{FF2B5EF4-FFF2-40B4-BE49-F238E27FC236}">
                  <a16:creationId xmlns:a16="http://schemas.microsoft.com/office/drawing/2014/main" id="{7FB32320-466C-4B58-C8BE-D93DD995250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4CB7B9C3-59D4-9444-5C10-8087160CA618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45D6DAD3-75AB-A249-FB8D-1A9476B8E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A6C3FA4C-0E92-183C-5A1F-DF2DB8EA2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>
              <a:extLst>
                <a:ext uri="{FF2B5EF4-FFF2-40B4-BE49-F238E27FC236}">
                  <a16:creationId xmlns:a16="http://schemas.microsoft.com/office/drawing/2014/main" id="{E7B1A610-3489-24CB-EDBD-D1AFDF793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0EC8C0FB-7DF8-8385-9F5C-058C42489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>
              <a:extLst>
                <a:ext uri="{FF2B5EF4-FFF2-40B4-BE49-F238E27FC236}">
                  <a16:creationId xmlns:a16="http://schemas.microsoft.com/office/drawing/2014/main" id="{688FAEDF-DCFD-FAED-C436-0802FF314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>
              <a:extLst>
                <a:ext uri="{FF2B5EF4-FFF2-40B4-BE49-F238E27FC236}">
                  <a16:creationId xmlns:a16="http://schemas.microsoft.com/office/drawing/2014/main" id="{88ACF259-1F1B-26F3-8927-BC017F092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280C2645-3CCA-C1E8-F10D-56B8C336D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5A7C1111-4C80-1733-7D69-8D3FEB84D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5FFC9834-9AA1-6C44-BC70-E35676E2A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19A48549-6CF2-FFAE-357A-6455F40D9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Google Shape;178;g2ef584e469a_0_1">
              <a:extLst>
                <a:ext uri="{FF2B5EF4-FFF2-40B4-BE49-F238E27FC236}">
                  <a16:creationId xmlns:a16="http://schemas.microsoft.com/office/drawing/2014/main" id="{027AB76E-5870-B8BB-866F-415478892EAA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8;g2ef584e469a_0_1">
              <a:extLst>
                <a:ext uri="{FF2B5EF4-FFF2-40B4-BE49-F238E27FC236}">
                  <a16:creationId xmlns:a16="http://schemas.microsoft.com/office/drawing/2014/main" id="{18776984-88D0-679F-055E-DBFCC867261F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CB379C7-0637-B9E1-AB80-6C51C280705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9D52854-2613-04FB-F2C7-45E5AB32E27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7F76698-F804-D4D8-C835-355DD116C50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EA5303C-C91E-C3A8-D2DB-A749C273E02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93784F2-ADEA-38E8-B777-E7E7DC63743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649;g302391297fa_0_53">
            <a:extLst>
              <a:ext uri="{FF2B5EF4-FFF2-40B4-BE49-F238E27FC236}">
                <a16:creationId xmlns:a16="http://schemas.microsoft.com/office/drawing/2014/main" id="{502B4A1D-6C8B-2D13-4AA4-131D686C4DBE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1975;g2f2558950df_0_84">
            <a:extLst>
              <a:ext uri="{FF2B5EF4-FFF2-40B4-BE49-F238E27FC236}">
                <a16:creationId xmlns:a16="http://schemas.microsoft.com/office/drawing/2014/main" id="{738BC3CF-8830-1C09-1F59-4988FE902C6A}"/>
              </a:ext>
            </a:extLst>
          </p:cNvPr>
          <p:cNvSpPr/>
          <p:nvPr/>
        </p:nvSpPr>
        <p:spPr>
          <a:xfrm>
            <a:off x="4560035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선택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77C6701C-509D-0203-AD5A-DD3FB47467A9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3C5C4E0B-5AE4-575B-E6EF-926D060E28AE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관심상품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B6580BAD-5E19-BFCC-7D59-0591AFF88B94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관심상품으로 등록하여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보다 편리하게 구매하세요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E7D41EE2-ED4C-0567-0165-0D392F09A283}"/>
              </a:ext>
            </a:extLst>
          </p:cNvPr>
          <p:cNvSpPr/>
          <p:nvPr/>
        </p:nvSpPr>
        <p:spPr>
          <a:xfrm>
            <a:off x="623177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Google Shape;215;g2f8249fdfe1_0_48">
            <a:extLst>
              <a:ext uri="{FF2B5EF4-FFF2-40B4-BE49-F238E27FC236}">
                <a16:creationId xmlns:a16="http://schemas.microsoft.com/office/drawing/2014/main" id="{ED2A2E2D-6A33-D587-B94B-224359C6C15F}"/>
              </a:ext>
            </a:extLst>
          </p:cNvPr>
          <p:cNvSpPr/>
          <p:nvPr/>
        </p:nvSpPr>
        <p:spPr>
          <a:xfrm>
            <a:off x="1846006" y="3941264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;g2f8249fdfe1_0_48">
            <a:extLst>
              <a:ext uri="{FF2B5EF4-FFF2-40B4-BE49-F238E27FC236}">
                <a16:creationId xmlns:a16="http://schemas.microsoft.com/office/drawing/2014/main" id="{4ABE9BE5-92BB-189B-94ED-666AFAC30BF1}"/>
              </a:ext>
            </a:extLst>
          </p:cNvPr>
          <p:cNvSpPr/>
          <p:nvPr/>
        </p:nvSpPr>
        <p:spPr>
          <a:xfrm>
            <a:off x="3198487" y="3944601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17;g2f8249fdfe1_0_48">
            <a:extLst>
              <a:ext uri="{FF2B5EF4-FFF2-40B4-BE49-F238E27FC236}">
                <a16:creationId xmlns:a16="http://schemas.microsoft.com/office/drawing/2014/main" id="{943655F6-F66C-8EA5-5862-3421EFD93DEC}"/>
              </a:ext>
            </a:extLst>
          </p:cNvPr>
          <p:cNvSpPr/>
          <p:nvPr/>
        </p:nvSpPr>
        <p:spPr>
          <a:xfrm>
            <a:off x="5914228" y="3941263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8;g2f8249fdfe1_0_48">
            <a:extLst>
              <a:ext uri="{FF2B5EF4-FFF2-40B4-BE49-F238E27FC236}">
                <a16:creationId xmlns:a16="http://schemas.microsoft.com/office/drawing/2014/main" id="{19442757-3B81-8B25-EB5A-95D0130B3239}"/>
              </a:ext>
            </a:extLst>
          </p:cNvPr>
          <p:cNvSpPr/>
          <p:nvPr/>
        </p:nvSpPr>
        <p:spPr>
          <a:xfrm>
            <a:off x="4555866" y="3944601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219;g2f8249fdfe1_0_48">
            <a:extLst>
              <a:ext uri="{FF2B5EF4-FFF2-40B4-BE49-F238E27FC236}">
                <a16:creationId xmlns:a16="http://schemas.microsoft.com/office/drawing/2014/main" id="{B61EDE24-43E4-0F8B-AECD-3FB4036EFB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6444" y="4085852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220;g2f8249fdfe1_0_48">
            <a:extLst>
              <a:ext uri="{FF2B5EF4-FFF2-40B4-BE49-F238E27FC236}">
                <a16:creationId xmlns:a16="http://schemas.microsoft.com/office/drawing/2014/main" id="{C1C1EBA3-4563-E777-7D46-A2D204CC66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0725" y="408652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21;g2f8249fdfe1_0_48">
            <a:extLst>
              <a:ext uri="{FF2B5EF4-FFF2-40B4-BE49-F238E27FC236}">
                <a16:creationId xmlns:a16="http://schemas.microsoft.com/office/drawing/2014/main" id="{7E509FAE-A314-35DC-D572-54854C0DF7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1830" y="4090565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2;g2f8249fdfe1_0_48">
            <a:extLst>
              <a:ext uri="{FF2B5EF4-FFF2-40B4-BE49-F238E27FC236}">
                <a16:creationId xmlns:a16="http://schemas.microsoft.com/office/drawing/2014/main" id="{84E0E305-F463-B910-4C89-435A12222D9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5724" y="4089865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164;g2ef584e469a_0_1">
            <a:extLst>
              <a:ext uri="{FF2B5EF4-FFF2-40B4-BE49-F238E27FC236}">
                <a16:creationId xmlns:a16="http://schemas.microsoft.com/office/drawing/2014/main" id="{FD700C59-E87B-CA96-20D1-5017F95C4A12}"/>
              </a:ext>
            </a:extLst>
          </p:cNvPr>
          <p:cNvSpPr/>
          <p:nvPr/>
        </p:nvSpPr>
        <p:spPr>
          <a:xfrm>
            <a:off x="504169" y="3941265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169;g2ef584e469a_0_1">
            <a:extLst>
              <a:ext uri="{FF2B5EF4-FFF2-40B4-BE49-F238E27FC236}">
                <a16:creationId xmlns:a16="http://schemas.microsoft.com/office/drawing/2014/main" id="{9B939A26-F03D-B94B-A630-B9D8B1052D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128" y="4060065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82A80941-1B50-E4F1-C237-259391ED3F2E}"/>
              </a:ext>
            </a:extLst>
          </p:cNvPr>
          <p:cNvGrpSpPr/>
          <p:nvPr/>
        </p:nvGrpSpPr>
        <p:grpSpPr>
          <a:xfrm>
            <a:off x="504169" y="5033989"/>
            <a:ext cx="6630030" cy="972173"/>
            <a:chOff x="533916" y="6307114"/>
            <a:chExt cx="6630030" cy="972173"/>
          </a:xfrm>
        </p:grpSpPr>
        <p:graphicFrame>
          <p:nvGraphicFramePr>
            <p:cNvPr id="72" name="Google Shape;241;g2f8249fdfe1_0_48">
              <a:extLst>
                <a:ext uri="{FF2B5EF4-FFF2-40B4-BE49-F238E27FC236}">
                  <a16:creationId xmlns:a16="http://schemas.microsoft.com/office/drawing/2014/main" id="{FDC2DD1B-66D2-086C-0CFF-58083CCD35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5429105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3" name="Google Shape;178;g2ef584e469a_0_1">
              <a:extLst>
                <a:ext uri="{FF2B5EF4-FFF2-40B4-BE49-F238E27FC236}">
                  <a16:creationId xmlns:a16="http://schemas.microsoft.com/office/drawing/2014/main" id="{817FDDCA-FE73-D42C-7C1C-FFF8C5E652FE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8;g2ef584e469a_0_1">
              <a:extLst>
                <a:ext uri="{FF2B5EF4-FFF2-40B4-BE49-F238E27FC236}">
                  <a16:creationId xmlns:a16="http://schemas.microsoft.com/office/drawing/2014/main" id="{DFD1403D-F5C7-C93C-6399-6C06F4FF3820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Picture 6">
              <a:extLst>
                <a:ext uri="{FF2B5EF4-FFF2-40B4-BE49-F238E27FC236}">
                  <a16:creationId xmlns:a16="http://schemas.microsoft.com/office/drawing/2014/main" id="{6E068985-DB8D-E4C9-0901-9D89AA9EB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>
              <a:extLst>
                <a:ext uri="{FF2B5EF4-FFF2-40B4-BE49-F238E27FC236}">
                  <a16:creationId xmlns:a16="http://schemas.microsoft.com/office/drawing/2014/main" id="{143A72C5-315F-6989-343F-B6B3F3F07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3F03BACD-5FC5-D9AD-13A4-DB134A612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C2C11C5B-289E-7306-223B-F13269948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CAB0D4BB-4156-2423-EB8E-B9FF0E3BD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CCB41BD7-E68F-553D-6FFA-674E9DE81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FF9917DF-F9D3-80EF-02BF-F3D1FCE07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816C4005-37C0-0052-EF04-3801AACBD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85046719-F1DC-EBF9-6853-FBF5CF441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E072F64E-915E-1BB1-FD94-64A95C4C2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178;g2ef584e469a_0_1">
              <a:extLst>
                <a:ext uri="{FF2B5EF4-FFF2-40B4-BE49-F238E27FC236}">
                  <a16:creationId xmlns:a16="http://schemas.microsoft.com/office/drawing/2014/main" id="{BC452F39-7732-D5EC-DD23-E3E8582A200B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178;g2ef584e469a_0_1">
              <a:extLst>
                <a:ext uri="{FF2B5EF4-FFF2-40B4-BE49-F238E27FC236}">
                  <a16:creationId xmlns:a16="http://schemas.microsoft.com/office/drawing/2014/main" id="{DCC9279B-957D-827C-494D-74DDB02124A5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329CB1B-1804-B226-39B0-71B7DA2CBEE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D4095E1-2B7D-1545-3932-8A821203BF7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630C16A-91A0-6E9E-7B7D-F769E7A0726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03C8ED-64F0-BEE5-210F-AF0A42F838B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7E96A45-90AD-4C17-0B7E-196A608179E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1975;g2f2558950df_0_84">
            <a:extLst>
              <a:ext uri="{FF2B5EF4-FFF2-40B4-BE49-F238E27FC236}">
                <a16:creationId xmlns:a16="http://schemas.microsoft.com/office/drawing/2014/main" id="{076CED7D-6C8A-F73C-C1FC-65A957A49BA0}"/>
              </a:ext>
            </a:extLst>
          </p:cNvPr>
          <p:cNvSpPr/>
          <p:nvPr/>
        </p:nvSpPr>
        <p:spPr>
          <a:xfrm>
            <a:off x="5292661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902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5F27C-B970-ACD8-A604-0A7D497B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8184CC8-6663-61BA-2BAB-92F1FE90C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6537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특가상품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1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A7DB5-F52B-E464-2EB9-0AAA230A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8665CB9-1ED1-840A-FBE5-2E4D7D06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B5620-A26A-5CAE-0101-2675B95D521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B21AD-0324-BE6A-4664-53782D7B9A6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2DE61-5E85-0D40-623E-E2F264AFF1E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55" name="Google Shape;649;g302391297fa_0_53">
            <a:extLst>
              <a:ext uri="{FF2B5EF4-FFF2-40B4-BE49-F238E27FC236}">
                <a16:creationId xmlns:a16="http://schemas.microsoft.com/office/drawing/2014/main" id="{610496C6-B83E-A7F2-85C6-EABFA569C180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6CDF3C0C-105C-F66F-66B0-9621C908A42F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63922904-EF53-E579-00FD-99DF26064D63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특가상품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77FADB90-027C-687D-2AC5-C99B1DB0E073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매주 10% 이상 할인하는 특가 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저렴하게 구매하세요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B312EE35-EB18-847F-BB43-DD67BA279EE0}"/>
              </a:ext>
            </a:extLst>
          </p:cNvPr>
          <p:cNvSpPr/>
          <p:nvPr/>
        </p:nvSpPr>
        <p:spPr>
          <a:xfrm>
            <a:off x="624080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36304F08-8D69-AA66-29AA-462205EA21E0}"/>
              </a:ext>
            </a:extLst>
          </p:cNvPr>
          <p:cNvSpPr/>
          <p:nvPr/>
        </p:nvSpPr>
        <p:spPr>
          <a:xfrm>
            <a:off x="1849250" y="187001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E89EA9E3-1FF2-844E-B928-4A02C0940A6D}"/>
              </a:ext>
            </a:extLst>
          </p:cNvPr>
          <p:cNvSpPr/>
          <p:nvPr/>
        </p:nvSpPr>
        <p:spPr>
          <a:xfrm>
            <a:off x="3201731" y="187335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8E6B58A3-B927-DA33-927A-F7191697FA85}"/>
              </a:ext>
            </a:extLst>
          </p:cNvPr>
          <p:cNvSpPr/>
          <p:nvPr/>
        </p:nvSpPr>
        <p:spPr>
          <a:xfrm>
            <a:off x="5917472" y="187001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F8DD1145-234B-8B31-C90E-1E3F2E92F036}"/>
              </a:ext>
            </a:extLst>
          </p:cNvPr>
          <p:cNvSpPr/>
          <p:nvPr/>
        </p:nvSpPr>
        <p:spPr>
          <a:xfrm>
            <a:off x="4559110" y="187335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C25B8CE6-E97D-AF87-6842-5372E08B48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9688" y="201460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ED55DBDB-B3DA-81E7-4C2B-A15D3CBA9F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3969" y="201528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0C6A2CE0-B85D-AA0C-60A5-3CB9B1D8F35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5074" y="201931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AD2E809B-AC4D-090B-2AA2-A7DD8CE28F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8968" y="201861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DFE5855-4319-F828-865F-1BCF532BE6BE}"/>
              </a:ext>
            </a:extLst>
          </p:cNvPr>
          <p:cNvSpPr/>
          <p:nvPr/>
        </p:nvSpPr>
        <p:spPr>
          <a:xfrm>
            <a:off x="507413" y="187001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69;g2ef584e469a_0_1">
            <a:extLst>
              <a:ext uri="{FF2B5EF4-FFF2-40B4-BE49-F238E27FC236}">
                <a16:creationId xmlns:a16="http://schemas.microsoft.com/office/drawing/2014/main" id="{266DE007-113C-C2CA-D102-74C32532C93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72" y="1988817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74060E-2493-89C6-A22E-069B72B43B10}"/>
              </a:ext>
            </a:extLst>
          </p:cNvPr>
          <p:cNvGrpSpPr/>
          <p:nvPr/>
        </p:nvGrpSpPr>
        <p:grpSpPr>
          <a:xfrm>
            <a:off x="507413" y="2962741"/>
            <a:ext cx="6630030" cy="784213"/>
            <a:chOff x="533916" y="6307114"/>
            <a:chExt cx="6630030" cy="784213"/>
          </a:xfrm>
        </p:grpSpPr>
        <p:graphicFrame>
          <p:nvGraphicFramePr>
            <p:cNvPr id="15" name="Google Shape;241;g2f8249fdfe1_0_48">
              <a:extLst>
                <a:ext uri="{FF2B5EF4-FFF2-40B4-BE49-F238E27FC236}">
                  <a16:creationId xmlns:a16="http://schemas.microsoft.com/office/drawing/2014/main" id="{06BB8970-98AC-0A6B-5163-3DB34F88B0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762022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8" name="Google Shape;178;g2ef584e469a_0_1">
              <a:extLst>
                <a:ext uri="{FF2B5EF4-FFF2-40B4-BE49-F238E27FC236}">
                  <a16:creationId xmlns:a16="http://schemas.microsoft.com/office/drawing/2014/main" id="{F7EB5DE9-E663-A242-EBAF-33C3A593E7B2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8;g2ef584e469a_0_1">
              <a:extLst>
                <a:ext uri="{FF2B5EF4-FFF2-40B4-BE49-F238E27FC236}">
                  <a16:creationId xmlns:a16="http://schemas.microsoft.com/office/drawing/2014/main" id="{1CEE1F58-1C74-8ED2-9502-C7DF9D8E793F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2A4E9081-7887-CC7F-A63F-DCB8D4F50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2BDE7273-1D3B-DF43-494D-7C480EFE4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917529B0-3993-AD9E-CCDA-A72BC8C35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>
              <a:extLst>
                <a:ext uri="{FF2B5EF4-FFF2-40B4-BE49-F238E27FC236}">
                  <a16:creationId xmlns:a16="http://schemas.microsoft.com/office/drawing/2014/main" id="{D943C808-BF0F-6FFD-BA71-3A091165D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>
              <a:extLst>
                <a:ext uri="{FF2B5EF4-FFF2-40B4-BE49-F238E27FC236}">
                  <a16:creationId xmlns:a16="http://schemas.microsoft.com/office/drawing/2014/main" id="{99FF2486-CE1F-E7AC-5C88-C49EC0277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>
              <a:extLst>
                <a:ext uri="{FF2B5EF4-FFF2-40B4-BE49-F238E27FC236}">
                  <a16:creationId xmlns:a16="http://schemas.microsoft.com/office/drawing/2014/main" id="{4D77A59C-8EB9-E587-3B72-DBB6EB1A1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>
              <a:extLst>
                <a:ext uri="{FF2B5EF4-FFF2-40B4-BE49-F238E27FC236}">
                  <a16:creationId xmlns:a16="http://schemas.microsoft.com/office/drawing/2014/main" id="{5250B5F7-93F4-ABB0-047B-284FC953F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>
              <a:extLst>
                <a:ext uri="{FF2B5EF4-FFF2-40B4-BE49-F238E27FC236}">
                  <a16:creationId xmlns:a16="http://schemas.microsoft.com/office/drawing/2014/main" id="{0812008F-82D9-539D-B948-2C379F34C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">
              <a:extLst>
                <a:ext uri="{FF2B5EF4-FFF2-40B4-BE49-F238E27FC236}">
                  <a16:creationId xmlns:a16="http://schemas.microsoft.com/office/drawing/2014/main" id="{152B2822-8F15-DAE2-AAE8-4C4CFA66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>
              <a:extLst>
                <a:ext uri="{FF2B5EF4-FFF2-40B4-BE49-F238E27FC236}">
                  <a16:creationId xmlns:a16="http://schemas.microsoft.com/office/drawing/2014/main" id="{B270F737-A28D-285A-50EA-98B4BC23B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57543909-2C54-B568-2BF2-4A30BAA574E6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E2D8FEF2-C321-7E8A-E066-3A657EC77E5B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8;g2ef584e469a_0_1">
              <a:extLst>
                <a:ext uri="{FF2B5EF4-FFF2-40B4-BE49-F238E27FC236}">
                  <a16:creationId xmlns:a16="http://schemas.microsoft.com/office/drawing/2014/main" id="{562A7274-33FF-F1A5-F204-B94637132F10}"/>
                </a:ext>
              </a:extLst>
            </p:cNvPr>
            <p:cNvSpPr/>
            <p:nvPr/>
          </p:nvSpPr>
          <p:spPr>
            <a:xfrm>
              <a:off x="46067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3A2290BE-2A91-28E0-1FAB-F92E31CEBC2A}"/>
                </a:ext>
              </a:extLst>
            </p:cNvPr>
            <p:cNvSpPr/>
            <p:nvPr/>
          </p:nvSpPr>
          <p:spPr>
            <a:xfrm>
              <a:off x="5976921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" name="순서도: 다른 페이지 연결선 68">
            <a:extLst>
              <a:ext uri="{FF2B5EF4-FFF2-40B4-BE49-F238E27FC236}">
                <a16:creationId xmlns:a16="http://schemas.microsoft.com/office/drawing/2014/main" id="{53D4DFC2-D208-41CD-E406-B83F6D422342}"/>
              </a:ext>
            </a:extLst>
          </p:cNvPr>
          <p:cNvSpPr/>
          <p:nvPr/>
        </p:nvSpPr>
        <p:spPr>
          <a:xfrm>
            <a:off x="1481904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순서도: 다른 페이지 연결선 69">
            <a:extLst>
              <a:ext uri="{FF2B5EF4-FFF2-40B4-BE49-F238E27FC236}">
                <a16:creationId xmlns:a16="http://schemas.microsoft.com/office/drawing/2014/main" id="{915D329D-C95F-1B12-2B16-52DE30F176D2}"/>
              </a:ext>
            </a:extLst>
          </p:cNvPr>
          <p:cNvSpPr/>
          <p:nvPr/>
        </p:nvSpPr>
        <p:spPr>
          <a:xfrm>
            <a:off x="2815759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순서도: 다른 페이지 연결선 70">
            <a:extLst>
              <a:ext uri="{FF2B5EF4-FFF2-40B4-BE49-F238E27FC236}">
                <a16:creationId xmlns:a16="http://schemas.microsoft.com/office/drawing/2014/main" id="{FCB424C3-FB6E-5B11-3773-C791FEC60EA1}"/>
              </a:ext>
            </a:extLst>
          </p:cNvPr>
          <p:cNvSpPr/>
          <p:nvPr/>
        </p:nvSpPr>
        <p:spPr>
          <a:xfrm>
            <a:off x="4174899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순서도: 다른 페이지 연결선 71">
            <a:extLst>
              <a:ext uri="{FF2B5EF4-FFF2-40B4-BE49-F238E27FC236}">
                <a16:creationId xmlns:a16="http://schemas.microsoft.com/office/drawing/2014/main" id="{054D1C5F-C21A-7D37-49FD-808462B1F84E}"/>
              </a:ext>
            </a:extLst>
          </p:cNvPr>
          <p:cNvSpPr/>
          <p:nvPr/>
        </p:nvSpPr>
        <p:spPr>
          <a:xfrm>
            <a:off x="5532484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17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순서도: 다른 페이지 연결선 72">
            <a:extLst>
              <a:ext uri="{FF2B5EF4-FFF2-40B4-BE49-F238E27FC236}">
                <a16:creationId xmlns:a16="http://schemas.microsoft.com/office/drawing/2014/main" id="{340FD6D3-D786-0618-7050-F2446B639028}"/>
              </a:ext>
            </a:extLst>
          </p:cNvPr>
          <p:cNvSpPr/>
          <p:nvPr/>
        </p:nvSpPr>
        <p:spPr>
          <a:xfrm>
            <a:off x="6891223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Google Shape;215;g2f8249fdfe1_0_48">
            <a:extLst>
              <a:ext uri="{FF2B5EF4-FFF2-40B4-BE49-F238E27FC236}">
                <a16:creationId xmlns:a16="http://schemas.microsoft.com/office/drawing/2014/main" id="{DC1FF8E7-41F0-4146-F62E-54BAC050A0E2}"/>
              </a:ext>
            </a:extLst>
          </p:cNvPr>
          <p:cNvSpPr/>
          <p:nvPr/>
        </p:nvSpPr>
        <p:spPr>
          <a:xfrm>
            <a:off x="1849250" y="378146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;g2f8249fdfe1_0_48">
            <a:extLst>
              <a:ext uri="{FF2B5EF4-FFF2-40B4-BE49-F238E27FC236}">
                <a16:creationId xmlns:a16="http://schemas.microsoft.com/office/drawing/2014/main" id="{BA2BC3F2-9B03-C640-E9AA-E152421E53E3}"/>
              </a:ext>
            </a:extLst>
          </p:cNvPr>
          <p:cNvSpPr/>
          <p:nvPr/>
        </p:nvSpPr>
        <p:spPr>
          <a:xfrm>
            <a:off x="3201731" y="378479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217;g2f8249fdfe1_0_48">
            <a:extLst>
              <a:ext uri="{FF2B5EF4-FFF2-40B4-BE49-F238E27FC236}">
                <a16:creationId xmlns:a16="http://schemas.microsoft.com/office/drawing/2014/main" id="{4955BAA5-BAE8-0F4F-CD4C-953609D51A92}"/>
              </a:ext>
            </a:extLst>
          </p:cNvPr>
          <p:cNvSpPr/>
          <p:nvPr/>
        </p:nvSpPr>
        <p:spPr>
          <a:xfrm>
            <a:off x="5917472" y="378146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18;g2f8249fdfe1_0_48">
            <a:extLst>
              <a:ext uri="{FF2B5EF4-FFF2-40B4-BE49-F238E27FC236}">
                <a16:creationId xmlns:a16="http://schemas.microsoft.com/office/drawing/2014/main" id="{9B7907F6-9C5C-9B0D-F679-27839B053C30}"/>
              </a:ext>
            </a:extLst>
          </p:cNvPr>
          <p:cNvSpPr/>
          <p:nvPr/>
        </p:nvSpPr>
        <p:spPr>
          <a:xfrm>
            <a:off x="4559110" y="378479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219;g2f8249fdfe1_0_48">
            <a:extLst>
              <a:ext uri="{FF2B5EF4-FFF2-40B4-BE49-F238E27FC236}">
                <a16:creationId xmlns:a16="http://schemas.microsoft.com/office/drawing/2014/main" id="{441D91E0-A55C-8AF8-5258-EC7D94FABC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9688" y="392605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220;g2f8249fdfe1_0_48">
            <a:extLst>
              <a:ext uri="{FF2B5EF4-FFF2-40B4-BE49-F238E27FC236}">
                <a16:creationId xmlns:a16="http://schemas.microsoft.com/office/drawing/2014/main" id="{061F684F-C8AE-CA38-D6F2-14C0C3140D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3969" y="392672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221;g2f8249fdfe1_0_48">
            <a:extLst>
              <a:ext uri="{FF2B5EF4-FFF2-40B4-BE49-F238E27FC236}">
                <a16:creationId xmlns:a16="http://schemas.microsoft.com/office/drawing/2014/main" id="{8B9D14E7-C832-97E7-8327-1AF1F2ED55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5074" y="393076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222;g2f8249fdfe1_0_48">
            <a:extLst>
              <a:ext uri="{FF2B5EF4-FFF2-40B4-BE49-F238E27FC236}">
                <a16:creationId xmlns:a16="http://schemas.microsoft.com/office/drawing/2014/main" id="{0E61DB46-652B-249A-1D44-607EF04C16E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8968" y="393006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164;g2ef584e469a_0_1">
            <a:extLst>
              <a:ext uri="{FF2B5EF4-FFF2-40B4-BE49-F238E27FC236}">
                <a16:creationId xmlns:a16="http://schemas.microsoft.com/office/drawing/2014/main" id="{DC2208EB-18FD-2427-E767-B036C794FD51}"/>
              </a:ext>
            </a:extLst>
          </p:cNvPr>
          <p:cNvSpPr/>
          <p:nvPr/>
        </p:nvSpPr>
        <p:spPr>
          <a:xfrm>
            <a:off x="507413" y="378146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169;g2ef584e469a_0_1">
            <a:extLst>
              <a:ext uri="{FF2B5EF4-FFF2-40B4-BE49-F238E27FC236}">
                <a16:creationId xmlns:a16="http://schemas.microsoft.com/office/drawing/2014/main" id="{7D1A579A-A6D7-ACF6-6721-D00E46D73AB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72" y="390026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4FC48869-4198-F355-546D-89E4B9E9C334}"/>
              </a:ext>
            </a:extLst>
          </p:cNvPr>
          <p:cNvGrpSpPr/>
          <p:nvPr/>
        </p:nvGrpSpPr>
        <p:grpSpPr>
          <a:xfrm>
            <a:off x="507413" y="4874187"/>
            <a:ext cx="6630030" cy="784213"/>
            <a:chOff x="533916" y="6307114"/>
            <a:chExt cx="6630030" cy="784213"/>
          </a:xfrm>
        </p:grpSpPr>
        <p:graphicFrame>
          <p:nvGraphicFramePr>
            <p:cNvPr id="87" name="Google Shape;241;g2f8249fdfe1_0_48">
              <a:extLst>
                <a:ext uri="{FF2B5EF4-FFF2-40B4-BE49-F238E27FC236}">
                  <a16:creationId xmlns:a16="http://schemas.microsoft.com/office/drawing/2014/main" id="{0D9D32B7-2A3B-B5A2-6156-B94D41A2B0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762022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88" name="Google Shape;178;g2ef584e469a_0_1">
              <a:extLst>
                <a:ext uri="{FF2B5EF4-FFF2-40B4-BE49-F238E27FC236}">
                  <a16:creationId xmlns:a16="http://schemas.microsoft.com/office/drawing/2014/main" id="{7B34B590-CA77-8758-1695-5877975A0B75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178;g2ef584e469a_0_1">
              <a:extLst>
                <a:ext uri="{FF2B5EF4-FFF2-40B4-BE49-F238E27FC236}">
                  <a16:creationId xmlns:a16="http://schemas.microsoft.com/office/drawing/2014/main" id="{F4E04F27-26EC-A119-E2EA-4B910663A3BB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FBA2D0B5-389D-85D5-1A48-531A4D1EC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A0EAEEFC-51EE-BBB2-B312-7A5F4A3B3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FE3BDDA-C5C3-22E1-85F1-E808CF8AF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C0FCC793-5786-77C6-68DF-06201CF1A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6">
              <a:extLst>
                <a:ext uri="{FF2B5EF4-FFF2-40B4-BE49-F238E27FC236}">
                  <a16:creationId xmlns:a16="http://schemas.microsoft.com/office/drawing/2014/main" id="{3FBAA2E6-D235-0C2E-8F01-97FC3B9BE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8">
              <a:extLst>
                <a:ext uri="{FF2B5EF4-FFF2-40B4-BE49-F238E27FC236}">
                  <a16:creationId xmlns:a16="http://schemas.microsoft.com/office/drawing/2014/main" id="{79411D36-B42E-AFFF-F24E-1096A2663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6">
              <a:extLst>
                <a:ext uri="{FF2B5EF4-FFF2-40B4-BE49-F238E27FC236}">
                  <a16:creationId xmlns:a16="http://schemas.microsoft.com/office/drawing/2014/main" id="{3A721858-D2B9-F0C0-27C7-E865B3C2E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>
              <a:extLst>
                <a:ext uri="{FF2B5EF4-FFF2-40B4-BE49-F238E27FC236}">
                  <a16:creationId xmlns:a16="http://schemas.microsoft.com/office/drawing/2014/main" id="{C7AFC818-51F4-0F51-1A17-5C58D6B89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>
              <a:extLst>
                <a:ext uri="{FF2B5EF4-FFF2-40B4-BE49-F238E27FC236}">
                  <a16:creationId xmlns:a16="http://schemas.microsoft.com/office/drawing/2014/main" id="{E1172F0E-C3D2-AA69-13B0-B5B32CDD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9C035D42-317B-79EB-FCAC-4889B62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Google Shape;178;g2ef584e469a_0_1">
              <a:extLst>
                <a:ext uri="{FF2B5EF4-FFF2-40B4-BE49-F238E27FC236}">
                  <a16:creationId xmlns:a16="http://schemas.microsoft.com/office/drawing/2014/main" id="{9B1A283A-EE3B-FCCB-CC9A-364318E46C27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8;g2ef584e469a_0_1">
              <a:extLst>
                <a:ext uri="{FF2B5EF4-FFF2-40B4-BE49-F238E27FC236}">
                  <a16:creationId xmlns:a16="http://schemas.microsoft.com/office/drawing/2014/main" id="{8295B946-494A-2B46-CDF3-F1D9A871D77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8;g2ef584e469a_0_1">
              <a:extLst>
                <a:ext uri="{FF2B5EF4-FFF2-40B4-BE49-F238E27FC236}">
                  <a16:creationId xmlns:a16="http://schemas.microsoft.com/office/drawing/2014/main" id="{EEB2E058-9147-10C6-F91D-F5F7C3650CC8}"/>
                </a:ext>
              </a:extLst>
            </p:cNvPr>
            <p:cNvSpPr/>
            <p:nvPr/>
          </p:nvSpPr>
          <p:spPr>
            <a:xfrm>
              <a:off x="46067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78;g2ef584e469a_0_1">
              <a:extLst>
                <a:ext uri="{FF2B5EF4-FFF2-40B4-BE49-F238E27FC236}">
                  <a16:creationId xmlns:a16="http://schemas.microsoft.com/office/drawing/2014/main" id="{0BB188BB-AAE3-863E-C514-FA99D904C2D4}"/>
                </a:ext>
              </a:extLst>
            </p:cNvPr>
            <p:cNvSpPr/>
            <p:nvPr/>
          </p:nvSpPr>
          <p:spPr>
            <a:xfrm>
              <a:off x="5976921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4" name="순서도: 다른 페이지 연결선 103">
            <a:extLst>
              <a:ext uri="{FF2B5EF4-FFF2-40B4-BE49-F238E27FC236}">
                <a16:creationId xmlns:a16="http://schemas.microsoft.com/office/drawing/2014/main" id="{21293236-CED9-9858-8F77-925C339A0535}"/>
              </a:ext>
            </a:extLst>
          </p:cNvPr>
          <p:cNvSpPr/>
          <p:nvPr/>
        </p:nvSpPr>
        <p:spPr>
          <a:xfrm>
            <a:off x="1481904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5" name="순서도: 다른 페이지 연결선 104">
            <a:extLst>
              <a:ext uri="{FF2B5EF4-FFF2-40B4-BE49-F238E27FC236}">
                <a16:creationId xmlns:a16="http://schemas.microsoft.com/office/drawing/2014/main" id="{DAD076B0-A408-BB5B-71A1-78F5F6FD478B}"/>
              </a:ext>
            </a:extLst>
          </p:cNvPr>
          <p:cNvSpPr/>
          <p:nvPr/>
        </p:nvSpPr>
        <p:spPr>
          <a:xfrm>
            <a:off x="2815759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순서도: 다른 페이지 연결선 105">
            <a:extLst>
              <a:ext uri="{FF2B5EF4-FFF2-40B4-BE49-F238E27FC236}">
                <a16:creationId xmlns:a16="http://schemas.microsoft.com/office/drawing/2014/main" id="{6933C6EB-8C20-924B-C20F-A5D3BD29B853}"/>
              </a:ext>
            </a:extLst>
          </p:cNvPr>
          <p:cNvSpPr/>
          <p:nvPr/>
        </p:nvSpPr>
        <p:spPr>
          <a:xfrm>
            <a:off x="4174899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순서도: 다른 페이지 연결선 106">
            <a:extLst>
              <a:ext uri="{FF2B5EF4-FFF2-40B4-BE49-F238E27FC236}">
                <a16:creationId xmlns:a16="http://schemas.microsoft.com/office/drawing/2014/main" id="{E446389B-B58F-441C-40C0-28276860DD49}"/>
              </a:ext>
            </a:extLst>
          </p:cNvPr>
          <p:cNvSpPr/>
          <p:nvPr/>
        </p:nvSpPr>
        <p:spPr>
          <a:xfrm>
            <a:off x="5532484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17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순서도: 다른 페이지 연결선 107">
            <a:extLst>
              <a:ext uri="{FF2B5EF4-FFF2-40B4-BE49-F238E27FC236}">
                <a16:creationId xmlns:a16="http://schemas.microsoft.com/office/drawing/2014/main" id="{83FE0949-36E8-9E30-EC9D-45C558A0CA61}"/>
              </a:ext>
            </a:extLst>
          </p:cNvPr>
          <p:cNvSpPr/>
          <p:nvPr/>
        </p:nvSpPr>
        <p:spPr>
          <a:xfrm>
            <a:off x="6891223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0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7C663B9-25E0-AE44-35B0-9E05C129A65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8809494-560A-ECC5-1AB2-F1753B9B438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4BDE0E5-F7CF-881F-58B4-9E3C6DC9610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D1DF76-06A5-E752-3F27-91679B2FB7D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6997074-AE98-A761-8910-42189E46F25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08FB96B-7A78-8004-00AD-8BF12166464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3845B31-2D80-730F-58DA-CCB635CB150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FD6D4DD-105E-A683-DC42-C65C68ABCE4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C09673F-EBD2-78F0-C485-7723048334E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5B8EDAB-7927-D1E5-954E-5D0D1B7C8F6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975;g2f2558950df_0_84">
            <a:extLst>
              <a:ext uri="{FF2B5EF4-FFF2-40B4-BE49-F238E27FC236}">
                <a16:creationId xmlns:a16="http://schemas.microsoft.com/office/drawing/2014/main" id="{39DCBF42-66DD-D282-8103-460813E3DFF8}"/>
              </a:ext>
            </a:extLst>
          </p:cNvPr>
          <p:cNvSpPr/>
          <p:nvPr/>
        </p:nvSpPr>
        <p:spPr>
          <a:xfrm>
            <a:off x="5313363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0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229C-F273-78ED-9857-DBE4C4ABA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63DBB30-0272-3159-94A4-311DD5466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65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1EB7-ABC4-A90F-FD00-33755519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22FD8AF-639B-1E12-DD04-D15D2450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7FAE3-A19B-81E3-0D4A-B66E83407D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F6E84B-4AEE-C8D0-5536-8C87ACBA07B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316F95-C52B-0C87-AE62-6250FE56F97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B580F934-60D8-F0D9-0E32-DCBB5EF8A7D3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044CEC38-1E6E-B701-649F-AE8239CF1F2E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인기상품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B1F82D81-D7A6-EC2E-37F3-066DFF052D47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팬타온에서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구매수량이 제일 많은 인기</a:t>
            </a:r>
            <a:r>
              <a:rPr lang="ko-KR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구매하세요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2F513EE6-A2B9-4327-56DE-2B9F64417902}"/>
              </a:ext>
            </a:extLst>
          </p:cNvPr>
          <p:cNvSpPr/>
          <p:nvPr/>
        </p:nvSpPr>
        <p:spPr>
          <a:xfrm>
            <a:off x="624080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Google Shape;164;g2ef584e469a_0_1">
            <a:extLst>
              <a:ext uri="{FF2B5EF4-FFF2-40B4-BE49-F238E27FC236}">
                <a16:creationId xmlns:a16="http://schemas.microsoft.com/office/drawing/2014/main" id="{CC7FCBD9-55D2-2895-8B7F-3C3498E48C4F}"/>
              </a:ext>
            </a:extLst>
          </p:cNvPr>
          <p:cNvSpPr/>
          <p:nvPr/>
        </p:nvSpPr>
        <p:spPr>
          <a:xfrm>
            <a:off x="586595" y="1844429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65;g2ef584e469a_0_1">
            <a:extLst>
              <a:ext uri="{FF2B5EF4-FFF2-40B4-BE49-F238E27FC236}">
                <a16:creationId xmlns:a16="http://schemas.microsoft.com/office/drawing/2014/main" id="{F6798D64-977A-402B-E1CF-00187490B43D}"/>
              </a:ext>
            </a:extLst>
          </p:cNvPr>
          <p:cNvSpPr/>
          <p:nvPr/>
        </p:nvSpPr>
        <p:spPr>
          <a:xfrm>
            <a:off x="1889719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6;g2ef584e469a_0_1">
            <a:extLst>
              <a:ext uri="{FF2B5EF4-FFF2-40B4-BE49-F238E27FC236}">
                <a16:creationId xmlns:a16="http://schemas.microsoft.com/office/drawing/2014/main" id="{A5FD3683-22B6-820A-31A7-62F376BE9A89}"/>
              </a:ext>
            </a:extLst>
          </p:cNvPr>
          <p:cNvSpPr/>
          <p:nvPr/>
        </p:nvSpPr>
        <p:spPr>
          <a:xfrm>
            <a:off x="3192842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67;g2ef584e469a_0_1">
            <a:extLst>
              <a:ext uri="{FF2B5EF4-FFF2-40B4-BE49-F238E27FC236}">
                <a16:creationId xmlns:a16="http://schemas.microsoft.com/office/drawing/2014/main" id="{98591EB1-70A6-94F4-E4EF-564854249255}"/>
              </a:ext>
            </a:extLst>
          </p:cNvPr>
          <p:cNvSpPr/>
          <p:nvPr/>
        </p:nvSpPr>
        <p:spPr>
          <a:xfrm>
            <a:off x="4495966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8;g2ef584e469a_0_1">
            <a:extLst>
              <a:ext uri="{FF2B5EF4-FFF2-40B4-BE49-F238E27FC236}">
                <a16:creationId xmlns:a16="http://schemas.microsoft.com/office/drawing/2014/main" id="{2D98197F-733C-7D6C-6918-8347FC0A4E33}"/>
              </a:ext>
            </a:extLst>
          </p:cNvPr>
          <p:cNvSpPr/>
          <p:nvPr/>
        </p:nvSpPr>
        <p:spPr>
          <a:xfrm>
            <a:off x="5799089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169;g2ef584e469a_0_1">
            <a:extLst>
              <a:ext uri="{FF2B5EF4-FFF2-40B4-BE49-F238E27FC236}">
                <a16:creationId xmlns:a16="http://schemas.microsoft.com/office/drawing/2014/main" id="{867D657F-2047-19D8-0370-E981F0B20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70" y="1926306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70;g2ef584e469a_0_1">
            <a:extLst>
              <a:ext uri="{FF2B5EF4-FFF2-40B4-BE49-F238E27FC236}">
                <a16:creationId xmlns:a16="http://schemas.microsoft.com/office/drawing/2014/main" id="{BE4D607F-8B89-66F2-EAF9-21A2F41F8A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460" y="1965572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71;g2ef584e469a_0_1">
            <a:extLst>
              <a:ext uri="{FF2B5EF4-FFF2-40B4-BE49-F238E27FC236}">
                <a16:creationId xmlns:a16="http://schemas.microsoft.com/office/drawing/2014/main" id="{A8D27A65-8409-91A5-E96E-848F6B05337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5089" y="1985409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72;g2ef584e469a_0_1">
            <a:extLst>
              <a:ext uri="{FF2B5EF4-FFF2-40B4-BE49-F238E27FC236}">
                <a16:creationId xmlns:a16="http://schemas.microsoft.com/office/drawing/2014/main" id="{1C6AEE2D-026E-8618-6B48-3129FD8C858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3058" y="1960679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73;g2ef584e469a_0_1">
            <a:extLst>
              <a:ext uri="{FF2B5EF4-FFF2-40B4-BE49-F238E27FC236}">
                <a16:creationId xmlns:a16="http://schemas.microsoft.com/office/drawing/2014/main" id="{6C70F20B-461E-0838-0593-37B82B836E9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7683" y="1910985"/>
            <a:ext cx="790566" cy="790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3B238468-5F6A-80F0-AE38-0B1FAB3E9A7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980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D9E65521-1781-79AD-FAB3-8FFB5B3B6B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095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893D6614-1CE2-E805-08A5-1162B741410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3094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7C54989E-D182-9C79-6B12-730A36CB70D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85719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DD86B490-7BC8-2ED8-413E-CB647C2E7B9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8835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3BAA77B1-3AE8-AE70-5798-10C375A1A965}"/>
              </a:ext>
            </a:extLst>
          </p:cNvPr>
          <p:cNvGrpSpPr/>
          <p:nvPr/>
        </p:nvGrpSpPr>
        <p:grpSpPr>
          <a:xfrm>
            <a:off x="565308" y="2812308"/>
            <a:ext cx="6630030" cy="863048"/>
            <a:chOff x="533916" y="6307114"/>
            <a:chExt cx="6630030" cy="863048"/>
          </a:xfrm>
        </p:grpSpPr>
        <p:graphicFrame>
          <p:nvGraphicFramePr>
            <p:cNvPr id="41" name="Google Shape;241;g2f8249fdfe1_0_48">
              <a:extLst>
                <a:ext uri="{FF2B5EF4-FFF2-40B4-BE49-F238E27FC236}">
                  <a16:creationId xmlns:a16="http://schemas.microsoft.com/office/drawing/2014/main" id="{862D5D4B-55F6-5962-74D5-013B6CDB7A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9511373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352864AB-D97C-30F1-63C7-942A9701C29C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8;g2ef584e469a_0_1">
              <a:extLst>
                <a:ext uri="{FF2B5EF4-FFF2-40B4-BE49-F238E27FC236}">
                  <a16:creationId xmlns:a16="http://schemas.microsoft.com/office/drawing/2014/main" id="{67F2003A-E59D-6347-6019-D364EAC653AD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" name="Picture 6">
              <a:extLst>
                <a:ext uri="{FF2B5EF4-FFF2-40B4-BE49-F238E27FC236}">
                  <a16:creationId xmlns:a16="http://schemas.microsoft.com/office/drawing/2014/main" id="{0FC72DB7-8816-4A69-649A-E20CA0AF9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>
              <a:extLst>
                <a:ext uri="{FF2B5EF4-FFF2-40B4-BE49-F238E27FC236}">
                  <a16:creationId xmlns:a16="http://schemas.microsoft.com/office/drawing/2014/main" id="{30AF36D5-BF0D-8082-1F84-3C48B8909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40F77724-5943-5B72-296B-C6250C808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DBE147D0-99EF-FB74-DB8B-1B16D1FF5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497807E2-92B8-3DD6-46DB-F76FFBDD8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>
              <a:extLst>
                <a:ext uri="{FF2B5EF4-FFF2-40B4-BE49-F238E27FC236}">
                  <a16:creationId xmlns:a16="http://schemas.microsoft.com/office/drawing/2014/main" id="{73EBE61E-5620-54A0-B75B-11A3D9EA9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>
              <a:extLst>
                <a:ext uri="{FF2B5EF4-FFF2-40B4-BE49-F238E27FC236}">
                  <a16:creationId xmlns:a16="http://schemas.microsoft.com/office/drawing/2014/main" id="{FD63C2C2-D801-CDF6-4967-35E483F6C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BABDECA7-2078-6D1D-67BA-AC2448B80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ADD9A3F7-C316-DF9A-BE43-C474B97A6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>
              <a:extLst>
                <a:ext uri="{FF2B5EF4-FFF2-40B4-BE49-F238E27FC236}">
                  <a16:creationId xmlns:a16="http://schemas.microsoft.com/office/drawing/2014/main" id="{F04EADEF-CFD4-A908-216C-CF9EF4158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178;g2ef584e469a_0_1">
              <a:extLst>
                <a:ext uri="{FF2B5EF4-FFF2-40B4-BE49-F238E27FC236}">
                  <a16:creationId xmlns:a16="http://schemas.microsoft.com/office/drawing/2014/main" id="{51182034-CB8C-D639-BB41-67A1BF9E980B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78;g2ef584e469a_0_1">
              <a:extLst>
                <a:ext uri="{FF2B5EF4-FFF2-40B4-BE49-F238E27FC236}">
                  <a16:creationId xmlns:a16="http://schemas.microsoft.com/office/drawing/2014/main" id="{A07CCAE6-BD63-15D0-A800-6181665F5E3C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78;g2ef584e469a_0_1">
              <a:extLst>
                <a:ext uri="{FF2B5EF4-FFF2-40B4-BE49-F238E27FC236}">
                  <a16:creationId xmlns:a16="http://schemas.microsoft.com/office/drawing/2014/main" id="{6090EFF0-AC64-404D-C824-936FC56B2C12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78;g2ef584e469a_0_1">
              <a:extLst>
                <a:ext uri="{FF2B5EF4-FFF2-40B4-BE49-F238E27FC236}">
                  <a16:creationId xmlns:a16="http://schemas.microsoft.com/office/drawing/2014/main" id="{3A6645DC-480D-94B2-DB41-CDFC241B8B4C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2" name="Google Shape;649;g302391297fa_0_53">
            <a:extLst>
              <a:ext uri="{FF2B5EF4-FFF2-40B4-BE49-F238E27FC236}">
                <a16:creationId xmlns:a16="http://schemas.microsoft.com/office/drawing/2014/main" id="{0B5B0F7D-9E7D-B508-42B9-4AD24588FEF9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64;g2ef584e469a_0_1">
            <a:extLst>
              <a:ext uri="{FF2B5EF4-FFF2-40B4-BE49-F238E27FC236}">
                <a16:creationId xmlns:a16="http://schemas.microsoft.com/office/drawing/2014/main" id="{205C6B4B-8534-9A1A-66E1-D4D3F55A27FB}"/>
              </a:ext>
            </a:extLst>
          </p:cNvPr>
          <p:cNvSpPr/>
          <p:nvPr/>
        </p:nvSpPr>
        <p:spPr>
          <a:xfrm>
            <a:off x="586595" y="3979778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65;g2ef584e469a_0_1">
            <a:extLst>
              <a:ext uri="{FF2B5EF4-FFF2-40B4-BE49-F238E27FC236}">
                <a16:creationId xmlns:a16="http://schemas.microsoft.com/office/drawing/2014/main" id="{101E56D0-5352-AE44-644C-F2F78B885CB3}"/>
              </a:ext>
            </a:extLst>
          </p:cNvPr>
          <p:cNvSpPr/>
          <p:nvPr/>
        </p:nvSpPr>
        <p:spPr>
          <a:xfrm>
            <a:off x="1889719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66;g2ef584e469a_0_1">
            <a:extLst>
              <a:ext uri="{FF2B5EF4-FFF2-40B4-BE49-F238E27FC236}">
                <a16:creationId xmlns:a16="http://schemas.microsoft.com/office/drawing/2014/main" id="{7A63E9CF-B30A-3EF9-06AC-B9EA663E8A53}"/>
              </a:ext>
            </a:extLst>
          </p:cNvPr>
          <p:cNvSpPr/>
          <p:nvPr/>
        </p:nvSpPr>
        <p:spPr>
          <a:xfrm>
            <a:off x="3192842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67;g2ef584e469a_0_1">
            <a:extLst>
              <a:ext uri="{FF2B5EF4-FFF2-40B4-BE49-F238E27FC236}">
                <a16:creationId xmlns:a16="http://schemas.microsoft.com/office/drawing/2014/main" id="{90D26154-BBF5-EFD2-F38D-808480290AA7}"/>
              </a:ext>
            </a:extLst>
          </p:cNvPr>
          <p:cNvSpPr/>
          <p:nvPr/>
        </p:nvSpPr>
        <p:spPr>
          <a:xfrm>
            <a:off x="4495966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68;g2ef584e469a_0_1">
            <a:extLst>
              <a:ext uri="{FF2B5EF4-FFF2-40B4-BE49-F238E27FC236}">
                <a16:creationId xmlns:a16="http://schemas.microsoft.com/office/drawing/2014/main" id="{35EC3006-325B-09A1-DF63-3E228BA8381D}"/>
              </a:ext>
            </a:extLst>
          </p:cNvPr>
          <p:cNvSpPr/>
          <p:nvPr/>
        </p:nvSpPr>
        <p:spPr>
          <a:xfrm>
            <a:off x="5799089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69;g2ef584e469a_0_1">
            <a:extLst>
              <a:ext uri="{FF2B5EF4-FFF2-40B4-BE49-F238E27FC236}">
                <a16:creationId xmlns:a16="http://schemas.microsoft.com/office/drawing/2014/main" id="{FCD7C18F-B367-2003-A982-7C1D07374A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70" y="4061655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70;g2ef584e469a_0_1">
            <a:extLst>
              <a:ext uri="{FF2B5EF4-FFF2-40B4-BE49-F238E27FC236}">
                <a16:creationId xmlns:a16="http://schemas.microsoft.com/office/drawing/2014/main" id="{17C27352-74BE-D7C2-0D77-95909A890B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460" y="4100921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71;g2ef584e469a_0_1">
            <a:extLst>
              <a:ext uri="{FF2B5EF4-FFF2-40B4-BE49-F238E27FC236}">
                <a16:creationId xmlns:a16="http://schemas.microsoft.com/office/drawing/2014/main" id="{343AD263-5E18-0C05-8449-812C61502A3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5089" y="4120758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72;g2ef584e469a_0_1">
            <a:extLst>
              <a:ext uri="{FF2B5EF4-FFF2-40B4-BE49-F238E27FC236}">
                <a16:creationId xmlns:a16="http://schemas.microsoft.com/office/drawing/2014/main" id="{E4D22A67-8C74-D442-9164-6F63E1611F5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3058" y="4096028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73;g2ef584e469a_0_1">
            <a:extLst>
              <a:ext uri="{FF2B5EF4-FFF2-40B4-BE49-F238E27FC236}">
                <a16:creationId xmlns:a16="http://schemas.microsoft.com/office/drawing/2014/main" id="{15976F4B-E5E3-790B-A154-34DCD5F8DAD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7683" y="4046334"/>
            <a:ext cx="790566" cy="79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7EA7835-C36F-7C83-8B2B-EABF52C3327B}"/>
              </a:ext>
            </a:extLst>
          </p:cNvPr>
          <p:cNvGrpSpPr/>
          <p:nvPr/>
        </p:nvGrpSpPr>
        <p:grpSpPr>
          <a:xfrm>
            <a:off x="565308" y="4947657"/>
            <a:ext cx="6630030" cy="863048"/>
            <a:chOff x="533916" y="6307114"/>
            <a:chExt cx="6630030" cy="863048"/>
          </a:xfrm>
        </p:grpSpPr>
        <p:graphicFrame>
          <p:nvGraphicFramePr>
            <p:cNvPr id="129" name="Google Shape;241;g2f8249fdfe1_0_48">
              <a:extLst>
                <a:ext uri="{FF2B5EF4-FFF2-40B4-BE49-F238E27FC236}">
                  <a16:creationId xmlns:a16="http://schemas.microsoft.com/office/drawing/2014/main" id="{6105C4CC-0AE7-2DC6-469A-D55E6BC5A0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9511373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30" name="Google Shape;178;g2ef584e469a_0_1">
              <a:extLst>
                <a:ext uri="{FF2B5EF4-FFF2-40B4-BE49-F238E27FC236}">
                  <a16:creationId xmlns:a16="http://schemas.microsoft.com/office/drawing/2014/main" id="{037C5D9D-E335-083E-2C65-6C5D551F1F7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78;g2ef584e469a_0_1">
              <a:extLst>
                <a:ext uri="{FF2B5EF4-FFF2-40B4-BE49-F238E27FC236}">
                  <a16:creationId xmlns:a16="http://schemas.microsoft.com/office/drawing/2014/main" id="{F31C8160-13D1-F570-754F-3AB4BC3213A7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2" name="Picture 6">
              <a:extLst>
                <a:ext uri="{FF2B5EF4-FFF2-40B4-BE49-F238E27FC236}">
                  <a16:creationId xmlns:a16="http://schemas.microsoft.com/office/drawing/2014/main" id="{CABE27FF-A606-4CC7-C8BC-47ADB2D72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>
              <a:extLst>
                <a:ext uri="{FF2B5EF4-FFF2-40B4-BE49-F238E27FC236}">
                  <a16:creationId xmlns:a16="http://schemas.microsoft.com/office/drawing/2014/main" id="{DA27B2B9-75E2-DF1B-2815-19416A354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6">
              <a:extLst>
                <a:ext uri="{FF2B5EF4-FFF2-40B4-BE49-F238E27FC236}">
                  <a16:creationId xmlns:a16="http://schemas.microsoft.com/office/drawing/2014/main" id="{FC4EF00B-E127-D24C-7A33-9202FCE25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>
              <a:extLst>
                <a:ext uri="{FF2B5EF4-FFF2-40B4-BE49-F238E27FC236}">
                  <a16:creationId xmlns:a16="http://schemas.microsoft.com/office/drawing/2014/main" id="{E994B36C-FA4D-92E1-5DA2-D5A5E110A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6">
              <a:extLst>
                <a:ext uri="{FF2B5EF4-FFF2-40B4-BE49-F238E27FC236}">
                  <a16:creationId xmlns:a16="http://schemas.microsoft.com/office/drawing/2014/main" id="{D80C4B6F-57A8-DFE0-FD64-6F5DB769D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>
              <a:extLst>
                <a:ext uri="{FF2B5EF4-FFF2-40B4-BE49-F238E27FC236}">
                  <a16:creationId xmlns:a16="http://schemas.microsoft.com/office/drawing/2014/main" id="{BC894460-BD9E-A0D0-D9B6-34F96E614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>
              <a:extLst>
                <a:ext uri="{FF2B5EF4-FFF2-40B4-BE49-F238E27FC236}">
                  <a16:creationId xmlns:a16="http://schemas.microsoft.com/office/drawing/2014/main" id="{D27D44C1-A025-5F36-31B2-FD46F7FC5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>
              <a:extLst>
                <a:ext uri="{FF2B5EF4-FFF2-40B4-BE49-F238E27FC236}">
                  <a16:creationId xmlns:a16="http://schemas.microsoft.com/office/drawing/2014/main" id="{6ABA37C2-9393-F795-5B6A-9486A34CD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">
              <a:extLst>
                <a:ext uri="{FF2B5EF4-FFF2-40B4-BE49-F238E27FC236}">
                  <a16:creationId xmlns:a16="http://schemas.microsoft.com/office/drawing/2014/main" id="{69D834DF-10C4-B51F-3D90-FB9C6E650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>
              <a:extLst>
                <a:ext uri="{FF2B5EF4-FFF2-40B4-BE49-F238E27FC236}">
                  <a16:creationId xmlns:a16="http://schemas.microsoft.com/office/drawing/2014/main" id="{8A5072A2-A00B-761D-46DF-6C5A26759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Google Shape;178;g2ef584e469a_0_1">
              <a:extLst>
                <a:ext uri="{FF2B5EF4-FFF2-40B4-BE49-F238E27FC236}">
                  <a16:creationId xmlns:a16="http://schemas.microsoft.com/office/drawing/2014/main" id="{F2E20673-5AA8-8FC5-0D5E-6386A3F2A915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78;g2ef584e469a_0_1">
              <a:extLst>
                <a:ext uri="{FF2B5EF4-FFF2-40B4-BE49-F238E27FC236}">
                  <a16:creationId xmlns:a16="http://schemas.microsoft.com/office/drawing/2014/main" id="{1E4F1BE3-BF6F-6481-34FF-3A708CAB67D6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78;g2ef584e469a_0_1">
              <a:extLst>
                <a:ext uri="{FF2B5EF4-FFF2-40B4-BE49-F238E27FC236}">
                  <a16:creationId xmlns:a16="http://schemas.microsoft.com/office/drawing/2014/main" id="{23570393-2E72-4D41-55BD-4610BEAB148F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78;g2ef584e469a_0_1">
              <a:extLst>
                <a:ext uri="{FF2B5EF4-FFF2-40B4-BE49-F238E27FC236}">
                  <a16:creationId xmlns:a16="http://schemas.microsoft.com/office/drawing/2014/main" id="{DAE4CC59-A251-F3E2-51B4-2009AF557460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B068F2-85B9-2D88-6D9C-5E1EFA0FC3EC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5369" y="184946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805E19C-3F45-430C-96B2-5D780CEE5F5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97777" y="183654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1F66E9F-C377-E80E-2570-424428448060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91832" y="18444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409FAA5-4300-77D9-0729-0C4207882793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02817" y="184796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A59D52F-0194-C929-798C-12A3F9548FCB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89249" y="18444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8506B4E-4EC4-8FFD-9CA4-A515458E50B2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5369" y="397452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8F16A85-A4A6-E078-AD93-A77B048AF108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97777" y="3961607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1E21477-9822-38AB-B053-6CB62B4A6B63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91832" y="396948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5892B05-AEE3-D83A-31F0-4512198B800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02817" y="397302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4BD8018-C074-4F4F-B7C7-4737A73FF6C1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89249" y="3969488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33B740E3-791D-EDFD-3AB5-CFECE5CB4B29}"/>
              </a:ext>
            </a:extLst>
          </p:cNvPr>
          <p:cNvSpPr/>
          <p:nvPr/>
        </p:nvSpPr>
        <p:spPr>
          <a:xfrm>
            <a:off x="1620087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DB82DF77-00D1-51F3-4F5F-6CAC5C796AA5}"/>
              </a:ext>
            </a:extLst>
          </p:cNvPr>
          <p:cNvSpPr/>
          <p:nvPr/>
        </p:nvSpPr>
        <p:spPr>
          <a:xfrm>
            <a:off x="2924483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010A24BF-EC7E-BA32-A9CE-EFF0B83C19B6}"/>
              </a:ext>
            </a:extLst>
          </p:cNvPr>
          <p:cNvSpPr/>
          <p:nvPr/>
        </p:nvSpPr>
        <p:spPr>
          <a:xfrm>
            <a:off x="4219169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4ACE5537-82BC-6418-EF70-82C995569D68}"/>
              </a:ext>
            </a:extLst>
          </p:cNvPr>
          <p:cNvSpPr/>
          <p:nvPr/>
        </p:nvSpPr>
        <p:spPr>
          <a:xfrm>
            <a:off x="5523042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70B359F6-66D1-D9F5-33A3-5693665FEB8E}"/>
              </a:ext>
            </a:extLst>
          </p:cNvPr>
          <p:cNvSpPr/>
          <p:nvPr/>
        </p:nvSpPr>
        <p:spPr>
          <a:xfrm>
            <a:off x="6826165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Google Shape;1975;g2f2558950df_0_84">
            <a:extLst>
              <a:ext uri="{FF2B5EF4-FFF2-40B4-BE49-F238E27FC236}">
                <a16:creationId xmlns:a16="http://schemas.microsoft.com/office/drawing/2014/main" id="{160796EF-C260-360B-C028-C844C8896643}"/>
              </a:ext>
            </a:extLst>
          </p:cNvPr>
          <p:cNvSpPr/>
          <p:nvPr/>
        </p:nvSpPr>
        <p:spPr>
          <a:xfrm>
            <a:off x="5313363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28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39AB-3382-918D-9F7A-A6863BC9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A38BD4E-8B4B-F8B4-9A31-859180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28942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89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521DB-ED34-3106-29F6-5A43881F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FB1BCA-0322-6F3B-F506-66E06E05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7AE60-D898-7A64-FA10-7F96E4A8BE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  <a:r>
              <a:rPr lang="en-US" altLang="ko-KR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3CBDF-2874-D84C-EE27-28EB53CB78A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89E2E1-5452-8F17-009E-C8E978A2116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5AC4558B-2A01-646D-5284-7E7E1E944D7C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기획전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EF318CD3-060F-F538-86B1-DC4D9A1B1E60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팬타온에서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만나는 특별한 기회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!!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 기획전을 만나보세요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" name="Google Shape;649;g302391297fa_0_53">
            <a:extLst>
              <a:ext uri="{FF2B5EF4-FFF2-40B4-BE49-F238E27FC236}">
                <a16:creationId xmlns:a16="http://schemas.microsoft.com/office/drawing/2014/main" id="{24623439-7CDD-500E-801C-9174A7A042C9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35;g302391297fa_0_53">
            <a:extLst>
              <a:ext uri="{FF2B5EF4-FFF2-40B4-BE49-F238E27FC236}">
                <a16:creationId xmlns:a16="http://schemas.microsoft.com/office/drawing/2014/main" id="{B578303A-340A-217A-1FCE-FB53BAA9E1D0}"/>
              </a:ext>
            </a:extLst>
          </p:cNvPr>
          <p:cNvSpPr/>
          <p:nvPr/>
        </p:nvSpPr>
        <p:spPr>
          <a:xfrm>
            <a:off x="565308" y="1491685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기획전이 있습니다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2;g2ef584e469a_0_1">
            <a:extLst>
              <a:ext uri="{FF2B5EF4-FFF2-40B4-BE49-F238E27FC236}">
                <a16:creationId xmlns:a16="http://schemas.microsoft.com/office/drawing/2014/main" id="{286AF458-A36A-E5C1-823B-036B70CE0F11}"/>
              </a:ext>
            </a:extLst>
          </p:cNvPr>
          <p:cNvSpPr/>
          <p:nvPr/>
        </p:nvSpPr>
        <p:spPr>
          <a:xfrm>
            <a:off x="473950" y="3080027"/>
            <a:ext cx="6636988" cy="10912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기획전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#2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Picture 2">
            <a:hlinkClick r:id="rId2"/>
            <a:extLst>
              <a:ext uri="{FF2B5EF4-FFF2-40B4-BE49-F238E27FC236}">
                <a16:creationId xmlns:a16="http://schemas.microsoft.com/office/drawing/2014/main" id="{555D0F2D-487A-F0D0-A6AF-EE08671A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0" y="1871719"/>
            <a:ext cx="6636988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142;g2ef584e469a_0_1">
            <a:extLst>
              <a:ext uri="{FF2B5EF4-FFF2-40B4-BE49-F238E27FC236}">
                <a16:creationId xmlns:a16="http://schemas.microsoft.com/office/drawing/2014/main" id="{8121266B-7EA1-A224-1D55-C6BEFA2C6269}"/>
              </a:ext>
            </a:extLst>
          </p:cNvPr>
          <p:cNvSpPr/>
          <p:nvPr/>
        </p:nvSpPr>
        <p:spPr>
          <a:xfrm>
            <a:off x="473950" y="4288332"/>
            <a:ext cx="6636988" cy="10912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기획전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#3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1225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D899-74A9-C37B-9D77-96D8134B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215;g2f8249fdfe1_0_48">
            <a:extLst>
              <a:ext uri="{FF2B5EF4-FFF2-40B4-BE49-F238E27FC236}">
                <a16:creationId xmlns:a16="http://schemas.microsoft.com/office/drawing/2014/main" id="{76C2DFD4-5EA6-245A-80C6-FD615C4D0A08}"/>
              </a:ext>
            </a:extLst>
          </p:cNvPr>
          <p:cNvSpPr/>
          <p:nvPr/>
        </p:nvSpPr>
        <p:spPr>
          <a:xfrm>
            <a:off x="1846006" y="446394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16;g2f8249fdfe1_0_48">
            <a:extLst>
              <a:ext uri="{FF2B5EF4-FFF2-40B4-BE49-F238E27FC236}">
                <a16:creationId xmlns:a16="http://schemas.microsoft.com/office/drawing/2014/main" id="{BA21E740-DBAE-82B3-880F-B05C6850A4A6}"/>
              </a:ext>
            </a:extLst>
          </p:cNvPr>
          <p:cNvSpPr/>
          <p:nvPr/>
        </p:nvSpPr>
        <p:spPr>
          <a:xfrm>
            <a:off x="3198487" y="446727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17;g2f8249fdfe1_0_48">
            <a:extLst>
              <a:ext uri="{FF2B5EF4-FFF2-40B4-BE49-F238E27FC236}">
                <a16:creationId xmlns:a16="http://schemas.microsoft.com/office/drawing/2014/main" id="{DAE63B6B-72A6-6484-4C22-EF3FC3B90DCD}"/>
              </a:ext>
            </a:extLst>
          </p:cNvPr>
          <p:cNvSpPr/>
          <p:nvPr/>
        </p:nvSpPr>
        <p:spPr>
          <a:xfrm>
            <a:off x="5914228" y="446393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18;g2f8249fdfe1_0_48">
            <a:extLst>
              <a:ext uri="{FF2B5EF4-FFF2-40B4-BE49-F238E27FC236}">
                <a16:creationId xmlns:a16="http://schemas.microsoft.com/office/drawing/2014/main" id="{491BDC92-75B5-E038-0558-90A80BFF5729}"/>
              </a:ext>
            </a:extLst>
          </p:cNvPr>
          <p:cNvSpPr/>
          <p:nvPr/>
        </p:nvSpPr>
        <p:spPr>
          <a:xfrm>
            <a:off x="4555866" y="446727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4;g2ef584e469a_0_1">
            <a:extLst>
              <a:ext uri="{FF2B5EF4-FFF2-40B4-BE49-F238E27FC236}">
                <a16:creationId xmlns:a16="http://schemas.microsoft.com/office/drawing/2014/main" id="{92CDCDA0-3835-F5DD-F1F8-7DC6677F206A}"/>
              </a:ext>
            </a:extLst>
          </p:cNvPr>
          <p:cNvSpPr/>
          <p:nvPr/>
        </p:nvSpPr>
        <p:spPr>
          <a:xfrm>
            <a:off x="504169" y="446394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Picture 6" descr="방한코팅장갑">
            <a:extLst>
              <a:ext uri="{FF2B5EF4-FFF2-40B4-BE49-F238E27FC236}">
                <a16:creationId xmlns:a16="http://schemas.microsoft.com/office/drawing/2014/main" id="{4B9816AD-2E9F-2F4D-B8F7-7045671B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0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방한코팅장갑">
            <a:extLst>
              <a:ext uri="{FF2B5EF4-FFF2-40B4-BE49-F238E27FC236}">
                <a16:creationId xmlns:a16="http://schemas.microsoft.com/office/drawing/2014/main" id="{23501AD7-09EF-850D-85F8-D963FDDC1A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방한코팅장갑">
            <a:extLst>
              <a:ext uri="{FF2B5EF4-FFF2-40B4-BE49-F238E27FC236}">
                <a16:creationId xmlns:a16="http://schemas.microsoft.com/office/drawing/2014/main" id="{794E0B2F-7FC0-2D42-9D8A-867D8B12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1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2" descr="방한코팅장갑">
            <a:extLst>
              <a:ext uri="{FF2B5EF4-FFF2-40B4-BE49-F238E27FC236}">
                <a16:creationId xmlns:a16="http://schemas.microsoft.com/office/drawing/2014/main" id="{771C5022-28BE-E38A-A2E0-E95893AE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84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4" descr="방한코팅장갑">
            <a:extLst>
              <a:ext uri="{FF2B5EF4-FFF2-40B4-BE49-F238E27FC236}">
                <a16:creationId xmlns:a16="http://schemas.microsoft.com/office/drawing/2014/main" id="{631B4D6A-CD8F-0CF0-8A06-F553F4B6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8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215;g2f8249fdfe1_0_48">
            <a:extLst>
              <a:ext uri="{FF2B5EF4-FFF2-40B4-BE49-F238E27FC236}">
                <a16:creationId xmlns:a16="http://schemas.microsoft.com/office/drawing/2014/main" id="{4A9B3AA1-5C3C-0376-BAE1-45A8DFCF1F52}"/>
              </a:ext>
            </a:extLst>
          </p:cNvPr>
          <p:cNvSpPr/>
          <p:nvPr/>
        </p:nvSpPr>
        <p:spPr>
          <a:xfrm>
            <a:off x="1846006" y="2420891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16;g2f8249fdfe1_0_48">
            <a:extLst>
              <a:ext uri="{FF2B5EF4-FFF2-40B4-BE49-F238E27FC236}">
                <a16:creationId xmlns:a16="http://schemas.microsoft.com/office/drawing/2014/main" id="{5ABB9E4E-5376-CD0D-D98F-2BC668134496}"/>
              </a:ext>
            </a:extLst>
          </p:cNvPr>
          <p:cNvSpPr/>
          <p:nvPr/>
        </p:nvSpPr>
        <p:spPr>
          <a:xfrm>
            <a:off x="3198487" y="2424228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7;g2f8249fdfe1_0_48">
            <a:extLst>
              <a:ext uri="{FF2B5EF4-FFF2-40B4-BE49-F238E27FC236}">
                <a16:creationId xmlns:a16="http://schemas.microsoft.com/office/drawing/2014/main" id="{556FDA18-2299-EF7C-7B8D-D53FA03FA185}"/>
              </a:ext>
            </a:extLst>
          </p:cNvPr>
          <p:cNvSpPr/>
          <p:nvPr/>
        </p:nvSpPr>
        <p:spPr>
          <a:xfrm>
            <a:off x="5914228" y="2420890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8;g2f8249fdfe1_0_48">
            <a:extLst>
              <a:ext uri="{FF2B5EF4-FFF2-40B4-BE49-F238E27FC236}">
                <a16:creationId xmlns:a16="http://schemas.microsoft.com/office/drawing/2014/main" id="{1C8C69AD-CC13-3465-12E8-27BFA15244C3}"/>
              </a:ext>
            </a:extLst>
          </p:cNvPr>
          <p:cNvSpPr/>
          <p:nvPr/>
        </p:nvSpPr>
        <p:spPr>
          <a:xfrm>
            <a:off x="4555866" y="2424228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4;g2ef584e469a_0_1">
            <a:extLst>
              <a:ext uri="{FF2B5EF4-FFF2-40B4-BE49-F238E27FC236}">
                <a16:creationId xmlns:a16="http://schemas.microsoft.com/office/drawing/2014/main" id="{39DB0EE5-54AC-B257-7994-27862791B2D4}"/>
              </a:ext>
            </a:extLst>
          </p:cNvPr>
          <p:cNvSpPr/>
          <p:nvPr/>
        </p:nvSpPr>
        <p:spPr>
          <a:xfrm>
            <a:off x="510087" y="2428580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방한코팅장갑">
            <a:extLst>
              <a:ext uri="{FF2B5EF4-FFF2-40B4-BE49-F238E27FC236}">
                <a16:creationId xmlns:a16="http://schemas.microsoft.com/office/drawing/2014/main" id="{63C9EE9C-7677-7640-7885-505E764D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0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방한코팅장갑">
            <a:extLst>
              <a:ext uri="{FF2B5EF4-FFF2-40B4-BE49-F238E27FC236}">
                <a16:creationId xmlns:a16="http://schemas.microsoft.com/office/drawing/2014/main" id="{AB0418C6-0DAB-EEF6-FBF1-88C681474CF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방한코팅장갑">
            <a:extLst>
              <a:ext uri="{FF2B5EF4-FFF2-40B4-BE49-F238E27FC236}">
                <a16:creationId xmlns:a16="http://schemas.microsoft.com/office/drawing/2014/main" id="{AD74424D-B7D5-17AF-9F91-B29CF20A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1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방한코팅장갑">
            <a:extLst>
              <a:ext uri="{FF2B5EF4-FFF2-40B4-BE49-F238E27FC236}">
                <a16:creationId xmlns:a16="http://schemas.microsoft.com/office/drawing/2014/main" id="{FBBC4C9F-04A0-8AB7-7503-04E96EE5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84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방한코팅장갑">
            <a:extLst>
              <a:ext uri="{FF2B5EF4-FFF2-40B4-BE49-F238E27FC236}">
                <a16:creationId xmlns:a16="http://schemas.microsoft.com/office/drawing/2014/main" id="{A1B887FA-7E67-3DF2-7B4E-1D8880564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8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EDCA811-C7CB-84E5-D1E1-8D5E89A3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0D5DD-B62C-63A0-D129-C63F5FBB15C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2214C-A440-F482-A824-1ABF72BEAC9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70765D-D267-4981-10BE-66468F3D5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05800"/>
              </p:ext>
            </p:extLst>
          </p:nvPr>
        </p:nvGraphicFramePr>
        <p:xfrm>
          <a:off x="7930163" y="426720"/>
          <a:ext cx="1975837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7"/>
            <a:extLst>
              <a:ext uri="{FF2B5EF4-FFF2-40B4-BE49-F238E27FC236}">
                <a16:creationId xmlns:a16="http://schemas.microsoft.com/office/drawing/2014/main" id="{CD2282AB-24BC-2F38-805A-B647FF45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0" y="749950"/>
            <a:ext cx="6636988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975;g2f2558950df_0_84">
            <a:extLst>
              <a:ext uri="{FF2B5EF4-FFF2-40B4-BE49-F238E27FC236}">
                <a16:creationId xmlns:a16="http://schemas.microsoft.com/office/drawing/2014/main" id="{A6E64B37-E2B7-30F1-E978-9623AF160BC4}"/>
              </a:ext>
            </a:extLst>
          </p:cNvPr>
          <p:cNvSpPr/>
          <p:nvPr/>
        </p:nvSpPr>
        <p:spPr>
          <a:xfrm>
            <a:off x="504169" y="1999045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DA4D9494-052D-7286-BC23-FF58DAB8C662}"/>
              </a:ext>
            </a:extLst>
          </p:cNvPr>
          <p:cNvSpPr/>
          <p:nvPr/>
        </p:nvSpPr>
        <p:spPr>
          <a:xfrm>
            <a:off x="6240805" y="1999045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3" name="Google Shape;649;g302391297fa_0_53">
            <a:extLst>
              <a:ext uri="{FF2B5EF4-FFF2-40B4-BE49-F238E27FC236}">
                <a16:creationId xmlns:a16="http://schemas.microsoft.com/office/drawing/2014/main" id="{299AB50D-FC7C-AD1A-50EE-04B0DEC92424}"/>
              </a:ext>
            </a:extLst>
          </p:cNvPr>
          <p:cNvCxnSpPr/>
          <p:nvPr/>
        </p:nvCxnSpPr>
        <p:spPr>
          <a:xfrm>
            <a:off x="216817" y="2312988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975;g2f2558950df_0_84">
            <a:extLst>
              <a:ext uri="{FF2B5EF4-FFF2-40B4-BE49-F238E27FC236}">
                <a16:creationId xmlns:a16="http://schemas.microsoft.com/office/drawing/2014/main" id="{58045ACE-0D66-8F8B-EC2A-6E6EA4DA9423}"/>
              </a:ext>
            </a:extLst>
          </p:cNvPr>
          <p:cNvSpPr/>
          <p:nvPr/>
        </p:nvSpPr>
        <p:spPr>
          <a:xfrm>
            <a:off x="5313363" y="1999045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BBC063D-DE51-F616-451C-AB8E9CF82531}"/>
              </a:ext>
            </a:extLst>
          </p:cNvPr>
          <p:cNvGrpSpPr/>
          <p:nvPr/>
        </p:nvGrpSpPr>
        <p:grpSpPr>
          <a:xfrm>
            <a:off x="497991" y="3513616"/>
            <a:ext cx="6630030" cy="837900"/>
            <a:chOff x="527738" y="6307114"/>
            <a:chExt cx="6630030" cy="837900"/>
          </a:xfrm>
        </p:grpSpPr>
        <p:graphicFrame>
          <p:nvGraphicFramePr>
            <p:cNvPr id="46" name="Google Shape;241;g2f8249fdfe1_0_48">
              <a:extLst>
                <a:ext uri="{FF2B5EF4-FFF2-40B4-BE49-F238E27FC236}">
                  <a16:creationId xmlns:a16="http://schemas.microsoft.com/office/drawing/2014/main" id="{1161933E-2286-CDC0-CC2C-2FAFB1FF0F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4557817"/>
                </p:ext>
              </p:extLst>
            </p:nvPr>
          </p:nvGraphicFramePr>
          <p:xfrm>
            <a:off x="527738" y="6307114"/>
            <a:ext cx="6630030" cy="8379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일반 그레이 </a:t>
                        </a:r>
                        <a:endPara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>
                            <a:noFill/>
                          </a:u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슈퍼그립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핫 그레이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LARGE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슈퍼그립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endParaRPr lang="en-US" altLang="ko-KR" sz="7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윈터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그레이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LARGE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오리지널 그레이</a:t>
                        </a: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</a:tbl>
            </a:graphicData>
          </a:graphic>
        </p:graphicFrame>
        <p:sp>
          <p:nvSpPr>
            <p:cNvPr id="47" name="Google Shape;178;g2ef584e469a_0_1">
              <a:extLst>
                <a:ext uri="{FF2B5EF4-FFF2-40B4-BE49-F238E27FC236}">
                  <a16:creationId xmlns:a16="http://schemas.microsoft.com/office/drawing/2014/main" id="{CC60FAFE-4E30-9372-31EA-4CDE92753D96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8;g2ef584e469a_0_1">
              <a:extLst>
                <a:ext uri="{FF2B5EF4-FFF2-40B4-BE49-F238E27FC236}">
                  <a16:creationId xmlns:a16="http://schemas.microsoft.com/office/drawing/2014/main" id="{5E91C402-3F60-AECB-9190-C08EFB6D4C8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B5E38B14-2738-8F83-D24E-914F5156F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103D8BB2-F811-62EA-8130-EA9BCDBFC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BF730DA8-5DDE-65CE-AFC9-679004786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AB8C0F5D-5BEF-C6D3-36DC-14913EE70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6">
              <a:extLst>
                <a:ext uri="{FF2B5EF4-FFF2-40B4-BE49-F238E27FC236}">
                  <a16:creationId xmlns:a16="http://schemas.microsoft.com/office/drawing/2014/main" id="{8B88EA7A-FED3-E554-B324-62E153D65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>
              <a:extLst>
                <a:ext uri="{FF2B5EF4-FFF2-40B4-BE49-F238E27FC236}">
                  <a16:creationId xmlns:a16="http://schemas.microsoft.com/office/drawing/2014/main" id="{87F883B2-E16A-1B57-AB23-6D22E49F8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D3989D40-1944-8E4F-43BE-DC93CBF28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5396A03C-8CF3-DE97-C540-E38AE0A51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3A00A577-AE0F-D46E-5862-5F0E706C7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>
              <a:extLst>
                <a:ext uri="{FF2B5EF4-FFF2-40B4-BE49-F238E27FC236}">
                  <a16:creationId xmlns:a16="http://schemas.microsoft.com/office/drawing/2014/main" id="{F9003C20-2DF9-8EAB-43FB-34A013FD8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Google Shape;178;g2ef584e469a_0_1">
              <a:extLst>
                <a:ext uri="{FF2B5EF4-FFF2-40B4-BE49-F238E27FC236}">
                  <a16:creationId xmlns:a16="http://schemas.microsoft.com/office/drawing/2014/main" id="{C95A0C1B-F0E4-127D-670C-7E9B5F938FD1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8;g2ef584e469a_0_1">
              <a:extLst>
                <a:ext uri="{FF2B5EF4-FFF2-40B4-BE49-F238E27FC236}">
                  <a16:creationId xmlns:a16="http://schemas.microsoft.com/office/drawing/2014/main" id="{6CA4D923-3781-6139-933D-9AF3F08CABE6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D3F078B-6A7C-6C37-5A44-EDDBEE2B3D4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53783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FE82B94-BD48-2010-45CC-701225DDBB1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413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35E82AA-F7F6-7B86-4E58-2AE3E1D83E5E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0267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9FAC616-8202-64BE-216F-97CA97E7B1AC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5880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C8511395-2060-6C33-6B52-5EEE92965B08}"/>
              </a:ext>
            </a:extLst>
          </p:cNvPr>
          <p:cNvGrpSpPr/>
          <p:nvPr/>
        </p:nvGrpSpPr>
        <p:grpSpPr>
          <a:xfrm>
            <a:off x="504169" y="5556665"/>
            <a:ext cx="6630030" cy="805197"/>
            <a:chOff x="533916" y="6307114"/>
            <a:chExt cx="6630030" cy="805197"/>
          </a:xfrm>
        </p:grpSpPr>
        <p:graphicFrame>
          <p:nvGraphicFramePr>
            <p:cNvPr id="79" name="Google Shape;241;g2f8249fdfe1_0_48">
              <a:extLst>
                <a:ext uri="{FF2B5EF4-FFF2-40B4-BE49-F238E27FC236}">
                  <a16:creationId xmlns:a16="http://schemas.microsoft.com/office/drawing/2014/main" id="{3FFF3084-A84A-6663-F652-78588F4620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2000359"/>
                </p:ext>
              </p:extLst>
            </p:nvPr>
          </p:nvGraphicFramePr>
          <p:xfrm>
            <a:off x="533916" y="6307114"/>
            <a:ext cx="6630030" cy="80519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</a:tbl>
            </a:graphicData>
          </a:graphic>
        </p:graphicFrame>
        <p:sp>
          <p:nvSpPr>
            <p:cNvPr id="80" name="Google Shape;178;g2ef584e469a_0_1">
              <a:extLst>
                <a:ext uri="{FF2B5EF4-FFF2-40B4-BE49-F238E27FC236}">
                  <a16:creationId xmlns:a16="http://schemas.microsoft.com/office/drawing/2014/main" id="{28323E9B-BD6F-8197-7C31-7449DC40FF26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178;g2ef584e469a_0_1">
              <a:extLst>
                <a:ext uri="{FF2B5EF4-FFF2-40B4-BE49-F238E27FC236}">
                  <a16:creationId xmlns:a16="http://schemas.microsoft.com/office/drawing/2014/main" id="{D9DDD970-9FEE-EF1A-AB53-8547DAEB82E9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2" name="Picture 6">
              <a:extLst>
                <a:ext uri="{FF2B5EF4-FFF2-40B4-BE49-F238E27FC236}">
                  <a16:creationId xmlns:a16="http://schemas.microsoft.com/office/drawing/2014/main" id="{434C4249-2CDE-A019-51B8-333F720D8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">
              <a:extLst>
                <a:ext uri="{FF2B5EF4-FFF2-40B4-BE49-F238E27FC236}">
                  <a16:creationId xmlns:a16="http://schemas.microsoft.com/office/drawing/2014/main" id="{F8AB9589-6799-FD09-7B88-35EDF511A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6">
              <a:extLst>
                <a:ext uri="{FF2B5EF4-FFF2-40B4-BE49-F238E27FC236}">
                  <a16:creationId xmlns:a16="http://schemas.microsoft.com/office/drawing/2014/main" id="{08D51A2D-A8D1-4AF5-E22C-FCB94E715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>
              <a:extLst>
                <a:ext uri="{FF2B5EF4-FFF2-40B4-BE49-F238E27FC236}">
                  <a16:creationId xmlns:a16="http://schemas.microsoft.com/office/drawing/2014/main" id="{DF00BF76-DEF5-41F3-9E15-CF1EA6437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82D277D9-7D75-98BE-1ECA-0FEA5A508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25673EAF-A4E7-8C9D-1200-EA50E3AB3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48CD94FC-1EE7-37DD-4157-48CFDAD48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2396241A-A3D5-6AFF-5596-9A3608763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43F81331-435A-D0D5-C348-193300688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7ECB4C5F-BF9A-D0CD-B9BC-3FFB71764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2A0282F9-47F5-53B9-968E-043DA8FC7CD1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8;g2ef584e469a_0_1">
              <a:extLst>
                <a:ext uri="{FF2B5EF4-FFF2-40B4-BE49-F238E27FC236}">
                  <a16:creationId xmlns:a16="http://schemas.microsoft.com/office/drawing/2014/main" id="{CB520B9E-0E10-8ED4-DB70-FB34F3D1171A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2C2D27-3A00-9FAA-490E-9B6EE696707D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718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012B152-8650-8AEE-5E4F-AE99FD61CBF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53783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735E61D-18B0-31FC-7A35-80C0E50BC785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413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9FA2626-E0B2-91E7-75B2-9094B19F238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0267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2B1D30C-470D-F985-1CDF-5AF24715571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5880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18F4AE9-D4CA-B536-0679-49204781B42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718" y="2423818"/>
            <a:ext cx="248274" cy="248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29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694744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5073163" y="759118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86F3CE69-9561-8F61-0BC0-F0B10A58354D}"/>
              </a:ext>
            </a:extLst>
          </p:cNvPr>
          <p:cNvSpPr/>
          <p:nvPr/>
        </p:nvSpPr>
        <p:spPr>
          <a:xfrm>
            <a:off x="2997754" y="759128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3683855" y="759119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4382260" y="759118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756554" y="759118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75911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986956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21206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6F8D18A4-71DD-A80F-3936-6AEF63B34A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7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81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96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05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15131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151328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889901"/>
            <a:ext cx="1250542" cy="17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567921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584088"/>
              </p:ext>
            </p:extLst>
          </p:nvPr>
        </p:nvGraphicFramePr>
        <p:xfrm>
          <a:off x="1711904" y="1876799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32825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23224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32746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u="sng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32429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48692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6648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27611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38100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476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66649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38562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61699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2279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27702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530691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664174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639305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665926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665048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636919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03404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636294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0334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0285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03129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675;g303e5fefdbf_0_89">
            <a:extLst>
              <a:ext uri="{FF2B5EF4-FFF2-40B4-BE49-F238E27FC236}">
                <a16:creationId xmlns:a16="http://schemas.microsoft.com/office/drawing/2014/main" id="{791096D0-C8AE-A43A-4771-E3474AB64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8134-1790-C8A0-A02E-8FE363BC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F93A4C7-2DD5-91A3-1D8A-DE4B4B4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EA38B-29EF-695D-1D16-14018E19BE0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63A9B-5CFE-23D2-B30C-2737D55D0A7D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F259CE-F898-C882-A22C-A167673E51E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C51BCB24-34A4-DD0E-1060-1405646C0E0C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FEDEDD89-8EEF-5794-4C7A-7CD67F50A9F5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F92FCC0-A403-A4F6-0F7D-2BC9B3236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oogle Shape;693;g303e5fefdbf_0_89">
            <a:extLst>
              <a:ext uri="{FF2B5EF4-FFF2-40B4-BE49-F238E27FC236}">
                <a16:creationId xmlns:a16="http://schemas.microsoft.com/office/drawing/2014/main" id="{B96F8C5A-A1EC-4878-3F27-4FD9B02B3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42921"/>
              </p:ext>
            </p:extLst>
          </p:nvPr>
        </p:nvGraphicFramePr>
        <p:xfrm>
          <a:off x="1711904" y="1933390"/>
          <a:ext cx="5428800" cy="3199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b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r>
                        <a:rPr lang="ko-KR" altLang="en-US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r>
                        <a:rPr lang="ko-KR" altLang="en-US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96392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oogle Shape;694;g303e5fefdbf_0_89">
            <a:extLst>
              <a:ext uri="{FF2B5EF4-FFF2-40B4-BE49-F238E27FC236}">
                <a16:creationId xmlns:a16="http://schemas.microsoft.com/office/drawing/2014/main" id="{58D20E41-91DC-8FA1-18DF-FC510279DC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0564" y="333827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5;g303e5fefdbf_0_89">
            <a:extLst>
              <a:ext uri="{FF2B5EF4-FFF2-40B4-BE49-F238E27FC236}">
                <a16:creationId xmlns:a16="http://schemas.microsoft.com/office/drawing/2014/main" id="{E9963681-DB5C-6489-F88E-0956A99075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24"/>
          <a:stretch/>
        </p:blipFill>
        <p:spPr>
          <a:xfrm>
            <a:off x="2680553" y="424226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6;g303e5fefdbf_0_89">
            <a:extLst>
              <a:ext uri="{FF2B5EF4-FFF2-40B4-BE49-F238E27FC236}">
                <a16:creationId xmlns:a16="http://schemas.microsoft.com/office/drawing/2014/main" id="{C6A7AD9D-1D2E-0886-E668-E74F94622077}"/>
              </a:ext>
            </a:extLst>
          </p:cNvPr>
          <p:cNvSpPr/>
          <p:nvPr/>
        </p:nvSpPr>
        <p:spPr>
          <a:xfrm>
            <a:off x="3558528" y="333748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7;g303e5fefdbf_0_89">
            <a:extLst>
              <a:ext uri="{FF2B5EF4-FFF2-40B4-BE49-F238E27FC236}">
                <a16:creationId xmlns:a16="http://schemas.microsoft.com/office/drawing/2014/main" id="{3B88FB76-DD67-B339-3A23-DB57DD019BA6}"/>
              </a:ext>
            </a:extLst>
          </p:cNvPr>
          <p:cNvSpPr/>
          <p:nvPr/>
        </p:nvSpPr>
        <p:spPr>
          <a:xfrm>
            <a:off x="3558528" y="433431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98;g303e5fefdbf_0_89">
            <a:extLst>
              <a:ext uri="{FF2B5EF4-FFF2-40B4-BE49-F238E27FC236}">
                <a16:creationId xmlns:a16="http://schemas.microsoft.com/office/drawing/2014/main" id="{0C40AE2B-E5AA-241F-8413-23DB2B12D4BC}"/>
              </a:ext>
            </a:extLst>
          </p:cNvPr>
          <p:cNvSpPr/>
          <p:nvPr/>
        </p:nvSpPr>
        <p:spPr>
          <a:xfrm>
            <a:off x="6377501" y="349694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99;g303e5fefdbf_0_89">
            <a:extLst>
              <a:ext uri="{FF2B5EF4-FFF2-40B4-BE49-F238E27FC236}">
                <a16:creationId xmlns:a16="http://schemas.microsoft.com/office/drawing/2014/main" id="{DB7C04AD-E40C-9832-6FC9-2878247781F4}"/>
              </a:ext>
            </a:extLst>
          </p:cNvPr>
          <p:cNvSpPr/>
          <p:nvPr/>
        </p:nvSpPr>
        <p:spPr>
          <a:xfrm>
            <a:off x="6377501" y="36748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700;g303e5fefdbf_0_89">
            <a:extLst>
              <a:ext uri="{FF2B5EF4-FFF2-40B4-BE49-F238E27FC236}">
                <a16:creationId xmlns:a16="http://schemas.microsoft.com/office/drawing/2014/main" id="{1D7F0B8B-FCD7-ACF4-7650-2A97470DB331}"/>
              </a:ext>
            </a:extLst>
          </p:cNvPr>
          <p:cNvSpPr/>
          <p:nvPr/>
        </p:nvSpPr>
        <p:spPr>
          <a:xfrm>
            <a:off x="1848454" y="37711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701;g303e5fefdbf_0_89">
            <a:extLst>
              <a:ext uri="{FF2B5EF4-FFF2-40B4-BE49-F238E27FC236}">
                <a16:creationId xmlns:a16="http://schemas.microsoft.com/office/drawing/2014/main" id="{34BF78D8-9026-26A9-1B45-B515128CD6DE}"/>
              </a:ext>
            </a:extLst>
          </p:cNvPr>
          <p:cNvSpPr/>
          <p:nvPr/>
        </p:nvSpPr>
        <p:spPr>
          <a:xfrm>
            <a:off x="1848454" y="48200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702;g303e5fefdbf_0_89">
            <a:extLst>
              <a:ext uri="{FF2B5EF4-FFF2-40B4-BE49-F238E27FC236}">
                <a16:creationId xmlns:a16="http://schemas.microsoft.com/office/drawing/2014/main" id="{7D462ADB-9DF2-F78C-CE69-87509921ED1E}"/>
              </a:ext>
            </a:extLst>
          </p:cNvPr>
          <p:cNvSpPr/>
          <p:nvPr/>
        </p:nvSpPr>
        <p:spPr>
          <a:xfrm>
            <a:off x="6377500" y="448675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703;g303e5fefdbf_0_89">
            <a:extLst>
              <a:ext uri="{FF2B5EF4-FFF2-40B4-BE49-F238E27FC236}">
                <a16:creationId xmlns:a16="http://schemas.microsoft.com/office/drawing/2014/main" id="{865856F5-E3BF-58FD-462A-9D13F84325CD}"/>
              </a:ext>
            </a:extLst>
          </p:cNvPr>
          <p:cNvSpPr/>
          <p:nvPr/>
        </p:nvSpPr>
        <p:spPr>
          <a:xfrm>
            <a:off x="6377500" y="467651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4;g303e5fefdbf_0_89">
            <a:extLst>
              <a:ext uri="{FF2B5EF4-FFF2-40B4-BE49-F238E27FC236}">
                <a16:creationId xmlns:a16="http://schemas.microsoft.com/office/drawing/2014/main" id="{34B69B1B-1F88-F665-F6FA-72FAA08DFDFE}"/>
              </a:ext>
            </a:extLst>
          </p:cNvPr>
          <p:cNvSpPr/>
          <p:nvPr/>
        </p:nvSpPr>
        <p:spPr>
          <a:xfrm>
            <a:off x="6377500" y="48662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76;g303e5fefdbf_0_89">
            <a:extLst>
              <a:ext uri="{FF2B5EF4-FFF2-40B4-BE49-F238E27FC236}">
                <a16:creationId xmlns:a16="http://schemas.microsoft.com/office/drawing/2014/main" id="{32CFA365-9921-3CF6-C19E-F4A26C7620FC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상품별 결제금액은 주문 시 총 결제금액과 다를 수 있으며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정보를 확인하시려면 상세보기 버튼을 클릭하세요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BC90C25-1F7D-B08C-20DB-75F4556A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07712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F991B1FC-64D5-9B18-CF36-8CC17AC35BAB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70C6855-A980-85EA-C63E-F29CA6FDC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01970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2BFFA13-96A8-1C9B-3D0B-247ED4FF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0529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78" name="그래픽 77" descr="일일 일정표 단색으로 채워진">
            <a:extLst>
              <a:ext uri="{FF2B5EF4-FFF2-40B4-BE49-F238E27FC236}">
                <a16:creationId xmlns:a16="http://schemas.microsoft.com/office/drawing/2014/main" id="{FC75A225-FFA5-1A4A-0608-E58C973A1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79" name="그래픽 78" descr="일일 일정표 단색으로 채워진">
            <a:extLst>
              <a:ext uri="{FF2B5EF4-FFF2-40B4-BE49-F238E27FC236}">
                <a16:creationId xmlns:a16="http://schemas.microsoft.com/office/drawing/2014/main" id="{1A61AC9E-0AC6-A6FD-E5CD-0AB4B8F36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80" name="Google Shape;2236;g27fe52d962f_1_4247">
            <a:extLst>
              <a:ext uri="{FF2B5EF4-FFF2-40B4-BE49-F238E27FC236}">
                <a16:creationId xmlns:a16="http://schemas.microsoft.com/office/drawing/2014/main" id="{98A6E65E-538B-1CE1-6FD0-664D5931EB55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6;g27fe52d962f_1_4247">
            <a:extLst>
              <a:ext uri="{FF2B5EF4-FFF2-40B4-BE49-F238E27FC236}">
                <a16:creationId xmlns:a16="http://schemas.microsoft.com/office/drawing/2014/main" id="{9EEB3DD1-9716-A9A3-C0E2-8A7E2FD662A4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C723A654-342C-C9F7-7091-AD58581E231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DDBAF6A4-22BD-B6AD-6956-0DBB6376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7271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4" name="Google Shape;2236;g27fe52d962f_1_4247">
            <a:extLst>
              <a:ext uri="{FF2B5EF4-FFF2-40B4-BE49-F238E27FC236}">
                <a16:creationId xmlns:a16="http://schemas.microsoft.com/office/drawing/2014/main" id="{8BAF8807-E973-E362-7ABE-3928EDB015D9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6;g27fe52d962f_1_4247">
            <a:extLst>
              <a:ext uri="{FF2B5EF4-FFF2-40B4-BE49-F238E27FC236}">
                <a16:creationId xmlns:a16="http://schemas.microsoft.com/office/drawing/2014/main" id="{942C52FF-92FB-6954-5C3A-5A6214DAFF93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676;g303e5fefdbf_0_89">
            <a:extLst>
              <a:ext uri="{FF2B5EF4-FFF2-40B4-BE49-F238E27FC236}">
                <a16:creationId xmlns:a16="http://schemas.microsoft.com/office/drawing/2014/main" id="{4655B1A0-64D2-7CA2-E49B-F00BB4F51018}"/>
              </a:ext>
            </a:extLst>
          </p:cNvPr>
          <p:cNvSpPr/>
          <p:nvPr/>
        </p:nvSpPr>
        <p:spPr>
          <a:xfrm>
            <a:off x="1711904" y="5379327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lang="en-US" altLang="ko-KR"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진행단계 안내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77;g303e5fefdbf_0_89">
            <a:extLst>
              <a:ext uri="{FF2B5EF4-FFF2-40B4-BE49-F238E27FC236}">
                <a16:creationId xmlns:a16="http://schemas.microsoft.com/office/drawing/2014/main" id="{5D3191C8-C7E5-C731-8712-912FD790E1BB}"/>
              </a:ext>
            </a:extLst>
          </p:cNvPr>
          <p:cNvSpPr/>
          <p:nvPr/>
        </p:nvSpPr>
        <p:spPr>
          <a:xfrm>
            <a:off x="5369021" y="5443701"/>
            <a:ext cx="747195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배송중입니다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(1~2</a:t>
            </a: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5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678;g303e5fefdbf_0_89">
            <a:extLst>
              <a:ext uri="{FF2B5EF4-FFF2-40B4-BE49-F238E27FC236}">
                <a16:creationId xmlns:a16="http://schemas.microsoft.com/office/drawing/2014/main" id="{5B61A9DA-225F-2E2D-ACE1-4EB3EB2F2EAE}"/>
              </a:ext>
            </a:extLst>
          </p:cNvPr>
          <p:cNvSpPr/>
          <p:nvPr/>
        </p:nvSpPr>
        <p:spPr>
          <a:xfrm>
            <a:off x="2608259" y="5443711"/>
            <a:ext cx="747195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입금미완료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~2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이내에 미입금시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취소됩니다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679;g303e5fefdbf_0_89">
            <a:extLst>
              <a:ext uri="{FF2B5EF4-FFF2-40B4-BE49-F238E27FC236}">
                <a16:creationId xmlns:a16="http://schemas.microsoft.com/office/drawing/2014/main" id="{450DE7C8-E28C-BBDA-50EB-CC94AC35C032}"/>
              </a:ext>
            </a:extLst>
          </p:cNvPr>
          <p:cNvSpPr/>
          <p:nvPr/>
        </p:nvSpPr>
        <p:spPr>
          <a:xfrm>
            <a:off x="3525911" y="5443702"/>
            <a:ext cx="747195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입금이</a:t>
            </a: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680;g303e5fefdbf_0_89">
            <a:extLst>
              <a:ext uri="{FF2B5EF4-FFF2-40B4-BE49-F238E27FC236}">
                <a16:creationId xmlns:a16="http://schemas.microsoft.com/office/drawing/2014/main" id="{256F744F-4E6C-51F9-0DDF-EB9355921F03}"/>
              </a:ext>
            </a:extLst>
          </p:cNvPr>
          <p:cNvSpPr/>
          <p:nvPr/>
        </p:nvSpPr>
        <p:spPr>
          <a:xfrm>
            <a:off x="4455732" y="5443701"/>
            <a:ext cx="747195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lang="ko-KR" altLang="en-US"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택배사에 주문이 전달되었습니다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.(2~3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681;g303e5fefdbf_0_89">
            <a:extLst>
              <a:ext uri="{FF2B5EF4-FFF2-40B4-BE49-F238E27FC236}">
                <a16:creationId xmlns:a16="http://schemas.microsoft.com/office/drawing/2014/main" id="{D99EA9B8-9363-CE91-62ED-F405D601A415}"/>
              </a:ext>
            </a:extLst>
          </p:cNvPr>
          <p:cNvSpPr/>
          <p:nvPr/>
        </p:nvSpPr>
        <p:spPr>
          <a:xfrm>
            <a:off x="6304861" y="5443701"/>
            <a:ext cx="747195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배송완료되었습니다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5D6A0DF5-D755-D003-8C32-66B11DEF892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5499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7D4C62-45EA-4FB5-DF86-ED1558B3C3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2019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47EBC34F-A351-5227-3130-0E48C1ABA8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5640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86AE3CF3-87C2-0E13-1D45-66814D67C1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9452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10;g302391297fa_0_53">
            <a:extLst>
              <a:ext uri="{FF2B5EF4-FFF2-40B4-BE49-F238E27FC236}">
                <a16:creationId xmlns:a16="http://schemas.microsoft.com/office/drawing/2014/main" id="{320EF595-CED5-31E2-4F1C-A5D85DA31C7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2680553" y="230267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6;g302391297fa_0_53">
            <a:extLst>
              <a:ext uri="{FF2B5EF4-FFF2-40B4-BE49-F238E27FC236}">
                <a16:creationId xmlns:a16="http://schemas.microsoft.com/office/drawing/2014/main" id="{554C88BE-D303-5934-5697-C51F80E24D64}"/>
              </a:ext>
            </a:extLst>
          </p:cNvPr>
          <p:cNvSpPr/>
          <p:nvPr/>
        </p:nvSpPr>
        <p:spPr>
          <a:xfrm>
            <a:off x="3544099" y="2334738"/>
            <a:ext cx="1347774" cy="756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</a:rPr>
              <a:t>안전화 밀레 L-5</a:t>
            </a: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800" b="1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98;g303e5fefdbf_0_89">
            <a:extLst>
              <a:ext uri="{FF2B5EF4-FFF2-40B4-BE49-F238E27FC236}">
                <a16:creationId xmlns:a16="http://schemas.microsoft.com/office/drawing/2014/main" id="{FE2A12CB-AAB0-A50C-ED1F-5F058C913E11}"/>
              </a:ext>
            </a:extLst>
          </p:cNvPr>
          <p:cNvSpPr/>
          <p:nvPr/>
        </p:nvSpPr>
        <p:spPr>
          <a:xfrm>
            <a:off x="6377500" y="2667435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99;g303e5fefdbf_0_89">
            <a:extLst>
              <a:ext uri="{FF2B5EF4-FFF2-40B4-BE49-F238E27FC236}">
                <a16:creationId xmlns:a16="http://schemas.microsoft.com/office/drawing/2014/main" id="{FDB32692-D49F-33F5-FE89-0B6CB1476A4D}"/>
              </a:ext>
            </a:extLst>
          </p:cNvPr>
          <p:cNvSpPr/>
          <p:nvPr/>
        </p:nvSpPr>
        <p:spPr>
          <a:xfrm>
            <a:off x="6377500" y="284536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700;g303e5fefdbf_0_89">
            <a:extLst>
              <a:ext uri="{FF2B5EF4-FFF2-40B4-BE49-F238E27FC236}">
                <a16:creationId xmlns:a16="http://schemas.microsoft.com/office/drawing/2014/main" id="{6A13192A-C4AC-0DCC-C871-98E0DAFF1D80}"/>
              </a:ext>
            </a:extLst>
          </p:cNvPr>
          <p:cNvSpPr/>
          <p:nvPr/>
        </p:nvSpPr>
        <p:spPr>
          <a:xfrm>
            <a:off x="1837181" y="283057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335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009FF-B17A-F25C-76DF-001C497D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aphicFrame>
        <p:nvGraphicFramePr>
          <p:cNvPr id="3" name="Google Shape;115;g305a46794f5_0_64">
            <a:extLst>
              <a:ext uri="{FF2B5EF4-FFF2-40B4-BE49-F238E27FC236}">
                <a16:creationId xmlns:a16="http://schemas.microsoft.com/office/drawing/2014/main" id="{47808810-6E0D-4371-66D5-38115A0D5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970683"/>
              </p:ext>
            </p:extLst>
          </p:nvPr>
        </p:nvGraphicFramePr>
        <p:xfrm>
          <a:off x="9199825" y="2461973"/>
          <a:ext cx="2480675" cy="419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버튼노출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준비중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승인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9707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완료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5440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941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요청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승인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009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05314"/>
                  </a:ext>
                </a:extLst>
              </a:tr>
            </a:tbl>
          </a:graphicData>
        </a:graphic>
      </p:graphicFrame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CA25ABDD-ECA6-BBD3-C698-E83CB4C2A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271005"/>
              </p:ext>
            </p:extLst>
          </p:nvPr>
        </p:nvGraphicFramePr>
        <p:xfrm>
          <a:off x="637309" y="1272689"/>
          <a:ext cx="2477323" cy="5227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3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버튼노출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준비중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취소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9707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반인 승인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269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5440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941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요청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취소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009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교인 승인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6465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0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35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974;g2efdfd133eb_0_868">
            <a:extLst>
              <a:ext uri="{FF2B5EF4-FFF2-40B4-BE49-F238E27FC236}">
                <a16:creationId xmlns:a16="http://schemas.microsoft.com/office/drawing/2014/main" id="{707362B6-2605-D173-0AC2-1F1E526D7E7E}"/>
              </a:ext>
            </a:extLst>
          </p:cNvPr>
          <p:cNvSpPr/>
          <p:nvPr/>
        </p:nvSpPr>
        <p:spPr>
          <a:xfrm>
            <a:off x="97244" y="680036"/>
            <a:ext cx="5090347" cy="34347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84;g2efdfd133eb_0_868">
            <a:extLst>
              <a:ext uri="{FF2B5EF4-FFF2-40B4-BE49-F238E27FC236}">
                <a16:creationId xmlns:a16="http://schemas.microsoft.com/office/drawing/2014/main" id="{3616C71F-4A6F-6AFC-5355-0D820C5A6735}"/>
              </a:ext>
            </a:extLst>
          </p:cNvPr>
          <p:cNvSpPr/>
          <p:nvPr/>
        </p:nvSpPr>
        <p:spPr>
          <a:xfrm>
            <a:off x="302795" y="81788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85;g2efdfd133eb_0_868">
            <a:extLst>
              <a:ext uri="{FF2B5EF4-FFF2-40B4-BE49-F238E27FC236}">
                <a16:creationId xmlns:a16="http://schemas.microsoft.com/office/drawing/2014/main" id="{D52F5665-43D6-0B94-A978-B91E9B26BC53}"/>
              </a:ext>
            </a:extLst>
          </p:cNvPr>
          <p:cNvSpPr/>
          <p:nvPr/>
        </p:nvSpPr>
        <p:spPr>
          <a:xfrm>
            <a:off x="4628062" y="81788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16DDD4-935C-FEBD-F49C-FACEB507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031F9-BD00-8FD1-9F12-995F9714E827}"/>
              </a:ext>
            </a:extLst>
          </p:cNvPr>
          <p:cNvSpPr txBox="1"/>
          <p:nvPr/>
        </p:nvSpPr>
        <p:spPr>
          <a:xfrm>
            <a:off x="5356443" y="2604339"/>
            <a:ext cx="2501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취소사유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다른상품 </a:t>
            </a:r>
            <a:r>
              <a:rPr lang="ko-KR" altLang="en-US" sz="800" baseline="0" dirty="0" err="1">
                <a:solidFill>
                  <a:schemeClr val="tx1"/>
                </a:solidFill>
              </a:rPr>
              <a:t>재주문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상품에 이상 없으나 구매 의사 없어짐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배송지연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A0C5F4C-BCD4-BDB9-4D0A-F1BC20DF5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95213"/>
              </p:ext>
            </p:extLst>
          </p:nvPr>
        </p:nvGraphicFramePr>
        <p:xfrm>
          <a:off x="243461" y="2718987"/>
          <a:ext cx="4807301" cy="8901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8399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998902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취소사유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645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                                                                                   0</a:t>
                      </a:r>
                      <a:r>
                        <a:rPr lang="en-US" altLang="ko-KR" sz="700" baseline="0" dirty="0"/>
                        <a:t> / 500byte</a:t>
                      </a:r>
                      <a:endParaRPr lang="ko-KR" altLang="en-US" sz="700" dirty="0"/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35592D8-E102-48E7-4E5A-15411C97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32939"/>
              </p:ext>
            </p:extLst>
          </p:nvPr>
        </p:nvGraphicFramePr>
        <p:xfrm>
          <a:off x="1111919" y="2754621"/>
          <a:ext cx="1739705" cy="171450"/>
        </p:xfrm>
        <a:graphic>
          <a:graphicData uri="http://schemas.openxmlformats.org/drawingml/2006/table">
            <a:tbl>
              <a:tblPr/>
              <a:tblGrid>
                <a:gridCol w="17397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                       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CE7A915-D0E7-8920-A64B-9C8F05A57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02965"/>
              </p:ext>
            </p:extLst>
          </p:nvPr>
        </p:nvGraphicFramePr>
        <p:xfrm>
          <a:off x="1111918" y="3002124"/>
          <a:ext cx="3371337" cy="552731"/>
        </p:xfrm>
        <a:graphic>
          <a:graphicData uri="http://schemas.openxmlformats.org/drawingml/2006/table">
            <a:tbl>
              <a:tblPr/>
              <a:tblGrid>
                <a:gridCol w="337133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5273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983;g2efdfd133eb_0_868">
            <a:extLst>
              <a:ext uri="{FF2B5EF4-FFF2-40B4-BE49-F238E27FC236}">
                <a16:creationId xmlns:a16="http://schemas.microsoft.com/office/drawing/2014/main" id="{A52570DF-1844-C82D-687C-0A8528ECACA7}"/>
              </a:ext>
            </a:extLst>
          </p:cNvPr>
          <p:cNvSpPr/>
          <p:nvPr/>
        </p:nvSpPr>
        <p:spPr>
          <a:xfrm>
            <a:off x="1885484" y="37425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92;g2efdfd133eb_0_868">
            <a:extLst>
              <a:ext uri="{FF2B5EF4-FFF2-40B4-BE49-F238E27FC236}">
                <a16:creationId xmlns:a16="http://schemas.microsoft.com/office/drawing/2014/main" id="{29CF472D-311E-FCBE-DCF7-FD0C5B4F9F2A}"/>
              </a:ext>
            </a:extLst>
          </p:cNvPr>
          <p:cNvSpPr/>
          <p:nvPr/>
        </p:nvSpPr>
        <p:spPr>
          <a:xfrm>
            <a:off x="2681684" y="37425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C80BA9A-A2CB-60FB-58C0-B6C8BF58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04122"/>
              </p:ext>
            </p:extLst>
          </p:nvPr>
        </p:nvGraphicFramePr>
        <p:xfrm>
          <a:off x="243461" y="1163939"/>
          <a:ext cx="4807301" cy="48892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85176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4022125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48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주문취소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</a:tbl>
          </a:graphicData>
        </a:graphic>
      </p:graphicFrame>
      <p:graphicFrame>
        <p:nvGraphicFramePr>
          <p:cNvPr id="9" name="Google Shape;600;g302391297fa_0_53">
            <a:extLst>
              <a:ext uri="{FF2B5EF4-FFF2-40B4-BE49-F238E27FC236}">
                <a16:creationId xmlns:a16="http://schemas.microsoft.com/office/drawing/2014/main" id="{617E7735-D4E2-3A2A-18D9-2027FA593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487260"/>
              </p:ext>
            </p:extLst>
          </p:nvPr>
        </p:nvGraphicFramePr>
        <p:xfrm>
          <a:off x="243461" y="1767513"/>
          <a:ext cx="4801120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835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29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9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76881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13951">
                  <a:extLst>
                    <a:ext uri="{9D8B030D-6E8A-4147-A177-3AD203B41FA5}">
                      <a16:colId xmlns:a16="http://schemas.microsoft.com/office/drawing/2014/main" val="18966643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Google Shape;610;g302391297fa_0_53">
            <a:extLst>
              <a:ext uri="{FF2B5EF4-FFF2-40B4-BE49-F238E27FC236}">
                <a16:creationId xmlns:a16="http://schemas.microsoft.com/office/drawing/2014/main" id="{8F8581D6-C886-EEA2-1EC1-BDBE5B3C00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00217" y="206416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6;g302391297fa_0_53">
            <a:extLst>
              <a:ext uri="{FF2B5EF4-FFF2-40B4-BE49-F238E27FC236}">
                <a16:creationId xmlns:a16="http://schemas.microsoft.com/office/drawing/2014/main" id="{2AE68CF0-6FA9-2DDC-0A13-8567ADA6359B}"/>
              </a:ext>
            </a:extLst>
          </p:cNvPr>
          <p:cNvSpPr/>
          <p:nvPr/>
        </p:nvSpPr>
        <p:spPr>
          <a:xfrm>
            <a:off x="1111919" y="2154460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165109E-6CC9-DD05-B7BA-E56F0810B2F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92" y="182226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D61063E-1B1F-5B3E-36F2-BB4B3EBF53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92" y="225712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74;g2efdfd133eb_0_868">
            <a:extLst>
              <a:ext uri="{FF2B5EF4-FFF2-40B4-BE49-F238E27FC236}">
                <a16:creationId xmlns:a16="http://schemas.microsoft.com/office/drawing/2014/main" id="{4673CDE1-4C4E-7728-0E04-D265C7002548}"/>
              </a:ext>
            </a:extLst>
          </p:cNvPr>
          <p:cNvSpPr/>
          <p:nvPr/>
        </p:nvSpPr>
        <p:spPr>
          <a:xfrm>
            <a:off x="97244" y="4248192"/>
            <a:ext cx="4495393" cy="25563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84;g2efdfd133eb_0_868">
            <a:extLst>
              <a:ext uri="{FF2B5EF4-FFF2-40B4-BE49-F238E27FC236}">
                <a16:creationId xmlns:a16="http://schemas.microsoft.com/office/drawing/2014/main" id="{42A13C53-A068-5A4F-D0FC-05B1C7B798C7}"/>
              </a:ext>
            </a:extLst>
          </p:cNvPr>
          <p:cNvSpPr/>
          <p:nvPr/>
        </p:nvSpPr>
        <p:spPr>
          <a:xfrm>
            <a:off x="302795" y="438604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985;g2efdfd133eb_0_868">
            <a:extLst>
              <a:ext uri="{FF2B5EF4-FFF2-40B4-BE49-F238E27FC236}">
                <a16:creationId xmlns:a16="http://schemas.microsoft.com/office/drawing/2014/main" id="{FF3BBBA6-144A-AA04-4F9A-206EC60361EF}"/>
              </a:ext>
            </a:extLst>
          </p:cNvPr>
          <p:cNvSpPr/>
          <p:nvPr/>
        </p:nvSpPr>
        <p:spPr>
          <a:xfrm>
            <a:off x="3993133" y="438604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BF3FDA2-F20E-A559-233F-02496D488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8071"/>
              </p:ext>
            </p:extLst>
          </p:nvPr>
        </p:nvGraphicFramePr>
        <p:xfrm>
          <a:off x="243462" y="5710445"/>
          <a:ext cx="4202958" cy="54926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06773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496185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취소사유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다른상품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재주문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sp>
        <p:nvSpPr>
          <p:cNvPr id="27" name="Google Shape;992;g2efdfd133eb_0_868">
            <a:extLst>
              <a:ext uri="{FF2B5EF4-FFF2-40B4-BE49-F238E27FC236}">
                <a16:creationId xmlns:a16="http://schemas.microsoft.com/office/drawing/2014/main" id="{5E38CCA3-90B2-85AF-5752-4AD13FE9EEF6}"/>
              </a:ext>
            </a:extLst>
          </p:cNvPr>
          <p:cNvSpPr/>
          <p:nvPr/>
        </p:nvSpPr>
        <p:spPr>
          <a:xfrm>
            <a:off x="2189847" y="642581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Google Shape;600;g302391297fa_0_53">
            <a:extLst>
              <a:ext uri="{FF2B5EF4-FFF2-40B4-BE49-F238E27FC236}">
                <a16:creationId xmlns:a16="http://schemas.microsoft.com/office/drawing/2014/main" id="{2ECD5B0D-9B4F-485E-6705-954A43785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042624"/>
              </p:ext>
            </p:extLst>
          </p:nvPr>
        </p:nvGraphicFramePr>
        <p:xfrm>
          <a:off x="243463" y="4740227"/>
          <a:ext cx="4202958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382606">
                  <a:extLst>
                    <a:ext uri="{9D8B030D-6E8A-4147-A177-3AD203B41FA5}">
                      <a16:colId xmlns:a16="http://schemas.microsoft.com/office/drawing/2014/main" val="1896664385"/>
                    </a:ext>
                  </a:extLst>
                </a:gridCol>
                <a:gridCol w="42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" name="Google Shape;610;g302391297fa_0_53">
            <a:extLst>
              <a:ext uri="{FF2B5EF4-FFF2-40B4-BE49-F238E27FC236}">
                <a16:creationId xmlns:a16="http://schemas.microsoft.com/office/drawing/2014/main" id="{869C9474-93AD-0D97-415F-4947936922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328228" y="5036883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616;g302391297fa_0_53">
            <a:extLst>
              <a:ext uri="{FF2B5EF4-FFF2-40B4-BE49-F238E27FC236}">
                <a16:creationId xmlns:a16="http://schemas.microsoft.com/office/drawing/2014/main" id="{CD73E0A2-46A6-108C-1F69-7C36C95080A0}"/>
              </a:ext>
            </a:extLst>
          </p:cNvPr>
          <p:cNvSpPr/>
          <p:nvPr/>
        </p:nvSpPr>
        <p:spPr>
          <a:xfrm>
            <a:off x="839930" y="5127174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6DA886-430A-1148-837E-F7411FF83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4367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87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 (정책은 상세 기획에서 진행 예정입니다.)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2336"/>
              </p:ext>
            </p:extLst>
          </p:nvPr>
        </p:nvGraphicFramePr>
        <p:xfrm>
          <a:off x="360625" y="2306800"/>
          <a:ext cx="9244150" cy="312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1세트(5개)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0C036-D3C6-43DE-083E-4A9B9F81D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74;g2efdfd133eb_0_868">
            <a:extLst>
              <a:ext uri="{FF2B5EF4-FFF2-40B4-BE49-F238E27FC236}">
                <a16:creationId xmlns:a16="http://schemas.microsoft.com/office/drawing/2014/main" id="{2438FDB4-B91D-FA29-4AB8-F80D4A0BB022}"/>
              </a:ext>
            </a:extLst>
          </p:cNvPr>
          <p:cNvSpPr/>
          <p:nvPr/>
        </p:nvSpPr>
        <p:spPr>
          <a:xfrm>
            <a:off x="99450" y="665878"/>
            <a:ext cx="5091291" cy="53883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Google Shape;600;g302391297fa_0_53">
            <a:extLst>
              <a:ext uri="{FF2B5EF4-FFF2-40B4-BE49-F238E27FC236}">
                <a16:creationId xmlns:a16="http://schemas.microsoft.com/office/drawing/2014/main" id="{EC3460E8-9736-6091-55B0-51825396E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20406"/>
              </p:ext>
            </p:extLst>
          </p:nvPr>
        </p:nvGraphicFramePr>
        <p:xfrm>
          <a:off x="258970" y="1949230"/>
          <a:ext cx="4801120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835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29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9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76881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13951">
                  <a:extLst>
                    <a:ext uri="{9D8B030D-6E8A-4147-A177-3AD203B41FA5}">
                      <a16:colId xmlns:a16="http://schemas.microsoft.com/office/drawing/2014/main" val="18966643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0B0B4F-2888-8007-52CF-E6BE3502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8631"/>
              </p:ext>
            </p:extLst>
          </p:nvPr>
        </p:nvGraphicFramePr>
        <p:xfrm>
          <a:off x="258970" y="1152474"/>
          <a:ext cx="4807301" cy="65594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85176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4022125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반품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교환 선택</a:t>
                      </a:r>
                      <a:r>
                        <a:rPr lang="ko-KR" altLang="en-US" sz="700" b="0" i="0" u="sng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상세정보보기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반품요청                        교환요청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24446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상품을 받으신 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이내에 반품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교환 신청하실 수 있습니다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반품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교환배송비는 결제하신 금액에서 차감 후 환불됩니다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 불량이거나 잘못 배송된 경우 제외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묶음 배송된 상품 중 일부만을 반품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교환하실 경우 추가 비용이 발생할 수 있습니다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784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734F8E-30D7-DA88-6B9D-C52165C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5" name="Google Shape;984;g2efdfd133eb_0_868">
            <a:extLst>
              <a:ext uri="{FF2B5EF4-FFF2-40B4-BE49-F238E27FC236}">
                <a16:creationId xmlns:a16="http://schemas.microsoft.com/office/drawing/2014/main" id="{9B5A1F45-A33D-36D6-AD30-C41A3897C5C1}"/>
              </a:ext>
            </a:extLst>
          </p:cNvPr>
          <p:cNvSpPr/>
          <p:nvPr/>
        </p:nvSpPr>
        <p:spPr>
          <a:xfrm>
            <a:off x="305001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5;g2efdfd133eb_0_868">
            <a:extLst>
              <a:ext uri="{FF2B5EF4-FFF2-40B4-BE49-F238E27FC236}">
                <a16:creationId xmlns:a16="http://schemas.microsoft.com/office/drawing/2014/main" id="{51528F6C-E093-FBA7-D0E5-00CF571CC093}"/>
              </a:ext>
            </a:extLst>
          </p:cNvPr>
          <p:cNvSpPr/>
          <p:nvPr/>
        </p:nvSpPr>
        <p:spPr>
          <a:xfrm>
            <a:off x="4643571" y="77417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" name="Google Shape;610;g302391297fa_0_53">
            <a:extLst>
              <a:ext uri="{FF2B5EF4-FFF2-40B4-BE49-F238E27FC236}">
                <a16:creationId xmlns:a16="http://schemas.microsoft.com/office/drawing/2014/main" id="{F5E5DE3B-500D-A37F-AB3C-95222B8A16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5726" y="2245886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16;g302391297fa_0_53">
            <a:extLst>
              <a:ext uri="{FF2B5EF4-FFF2-40B4-BE49-F238E27FC236}">
                <a16:creationId xmlns:a16="http://schemas.microsoft.com/office/drawing/2014/main" id="{E67C127C-9073-14DE-E409-CD5D35D69BBB}"/>
              </a:ext>
            </a:extLst>
          </p:cNvPr>
          <p:cNvSpPr/>
          <p:nvPr/>
        </p:nvSpPr>
        <p:spPr>
          <a:xfrm>
            <a:off x="1127428" y="2336177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7AF91C-980E-2364-32A7-E54B711B9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22834"/>
              </p:ext>
            </p:extLst>
          </p:nvPr>
        </p:nvGraphicFramePr>
        <p:xfrm>
          <a:off x="258970" y="2926870"/>
          <a:ext cx="4801122" cy="1799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91354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4009768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반품사유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                                                                                                     </a:t>
                      </a:r>
                      <a:endParaRPr lang="ko-KR" altLang="en-US" sz="700" dirty="0"/>
                    </a:p>
                  </a:txBody>
                  <a:tcPr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634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사진첨부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최대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  <a:tr h="920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 0</a:t>
                      </a:r>
                      <a:r>
                        <a:rPr lang="en-US" altLang="ko-KR" sz="700" baseline="0" dirty="0"/>
                        <a:t> / 500byte</a:t>
                      </a:r>
                      <a:endParaRPr lang="ko-KR" altLang="en-US" sz="700" dirty="0"/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1115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BC72043-5470-92E5-C689-ADBFFAED5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05401"/>
              </p:ext>
            </p:extLst>
          </p:nvPr>
        </p:nvGraphicFramePr>
        <p:xfrm>
          <a:off x="1127428" y="2962504"/>
          <a:ext cx="1739705" cy="171450"/>
        </p:xfrm>
        <a:graphic>
          <a:graphicData uri="http://schemas.openxmlformats.org/drawingml/2006/table">
            <a:tbl>
              <a:tblPr/>
              <a:tblGrid>
                <a:gridCol w="17397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6AADAF3-DC16-A266-4441-B75C9AD48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1490"/>
              </p:ext>
            </p:extLst>
          </p:nvPr>
        </p:nvGraphicFramePr>
        <p:xfrm>
          <a:off x="1127428" y="3849910"/>
          <a:ext cx="3358075" cy="829705"/>
        </p:xfrm>
        <a:graphic>
          <a:graphicData uri="http://schemas.openxmlformats.org/drawingml/2006/table">
            <a:tbl>
              <a:tblPr/>
              <a:tblGrid>
                <a:gridCol w="33580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829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3" name="Google Shape;983;g2efdfd133eb_0_868">
            <a:extLst>
              <a:ext uri="{FF2B5EF4-FFF2-40B4-BE49-F238E27FC236}">
                <a16:creationId xmlns:a16="http://schemas.microsoft.com/office/drawing/2014/main" id="{F2AB4134-EA13-2AA8-8284-3843819EEE65}"/>
              </a:ext>
            </a:extLst>
          </p:cNvPr>
          <p:cNvSpPr/>
          <p:nvPr/>
        </p:nvSpPr>
        <p:spPr>
          <a:xfrm>
            <a:off x="1887690" y="567548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992;g2efdfd133eb_0_868">
            <a:extLst>
              <a:ext uri="{FF2B5EF4-FFF2-40B4-BE49-F238E27FC236}">
                <a16:creationId xmlns:a16="http://schemas.microsoft.com/office/drawing/2014/main" id="{38D2D2D3-8391-E446-A943-4E179B6D5C2F}"/>
              </a:ext>
            </a:extLst>
          </p:cNvPr>
          <p:cNvSpPr/>
          <p:nvPr/>
        </p:nvSpPr>
        <p:spPr>
          <a:xfrm>
            <a:off x="2683890" y="567548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AC188-FF81-CFA3-2DB5-2B25EDD9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2687" y="11912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C973E1E-439F-AD37-28A6-C8BB24FE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53213" y="11912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904D875-3547-4CD5-EA42-CB41D021B34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001" y="200398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3185FA-59C0-5FF1-7A95-4DFC700302A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001" y="243883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914;g28120bc8d10_0_403">
            <a:extLst>
              <a:ext uri="{FF2B5EF4-FFF2-40B4-BE49-F238E27FC236}">
                <a16:creationId xmlns:a16="http://schemas.microsoft.com/office/drawing/2014/main" id="{9710CBC3-BCDF-8E88-A32D-A099CF999AEE}"/>
              </a:ext>
            </a:extLst>
          </p:cNvPr>
          <p:cNvSpPr/>
          <p:nvPr/>
        </p:nvSpPr>
        <p:spPr>
          <a:xfrm>
            <a:off x="1117899" y="325953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58;g27fc35ecc8f_0_48">
            <a:extLst>
              <a:ext uri="{FF2B5EF4-FFF2-40B4-BE49-F238E27FC236}">
                <a16:creationId xmlns:a16="http://schemas.microsoft.com/office/drawing/2014/main" id="{C8E87940-5A31-0F7A-92BE-D911839A3DBF}"/>
              </a:ext>
            </a:extLst>
          </p:cNvPr>
          <p:cNvSpPr/>
          <p:nvPr/>
        </p:nvSpPr>
        <p:spPr>
          <a:xfrm>
            <a:off x="1621531" y="327476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1" name="Google Shape;1659;g27fc35ecc8f_0_48">
            <a:extLst>
              <a:ext uri="{FF2B5EF4-FFF2-40B4-BE49-F238E27FC236}">
                <a16:creationId xmlns:a16="http://schemas.microsoft.com/office/drawing/2014/main" id="{7341F67C-2CED-A56E-F733-5BBB264AAEC4}"/>
              </a:ext>
            </a:extLst>
          </p:cNvPr>
          <p:cNvSpPr/>
          <p:nvPr/>
        </p:nvSpPr>
        <p:spPr>
          <a:xfrm>
            <a:off x="2346902" y="331076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1227EDD-1818-DAF5-E4AD-12347878B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7824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931F96-C49E-0DBD-2E5A-2523E0B75C7B}"/>
              </a:ext>
            </a:extLst>
          </p:cNvPr>
          <p:cNvSpPr txBox="1"/>
          <p:nvPr/>
        </p:nvSpPr>
        <p:spPr>
          <a:xfrm>
            <a:off x="5300413" y="1343079"/>
            <a:ext cx="27787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반품사유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상품에 이상 없으나 구매 의사 없어짐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사이즈</a:t>
            </a:r>
            <a:r>
              <a:rPr lang="en-US" altLang="ko-KR" sz="800" baseline="0" dirty="0">
                <a:solidFill>
                  <a:schemeClr val="tx1"/>
                </a:solidFill>
              </a:rPr>
              <a:t>, </a:t>
            </a:r>
            <a:r>
              <a:rPr lang="ko-KR" altLang="en-US" sz="800" baseline="0" dirty="0">
                <a:solidFill>
                  <a:schemeClr val="tx1"/>
                </a:solidFill>
              </a:rPr>
              <a:t>색상등 규격을 잘못 선택함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배송된 상품의 파손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하자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포장불량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 상품이 잘못 배송됨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배송지연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6BFB5-822E-B861-E196-6F4E544B70D4}"/>
              </a:ext>
            </a:extLst>
          </p:cNvPr>
          <p:cNvSpPr txBox="1"/>
          <p:nvPr/>
        </p:nvSpPr>
        <p:spPr>
          <a:xfrm>
            <a:off x="5286723" y="2547005"/>
            <a:ext cx="248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교환사유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사이즈</a:t>
            </a:r>
            <a:r>
              <a:rPr lang="en-US" altLang="ko-KR" sz="800" baseline="0" dirty="0">
                <a:solidFill>
                  <a:schemeClr val="tx1"/>
                </a:solidFill>
              </a:rPr>
              <a:t>, </a:t>
            </a:r>
            <a:r>
              <a:rPr lang="ko-KR" altLang="en-US" sz="800" baseline="0" dirty="0">
                <a:solidFill>
                  <a:schemeClr val="tx1"/>
                </a:solidFill>
              </a:rPr>
              <a:t>색상등 규격선택 잘못 선택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배송된 상품의 파손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하자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포장불량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 상품이 잘못 배송됨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7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533E9-1C49-50E5-5380-0C9D1AF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4" name="Google Shape;974;g2efdfd133eb_0_868">
            <a:extLst>
              <a:ext uri="{FF2B5EF4-FFF2-40B4-BE49-F238E27FC236}">
                <a16:creationId xmlns:a16="http://schemas.microsoft.com/office/drawing/2014/main" id="{C69CAB2E-C277-58B2-4B62-0159127E7634}"/>
              </a:ext>
            </a:extLst>
          </p:cNvPr>
          <p:cNvSpPr/>
          <p:nvPr/>
        </p:nvSpPr>
        <p:spPr>
          <a:xfrm>
            <a:off x="99450" y="665878"/>
            <a:ext cx="4801121" cy="39370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84;g2efdfd133eb_0_868">
            <a:extLst>
              <a:ext uri="{FF2B5EF4-FFF2-40B4-BE49-F238E27FC236}">
                <a16:creationId xmlns:a16="http://schemas.microsoft.com/office/drawing/2014/main" id="{6FD6E879-9B59-4A3D-0A5A-BAA62F1278F8}"/>
              </a:ext>
            </a:extLst>
          </p:cNvPr>
          <p:cNvSpPr/>
          <p:nvPr/>
        </p:nvSpPr>
        <p:spPr>
          <a:xfrm>
            <a:off x="305001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5;g2efdfd133eb_0_868">
            <a:extLst>
              <a:ext uri="{FF2B5EF4-FFF2-40B4-BE49-F238E27FC236}">
                <a16:creationId xmlns:a16="http://schemas.microsoft.com/office/drawing/2014/main" id="{88CEB0F4-A4C1-2607-46E4-3DF63B3FD7FE}"/>
              </a:ext>
            </a:extLst>
          </p:cNvPr>
          <p:cNvSpPr/>
          <p:nvPr/>
        </p:nvSpPr>
        <p:spPr>
          <a:xfrm>
            <a:off x="4345341" y="803729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Google Shape;600;g302391297fa_0_53">
            <a:extLst>
              <a:ext uri="{FF2B5EF4-FFF2-40B4-BE49-F238E27FC236}">
                <a16:creationId xmlns:a16="http://schemas.microsoft.com/office/drawing/2014/main" id="{7F852CAF-5C11-FC24-FE39-489D016CA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869448"/>
              </p:ext>
            </p:extLst>
          </p:nvPr>
        </p:nvGraphicFramePr>
        <p:xfrm>
          <a:off x="245668" y="1182517"/>
          <a:ext cx="4522374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4186064411"/>
                    </a:ext>
                  </a:extLst>
                </a:gridCol>
                <a:gridCol w="1020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확인 후 교환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8" name="Google Shape;610;g302391297fa_0_53">
            <a:extLst>
              <a:ext uri="{FF2B5EF4-FFF2-40B4-BE49-F238E27FC236}">
                <a16:creationId xmlns:a16="http://schemas.microsoft.com/office/drawing/2014/main" id="{0F34412B-D794-9919-80AF-8841F99753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377873" y="150967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16;g302391297fa_0_53">
            <a:extLst>
              <a:ext uri="{FF2B5EF4-FFF2-40B4-BE49-F238E27FC236}">
                <a16:creationId xmlns:a16="http://schemas.microsoft.com/office/drawing/2014/main" id="{1F53A391-D702-FD1E-70CE-FB628C2BAFFC}"/>
              </a:ext>
            </a:extLst>
          </p:cNvPr>
          <p:cNvSpPr/>
          <p:nvPr/>
        </p:nvSpPr>
        <p:spPr>
          <a:xfrm>
            <a:off x="942399" y="159626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B70D0B7E-33D1-227C-A629-7128D0AB9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31772"/>
              </p:ext>
            </p:extLst>
          </p:nvPr>
        </p:nvGraphicFramePr>
        <p:xfrm>
          <a:off x="245668" y="2128131"/>
          <a:ext cx="4522374" cy="11346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60486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761888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교환사유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배송된 상품의 파손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포장불량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58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사진첨부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7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위사진과 같이 제품이 파손되어 있습니다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교환해주세요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sp>
        <p:nvSpPr>
          <p:cNvPr id="43" name="Google Shape;983;g2efdfd133eb_0_868">
            <a:extLst>
              <a:ext uri="{FF2B5EF4-FFF2-40B4-BE49-F238E27FC236}">
                <a16:creationId xmlns:a16="http://schemas.microsoft.com/office/drawing/2014/main" id="{17ADB664-BFA4-3313-E876-9341C9311CA0}"/>
              </a:ext>
            </a:extLst>
          </p:cNvPr>
          <p:cNvSpPr/>
          <p:nvPr/>
        </p:nvSpPr>
        <p:spPr>
          <a:xfrm>
            <a:off x="1887690" y="424375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992;g2efdfd133eb_0_868">
            <a:extLst>
              <a:ext uri="{FF2B5EF4-FFF2-40B4-BE49-F238E27FC236}">
                <a16:creationId xmlns:a16="http://schemas.microsoft.com/office/drawing/2014/main" id="{9F6BA0EA-D16A-95E1-5793-2798571A700D}"/>
              </a:ext>
            </a:extLst>
          </p:cNvPr>
          <p:cNvSpPr/>
          <p:nvPr/>
        </p:nvSpPr>
        <p:spPr>
          <a:xfrm>
            <a:off x="2683890" y="424375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890DE-A94E-D56D-80B9-28AD223BF910}"/>
              </a:ext>
            </a:extLst>
          </p:cNvPr>
          <p:cNvSpPr txBox="1"/>
          <p:nvPr/>
        </p:nvSpPr>
        <p:spPr>
          <a:xfrm>
            <a:off x="5138266" y="2585128"/>
            <a:ext cx="248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교환사유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사이즈</a:t>
            </a:r>
            <a:r>
              <a:rPr lang="en-US" altLang="ko-KR" sz="800" baseline="0" dirty="0">
                <a:solidFill>
                  <a:schemeClr val="tx1"/>
                </a:solidFill>
              </a:rPr>
              <a:t>, </a:t>
            </a:r>
            <a:r>
              <a:rPr lang="ko-KR" altLang="en-US" sz="800" baseline="0" dirty="0">
                <a:solidFill>
                  <a:schemeClr val="tx1"/>
                </a:solidFill>
              </a:rPr>
              <a:t>색상등 규격선택 잘못 선택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배송된 상품의 파손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하자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포장불량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 상품이 잘못 배송됨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F1ECC5-469A-A740-5183-8412EE76FF90}"/>
              </a:ext>
            </a:extLst>
          </p:cNvPr>
          <p:cNvSpPr txBox="1"/>
          <p:nvPr/>
        </p:nvSpPr>
        <p:spPr>
          <a:xfrm>
            <a:off x="5458091" y="1393150"/>
            <a:ext cx="1483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구매자</a:t>
            </a:r>
            <a:r>
              <a:rPr lang="en-US" altLang="ko-KR" sz="800" baseline="0" dirty="0">
                <a:solidFill>
                  <a:schemeClr val="tx1"/>
                </a:solidFill>
              </a:rPr>
              <a:t> </a:t>
            </a:r>
            <a:r>
              <a:rPr lang="ko-KR" altLang="en-US" sz="800" baseline="0" dirty="0">
                <a:solidFill>
                  <a:schemeClr val="tx1"/>
                </a:solidFill>
              </a:rPr>
              <a:t>귀책 사유</a:t>
            </a:r>
            <a:endParaRPr lang="en-US" altLang="ko-KR" sz="800" dirty="0"/>
          </a:p>
          <a:p>
            <a:pPr lvl="0" latinLnBrk="1"/>
            <a:r>
              <a:rPr lang="en-US" altLang="ko-KR" sz="800" dirty="0"/>
              <a:t>        </a:t>
            </a:r>
            <a:r>
              <a:rPr lang="en-US" altLang="ko-KR" sz="800" baseline="0" dirty="0">
                <a:solidFill>
                  <a:schemeClr val="tx1"/>
                </a:solidFill>
              </a:rPr>
              <a:t>-  </a:t>
            </a:r>
            <a:r>
              <a:rPr lang="ko-KR" altLang="en-US" sz="800" baseline="0" dirty="0">
                <a:solidFill>
                  <a:schemeClr val="tx1"/>
                </a:solidFill>
              </a:rPr>
              <a:t>반품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 err="1">
                <a:solidFill>
                  <a:schemeClr val="tx1"/>
                </a:solidFill>
              </a:rPr>
              <a:t>교환시</a:t>
            </a:r>
            <a:r>
              <a:rPr lang="ko-KR" altLang="en-US" sz="800" baseline="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 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228600" lvl="0" indent="-228600" latinLnBrk="1">
              <a:buAutoNum type="arabicPeriod"/>
            </a:pPr>
            <a:r>
              <a:rPr lang="ko-KR" altLang="en-US" sz="800" dirty="0"/>
              <a:t>판매자 귀책 사유</a:t>
            </a:r>
            <a:endParaRPr lang="en-US" altLang="ko-KR" sz="800" dirty="0"/>
          </a:p>
          <a:p>
            <a:pPr lvl="0" latinLnBrk="1"/>
            <a:r>
              <a:rPr lang="en-US" altLang="ko-KR" sz="800" baseline="0" dirty="0">
                <a:solidFill>
                  <a:schemeClr val="tx1"/>
                </a:solidFill>
              </a:rPr>
              <a:t>        - </a:t>
            </a:r>
          </a:p>
        </p:txBody>
      </p:sp>
      <p:sp>
        <p:nvSpPr>
          <p:cNvPr id="6" name="Google Shape;1658;g27fc35ecc8f_0_48">
            <a:extLst>
              <a:ext uri="{FF2B5EF4-FFF2-40B4-BE49-F238E27FC236}">
                <a16:creationId xmlns:a16="http://schemas.microsoft.com/office/drawing/2014/main" id="{814E8BCF-52E1-0020-1D98-4554233DB4BC}"/>
              </a:ext>
            </a:extLst>
          </p:cNvPr>
          <p:cNvSpPr/>
          <p:nvPr/>
        </p:nvSpPr>
        <p:spPr>
          <a:xfrm>
            <a:off x="1150476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" name="Google Shape;1658;g27fc35ecc8f_0_48">
            <a:extLst>
              <a:ext uri="{FF2B5EF4-FFF2-40B4-BE49-F238E27FC236}">
                <a16:creationId xmlns:a16="http://schemas.microsoft.com/office/drawing/2014/main" id="{E2168AD0-E960-A1FD-F59E-B4C0E1E2B532}"/>
              </a:ext>
            </a:extLst>
          </p:cNvPr>
          <p:cNvSpPr/>
          <p:nvPr/>
        </p:nvSpPr>
        <p:spPr>
          <a:xfrm>
            <a:off x="2124521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" name="Google Shape;1658;g27fc35ecc8f_0_48">
            <a:extLst>
              <a:ext uri="{FF2B5EF4-FFF2-40B4-BE49-F238E27FC236}">
                <a16:creationId xmlns:a16="http://schemas.microsoft.com/office/drawing/2014/main" id="{F9247A64-83F1-72DD-1A06-B24F497B0BBC}"/>
              </a:ext>
            </a:extLst>
          </p:cNvPr>
          <p:cNvSpPr/>
          <p:nvPr/>
        </p:nvSpPr>
        <p:spPr>
          <a:xfrm>
            <a:off x="3108194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525F9667-25A2-A5BF-B59A-AEFDD4442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950603"/>
              </p:ext>
            </p:extLst>
          </p:nvPr>
        </p:nvGraphicFramePr>
        <p:xfrm>
          <a:off x="245667" y="3595256"/>
          <a:ext cx="4520297" cy="462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58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명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02-2010-2555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(07325)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오투타워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AE4818-C34E-6E7A-4CB2-B3E75DEEDDE2}"/>
              </a:ext>
            </a:extLst>
          </p:cNvPr>
          <p:cNvSpPr/>
          <p:nvPr/>
        </p:nvSpPr>
        <p:spPr>
          <a:xfrm>
            <a:off x="245911" y="3419546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9AF71-B26B-D98E-B3D3-23ECA942E501}"/>
              </a:ext>
            </a:extLst>
          </p:cNvPr>
          <p:cNvSpPr txBox="1"/>
          <p:nvPr/>
        </p:nvSpPr>
        <p:spPr>
          <a:xfrm>
            <a:off x="245667" y="3377381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교환 배송지 정보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96DEFF6A-FF45-9B56-595F-9CBE8A2BF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3650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내역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580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CAAE0-1116-61F6-4C95-0FA14123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9EF6BD-43DC-6849-C9C4-D3B8291E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3" name="Google Shape;974;g2efdfd133eb_0_868">
            <a:extLst>
              <a:ext uri="{FF2B5EF4-FFF2-40B4-BE49-F238E27FC236}">
                <a16:creationId xmlns:a16="http://schemas.microsoft.com/office/drawing/2014/main" id="{79F1BC6A-ECEF-F300-2F53-99ABED4D70C2}"/>
              </a:ext>
            </a:extLst>
          </p:cNvPr>
          <p:cNvSpPr/>
          <p:nvPr/>
        </p:nvSpPr>
        <p:spPr>
          <a:xfrm>
            <a:off x="99063" y="665878"/>
            <a:ext cx="4801122" cy="45958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4;g2efdfd133eb_0_868">
            <a:extLst>
              <a:ext uri="{FF2B5EF4-FFF2-40B4-BE49-F238E27FC236}">
                <a16:creationId xmlns:a16="http://schemas.microsoft.com/office/drawing/2014/main" id="{1A642B1A-CD02-52C0-C859-0FEECF3EC6F5}"/>
              </a:ext>
            </a:extLst>
          </p:cNvPr>
          <p:cNvSpPr/>
          <p:nvPr/>
        </p:nvSpPr>
        <p:spPr>
          <a:xfrm>
            <a:off x="304613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 내역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5;g2efdfd133eb_0_868">
            <a:extLst>
              <a:ext uri="{FF2B5EF4-FFF2-40B4-BE49-F238E27FC236}">
                <a16:creationId xmlns:a16="http://schemas.microsoft.com/office/drawing/2014/main" id="{01DBD858-2D72-1482-4638-3284AEB69F9F}"/>
              </a:ext>
            </a:extLst>
          </p:cNvPr>
          <p:cNvSpPr/>
          <p:nvPr/>
        </p:nvSpPr>
        <p:spPr>
          <a:xfrm>
            <a:off x="4337264" y="803729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3;g2efdfd133eb_0_868">
            <a:extLst>
              <a:ext uri="{FF2B5EF4-FFF2-40B4-BE49-F238E27FC236}">
                <a16:creationId xmlns:a16="http://schemas.microsoft.com/office/drawing/2014/main" id="{EC7C64AF-DB77-C612-38E6-A1DC6150B2CE}"/>
              </a:ext>
            </a:extLst>
          </p:cNvPr>
          <p:cNvSpPr/>
          <p:nvPr/>
        </p:nvSpPr>
        <p:spPr>
          <a:xfrm>
            <a:off x="1887302" y="490114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92;g2efdfd133eb_0_868">
            <a:extLst>
              <a:ext uri="{FF2B5EF4-FFF2-40B4-BE49-F238E27FC236}">
                <a16:creationId xmlns:a16="http://schemas.microsoft.com/office/drawing/2014/main" id="{02E4C585-ACD4-166D-14B2-43044CD03FDB}"/>
              </a:ext>
            </a:extLst>
          </p:cNvPr>
          <p:cNvSpPr/>
          <p:nvPr/>
        </p:nvSpPr>
        <p:spPr>
          <a:xfrm>
            <a:off x="2683502" y="490114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6AD98B-0E5F-00D1-CFCE-C8130BC1A6ED}"/>
              </a:ext>
            </a:extLst>
          </p:cNvPr>
          <p:cNvSpPr txBox="1"/>
          <p:nvPr/>
        </p:nvSpPr>
        <p:spPr>
          <a:xfrm>
            <a:off x="5313363" y="2880937"/>
            <a:ext cx="27787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반품사유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상품에 이상 없으나 구매 의사 없어짐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사이즈</a:t>
            </a:r>
            <a:r>
              <a:rPr lang="en-US" altLang="ko-KR" sz="800" baseline="0" dirty="0">
                <a:solidFill>
                  <a:schemeClr val="tx1"/>
                </a:solidFill>
              </a:rPr>
              <a:t>, </a:t>
            </a:r>
            <a:r>
              <a:rPr lang="ko-KR" altLang="en-US" sz="800" baseline="0" dirty="0">
                <a:solidFill>
                  <a:schemeClr val="tx1"/>
                </a:solidFill>
              </a:rPr>
              <a:t>색상등 규격을 잘못 선택함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배송된 상품의 파손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하자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포장불량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 상품이 잘못 배송됨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배송지연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A22566-0652-7619-816B-3DE6A6772B76}"/>
              </a:ext>
            </a:extLst>
          </p:cNvPr>
          <p:cNvSpPr txBox="1"/>
          <p:nvPr/>
        </p:nvSpPr>
        <p:spPr>
          <a:xfrm>
            <a:off x="845776" y="5394246"/>
            <a:ext cx="248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교환사유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사이즈</a:t>
            </a:r>
            <a:r>
              <a:rPr lang="en-US" altLang="ko-KR" sz="800" baseline="0" dirty="0">
                <a:solidFill>
                  <a:schemeClr val="tx1"/>
                </a:solidFill>
              </a:rPr>
              <a:t>, </a:t>
            </a:r>
            <a:r>
              <a:rPr lang="ko-KR" altLang="en-US" sz="800" baseline="0" dirty="0">
                <a:solidFill>
                  <a:schemeClr val="tx1"/>
                </a:solidFill>
              </a:rPr>
              <a:t>색상등 규격선택 잘못 선택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배송된 상품의 파손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하자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포장불량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 상품이 잘못 배송됨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B1ADF-6FA9-D1AD-A0EC-1633C9EDAA02}"/>
              </a:ext>
            </a:extLst>
          </p:cNvPr>
          <p:cNvSpPr txBox="1"/>
          <p:nvPr/>
        </p:nvSpPr>
        <p:spPr>
          <a:xfrm>
            <a:off x="5637637" y="1638148"/>
            <a:ext cx="1483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구매자</a:t>
            </a:r>
            <a:r>
              <a:rPr lang="en-US" altLang="ko-KR" sz="800" baseline="0" dirty="0">
                <a:solidFill>
                  <a:schemeClr val="tx1"/>
                </a:solidFill>
              </a:rPr>
              <a:t> </a:t>
            </a:r>
            <a:r>
              <a:rPr lang="ko-KR" altLang="en-US" sz="800" baseline="0" dirty="0">
                <a:solidFill>
                  <a:schemeClr val="tx1"/>
                </a:solidFill>
              </a:rPr>
              <a:t>귀책 사유</a:t>
            </a:r>
            <a:endParaRPr lang="en-US" altLang="ko-KR" sz="800" dirty="0"/>
          </a:p>
          <a:p>
            <a:pPr lvl="0" latinLnBrk="1"/>
            <a:r>
              <a:rPr lang="en-US" altLang="ko-KR" sz="800" dirty="0"/>
              <a:t>        </a:t>
            </a:r>
            <a:r>
              <a:rPr lang="en-US" altLang="ko-KR" sz="800" baseline="0" dirty="0">
                <a:solidFill>
                  <a:schemeClr val="tx1"/>
                </a:solidFill>
              </a:rPr>
              <a:t>-  </a:t>
            </a:r>
            <a:r>
              <a:rPr lang="ko-KR" altLang="en-US" sz="800" baseline="0" dirty="0">
                <a:solidFill>
                  <a:schemeClr val="tx1"/>
                </a:solidFill>
              </a:rPr>
              <a:t>반품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 err="1">
                <a:solidFill>
                  <a:schemeClr val="tx1"/>
                </a:solidFill>
              </a:rPr>
              <a:t>교환시</a:t>
            </a:r>
            <a:r>
              <a:rPr lang="ko-KR" altLang="en-US" sz="800" baseline="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 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228600" lvl="0" indent="-228600" latinLnBrk="1">
              <a:buAutoNum type="arabicPeriod"/>
            </a:pPr>
            <a:r>
              <a:rPr lang="ko-KR" altLang="en-US" sz="800" dirty="0"/>
              <a:t>판매자 귀책 사유</a:t>
            </a:r>
            <a:endParaRPr lang="en-US" altLang="ko-KR" sz="800" dirty="0"/>
          </a:p>
          <a:p>
            <a:pPr lvl="0" latinLnBrk="1"/>
            <a:r>
              <a:rPr lang="en-US" altLang="ko-KR" sz="800" baseline="0" dirty="0">
                <a:solidFill>
                  <a:schemeClr val="tx1"/>
                </a:solidFill>
              </a:rPr>
              <a:t>        -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C6E902-80C1-9554-98CB-7B5D88DE9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36251"/>
              </p:ext>
            </p:extLst>
          </p:nvPr>
        </p:nvGraphicFramePr>
        <p:xfrm>
          <a:off x="245280" y="2128131"/>
          <a:ext cx="4514684" cy="11346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9330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685354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반품사유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배송된 상품의 파손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포장불량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58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사진첨부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7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위사진과 같이 제품이 파손되어 있습니다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교환해주세요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sp>
        <p:nvSpPr>
          <p:cNvPr id="10" name="Google Shape;1658;g27fc35ecc8f_0_48">
            <a:extLst>
              <a:ext uri="{FF2B5EF4-FFF2-40B4-BE49-F238E27FC236}">
                <a16:creationId xmlns:a16="http://schemas.microsoft.com/office/drawing/2014/main" id="{B37D2A3C-D4C2-60E6-B8E4-171E120F6B07}"/>
              </a:ext>
            </a:extLst>
          </p:cNvPr>
          <p:cNvSpPr/>
          <p:nvPr/>
        </p:nvSpPr>
        <p:spPr>
          <a:xfrm>
            <a:off x="1150089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1" name="Google Shape;1658;g27fc35ecc8f_0_48">
            <a:extLst>
              <a:ext uri="{FF2B5EF4-FFF2-40B4-BE49-F238E27FC236}">
                <a16:creationId xmlns:a16="http://schemas.microsoft.com/office/drawing/2014/main" id="{8B00FC7A-F548-629E-A5B2-F207FAC3B170}"/>
              </a:ext>
            </a:extLst>
          </p:cNvPr>
          <p:cNvSpPr/>
          <p:nvPr/>
        </p:nvSpPr>
        <p:spPr>
          <a:xfrm>
            <a:off x="2124134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2" name="Google Shape;1658;g27fc35ecc8f_0_48">
            <a:extLst>
              <a:ext uri="{FF2B5EF4-FFF2-40B4-BE49-F238E27FC236}">
                <a16:creationId xmlns:a16="http://schemas.microsoft.com/office/drawing/2014/main" id="{88C26285-7F87-6E27-F8B3-DDA864EC6F1C}"/>
              </a:ext>
            </a:extLst>
          </p:cNvPr>
          <p:cNvSpPr/>
          <p:nvPr/>
        </p:nvSpPr>
        <p:spPr>
          <a:xfrm>
            <a:off x="3107807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3CB99E8A-F55F-A22B-C0D2-5F06793F2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455154"/>
              </p:ext>
            </p:extLst>
          </p:nvPr>
        </p:nvGraphicFramePr>
        <p:xfrm>
          <a:off x="245279" y="1182517"/>
          <a:ext cx="4522374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4186064411"/>
                    </a:ext>
                  </a:extLst>
                </a:gridCol>
                <a:gridCol w="1020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확인 후 환불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9" name="Google Shape;610;g302391297fa_0_53">
            <a:extLst>
              <a:ext uri="{FF2B5EF4-FFF2-40B4-BE49-F238E27FC236}">
                <a16:creationId xmlns:a16="http://schemas.microsoft.com/office/drawing/2014/main" id="{C4E6C373-5617-589B-3E50-6DE8591EF9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377484" y="150967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616;g302391297fa_0_53">
            <a:extLst>
              <a:ext uri="{FF2B5EF4-FFF2-40B4-BE49-F238E27FC236}">
                <a16:creationId xmlns:a16="http://schemas.microsoft.com/office/drawing/2014/main" id="{B77C1679-FF51-A197-CBF7-10FA7F6295E8}"/>
              </a:ext>
            </a:extLst>
          </p:cNvPr>
          <p:cNvSpPr/>
          <p:nvPr/>
        </p:nvSpPr>
        <p:spPr>
          <a:xfrm>
            <a:off x="942010" y="159626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600;g302391297fa_0_53">
            <a:extLst>
              <a:ext uri="{FF2B5EF4-FFF2-40B4-BE49-F238E27FC236}">
                <a16:creationId xmlns:a16="http://schemas.microsoft.com/office/drawing/2014/main" id="{6AAFBA07-D44E-25FD-5EB9-A77176DEC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938662"/>
              </p:ext>
            </p:extLst>
          </p:nvPr>
        </p:nvGraphicFramePr>
        <p:xfrm>
          <a:off x="245279" y="3595256"/>
          <a:ext cx="4520297" cy="462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58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명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02-2010-2555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(07325)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오투타워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9805D6-89D6-A7E8-2D43-9D1090C5945F}"/>
              </a:ext>
            </a:extLst>
          </p:cNvPr>
          <p:cNvSpPr/>
          <p:nvPr/>
        </p:nvSpPr>
        <p:spPr>
          <a:xfrm>
            <a:off x="245523" y="3419546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522F9-1B6B-B8B7-AB83-A81B5973A31F}"/>
              </a:ext>
            </a:extLst>
          </p:cNvPr>
          <p:cNvSpPr txBox="1"/>
          <p:nvPr/>
        </p:nvSpPr>
        <p:spPr>
          <a:xfrm>
            <a:off x="245279" y="3377381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반품 배송지 정보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F49A47-63A6-57F8-6FF8-13178BD21D21}"/>
              </a:ext>
            </a:extLst>
          </p:cNvPr>
          <p:cNvSpPr/>
          <p:nvPr/>
        </p:nvSpPr>
        <p:spPr>
          <a:xfrm>
            <a:off x="245523" y="419512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F8555-1ED9-3736-0580-6DF47B6EF11B}"/>
              </a:ext>
            </a:extLst>
          </p:cNvPr>
          <p:cNvSpPr txBox="1"/>
          <p:nvPr/>
        </p:nvSpPr>
        <p:spPr>
          <a:xfrm>
            <a:off x="245279" y="4152959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환불내역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58" name="Google Shape;600;g302391297fa_0_53">
            <a:extLst>
              <a:ext uri="{FF2B5EF4-FFF2-40B4-BE49-F238E27FC236}">
                <a16:creationId xmlns:a16="http://schemas.microsoft.com/office/drawing/2014/main" id="{A1158270-80AB-9057-A82D-0DE100F01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72482"/>
              </p:ext>
            </p:extLst>
          </p:nvPr>
        </p:nvGraphicFramePr>
        <p:xfrm>
          <a:off x="245279" y="4376548"/>
          <a:ext cx="4520297" cy="462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58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환불완료 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환역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내역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상품구매금액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6E2CEF9-C371-9C3B-23E1-40A95BD6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9919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</a:t>
                      </a:r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내역팝업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019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311B7-EA8E-6EC9-03E2-75BD7CD4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BA852D2-CE6E-4534-63A0-74809E4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3A8CE-3230-8A68-20A3-DD05AEB8CF8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 상세페이지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3187-4305-E023-77CD-BA229B51E302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8B9FE1-E69F-F44E-E2C5-59DCCD66EF9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40FB50C-87D7-602A-E9FA-E580FF4B844D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상세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BE0D8BE0-0968-E25F-9994-42F92AF9596E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C80D598D-654B-7C23-3AD0-4B7C00828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971254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0DC2E02C-AC12-ED0B-0E8B-B660E5FFD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90614"/>
              </p:ext>
            </p:extLst>
          </p:nvPr>
        </p:nvGraphicFramePr>
        <p:xfrm>
          <a:off x="1781528" y="1327363"/>
          <a:ext cx="5348401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64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37676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Google Shape;606;g302391297fa_0_53">
            <a:extLst>
              <a:ext uri="{FF2B5EF4-FFF2-40B4-BE49-F238E27FC236}">
                <a16:creationId xmlns:a16="http://schemas.microsoft.com/office/drawing/2014/main" id="{ED8404DD-1E59-7BB2-65E7-FD32FA6E86FA}"/>
              </a:ext>
            </a:extLst>
          </p:cNvPr>
          <p:cNvSpPr/>
          <p:nvPr/>
        </p:nvSpPr>
        <p:spPr>
          <a:xfrm>
            <a:off x="1651579" y="101943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06;g302391297fa_0_53">
            <a:extLst>
              <a:ext uri="{FF2B5EF4-FFF2-40B4-BE49-F238E27FC236}">
                <a16:creationId xmlns:a16="http://schemas.microsoft.com/office/drawing/2014/main" id="{25D5D8A6-B1C0-4556-3848-04904A4C38AE}"/>
              </a:ext>
            </a:extLst>
          </p:cNvPr>
          <p:cNvSpPr/>
          <p:nvPr/>
        </p:nvSpPr>
        <p:spPr>
          <a:xfrm>
            <a:off x="1651579" y="2100248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80F9D496-60A7-774D-C38F-CA9B670A9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692597"/>
              </p:ext>
            </p:extLst>
          </p:nvPr>
        </p:nvGraphicFramePr>
        <p:xfrm>
          <a:off x="1728520" y="4142240"/>
          <a:ext cx="5401409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02-2010-2555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(07325)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오투타워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22" name="Google Shape;606;g302391297fa_0_53">
            <a:extLst>
              <a:ext uri="{FF2B5EF4-FFF2-40B4-BE49-F238E27FC236}">
                <a16:creationId xmlns:a16="http://schemas.microsoft.com/office/drawing/2014/main" id="{849BD7C1-0627-C197-9706-C9387AD1F627}"/>
              </a:ext>
            </a:extLst>
          </p:cNvPr>
          <p:cNvSpPr/>
          <p:nvPr/>
        </p:nvSpPr>
        <p:spPr>
          <a:xfrm>
            <a:off x="1651579" y="386198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98;g303e5fefdbf_0_89">
            <a:extLst>
              <a:ext uri="{FF2B5EF4-FFF2-40B4-BE49-F238E27FC236}">
                <a16:creationId xmlns:a16="http://schemas.microsoft.com/office/drawing/2014/main" id="{E656C544-A755-15E9-07C1-F9C0B093A5B1}"/>
              </a:ext>
            </a:extLst>
          </p:cNvPr>
          <p:cNvSpPr/>
          <p:nvPr/>
        </p:nvSpPr>
        <p:spPr>
          <a:xfrm>
            <a:off x="3357033" y="527248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이전목록으로 이동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9;g303e5fefdbf_0_89">
            <a:extLst>
              <a:ext uri="{FF2B5EF4-FFF2-40B4-BE49-F238E27FC236}">
                <a16:creationId xmlns:a16="http://schemas.microsoft.com/office/drawing/2014/main" id="{7B025DAD-3891-EBE0-5839-59554AC52558}"/>
              </a:ext>
            </a:extLst>
          </p:cNvPr>
          <p:cNvSpPr/>
          <p:nvPr/>
        </p:nvSpPr>
        <p:spPr>
          <a:xfrm>
            <a:off x="4336682" y="527248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메인화면으로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9A6FE580-89C9-F156-29F2-27BF32B30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943933"/>
              </p:ext>
            </p:extLst>
          </p:nvPr>
        </p:nvGraphicFramePr>
        <p:xfrm>
          <a:off x="1728520" y="2369752"/>
          <a:ext cx="5401408" cy="1395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9648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31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94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636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oogle Shape;607;g302391297fa_0_53">
            <a:extLst>
              <a:ext uri="{FF2B5EF4-FFF2-40B4-BE49-F238E27FC236}">
                <a16:creationId xmlns:a16="http://schemas.microsoft.com/office/drawing/2014/main" id="{8EBBF814-1BD5-51A4-E820-243768875C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3996" y="3281319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10;g302391297fa_0_53">
            <a:extLst>
              <a:ext uri="{FF2B5EF4-FFF2-40B4-BE49-F238E27FC236}">
                <a16:creationId xmlns:a16="http://schemas.microsoft.com/office/drawing/2014/main" id="{F9A75484-582C-830B-7699-3F8DB514FB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687947" y="2716512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16;g302391297fa_0_53">
            <a:extLst>
              <a:ext uri="{FF2B5EF4-FFF2-40B4-BE49-F238E27FC236}">
                <a16:creationId xmlns:a16="http://schemas.microsoft.com/office/drawing/2014/main" id="{CC1FDC03-3B73-C484-C829-66A777E7FA36}"/>
              </a:ext>
            </a:extLst>
          </p:cNvPr>
          <p:cNvSpPr/>
          <p:nvPr/>
        </p:nvSpPr>
        <p:spPr>
          <a:xfrm>
            <a:off x="3271501" y="278349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17;g302391297fa_0_53">
            <a:extLst>
              <a:ext uri="{FF2B5EF4-FFF2-40B4-BE49-F238E27FC236}">
                <a16:creationId xmlns:a16="http://schemas.microsoft.com/office/drawing/2014/main" id="{2DAB0772-127E-71CE-87FA-81284427447A}"/>
              </a:ext>
            </a:extLst>
          </p:cNvPr>
          <p:cNvSpPr/>
          <p:nvPr/>
        </p:nvSpPr>
        <p:spPr>
          <a:xfrm>
            <a:off x="3267550" y="3348304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7582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1861E-7C54-BA68-755C-9682F33D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F80A23-6477-8E5C-BA76-4AD8579D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AB9-7E9E-572F-BAFD-968A214F00F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BE7EB-FB6D-5EC4-14E4-6C405BCAB932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2F2983-E0D5-6C8C-BD50-C2552AF9954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32399E2E-C6EC-75BE-2B64-F6693F69E907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주문취소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4B38E5D9-C266-AF16-8B09-7132CCB81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250A8B-573D-B707-471E-3A00297A1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D809A9AE-3E04-A629-69D0-B17B1ED37BF2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18D0D2-8278-A3AA-C9CF-67668AA3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E46983-0BA4-7966-3CA7-08D3C3FAF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E3468F31-E5B9-5D34-A44E-F05B9B76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90BBC1A7-EFB1-9FDA-7443-472FF693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F3E00983-30E9-7FEF-E22C-08CCE6C9266C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AD428C53-F815-0A1C-4137-2FFE46401A6D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91687D17-9094-F278-AE28-E26A8D9821E0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548C6FF-5FFD-4DA4-E7E4-9ED7CA88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DF89E716-EBE4-FD64-1CA5-C6EAA8547820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3B990008-3C81-116C-F2DE-6A99B3A4CFDF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Google Shape;600;g302391297fa_0_53">
            <a:extLst>
              <a:ext uri="{FF2B5EF4-FFF2-40B4-BE49-F238E27FC236}">
                <a16:creationId xmlns:a16="http://schemas.microsoft.com/office/drawing/2014/main" id="{86F30145-ACB4-066B-80FA-E663BD1DC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524107"/>
              </p:ext>
            </p:extLst>
          </p:nvPr>
        </p:nvGraphicFramePr>
        <p:xfrm>
          <a:off x="1728520" y="1910792"/>
          <a:ext cx="5401408" cy="1518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98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4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73487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900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55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b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Google Shape;607;g302391297fa_0_53">
            <a:extLst>
              <a:ext uri="{FF2B5EF4-FFF2-40B4-BE49-F238E27FC236}">
                <a16:creationId xmlns:a16="http://schemas.microsoft.com/office/drawing/2014/main" id="{7BB589CE-68E4-4DC2-8DF8-8FB04F744D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58756" y="285115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10;g302391297fa_0_53">
            <a:extLst>
              <a:ext uri="{FF2B5EF4-FFF2-40B4-BE49-F238E27FC236}">
                <a16:creationId xmlns:a16="http://schemas.microsoft.com/office/drawing/2014/main" id="{937A0EAD-2113-03EF-FEF7-A2269B0431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56529" y="2251910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616;g302391297fa_0_53">
            <a:extLst>
              <a:ext uri="{FF2B5EF4-FFF2-40B4-BE49-F238E27FC236}">
                <a16:creationId xmlns:a16="http://schemas.microsoft.com/office/drawing/2014/main" id="{D39F7272-D73F-7F03-F591-3C8092045EDC}"/>
              </a:ext>
            </a:extLst>
          </p:cNvPr>
          <p:cNvSpPr/>
          <p:nvPr/>
        </p:nvSpPr>
        <p:spPr>
          <a:xfrm>
            <a:off x="3271802" y="232154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617;g302391297fa_0_53">
            <a:extLst>
              <a:ext uri="{FF2B5EF4-FFF2-40B4-BE49-F238E27FC236}">
                <a16:creationId xmlns:a16="http://schemas.microsoft.com/office/drawing/2014/main" id="{66037D2D-3752-E6A1-1BF6-AA6B61DAC32D}"/>
              </a:ext>
            </a:extLst>
          </p:cNvPr>
          <p:cNvSpPr/>
          <p:nvPr/>
        </p:nvSpPr>
        <p:spPr>
          <a:xfrm>
            <a:off x="3271801" y="292514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700;g303e5fefdbf_0_89">
            <a:extLst>
              <a:ext uri="{FF2B5EF4-FFF2-40B4-BE49-F238E27FC236}">
                <a16:creationId xmlns:a16="http://schemas.microsoft.com/office/drawing/2014/main" id="{ABE02E78-8664-A749-7546-09230BB7ADE0}"/>
              </a:ext>
            </a:extLst>
          </p:cNvPr>
          <p:cNvSpPr/>
          <p:nvPr/>
        </p:nvSpPr>
        <p:spPr>
          <a:xfrm>
            <a:off x="1949061" y="258260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700;g303e5fefdbf_0_89">
            <a:extLst>
              <a:ext uri="{FF2B5EF4-FFF2-40B4-BE49-F238E27FC236}">
                <a16:creationId xmlns:a16="http://schemas.microsoft.com/office/drawing/2014/main" id="{12BC8580-EB6D-4B44-89A7-368AD995CFC0}"/>
              </a:ext>
            </a:extLst>
          </p:cNvPr>
          <p:cNvSpPr/>
          <p:nvPr/>
        </p:nvSpPr>
        <p:spPr>
          <a:xfrm>
            <a:off x="1949061" y="320478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76;g303e5fefdbf_0_89">
            <a:extLst>
              <a:ext uri="{FF2B5EF4-FFF2-40B4-BE49-F238E27FC236}">
                <a16:creationId xmlns:a16="http://schemas.microsoft.com/office/drawing/2014/main" id="{C9BAD96C-6C1E-F96D-790F-EDE7F11CAF39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5" name="Google Shape;649;g302391297fa_0_53">
            <a:extLst>
              <a:ext uri="{FF2B5EF4-FFF2-40B4-BE49-F238E27FC236}">
                <a16:creationId xmlns:a16="http://schemas.microsoft.com/office/drawing/2014/main" id="{3A5E90C3-C4F3-4DFD-45A6-E2B2B9F863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Google Shape;693;g303e5fefdbf_0_89">
            <a:extLst>
              <a:ext uri="{FF2B5EF4-FFF2-40B4-BE49-F238E27FC236}">
                <a16:creationId xmlns:a16="http://schemas.microsoft.com/office/drawing/2014/main" id="{9168D8E3-527B-5A49-8696-CC8922EB5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34271"/>
              </p:ext>
            </p:extLst>
          </p:nvPr>
        </p:nvGraphicFramePr>
        <p:xfrm>
          <a:off x="1711904" y="4202182"/>
          <a:ext cx="5428800" cy="3199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b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r>
                        <a:rPr lang="ko-KR" altLang="en-US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r>
                        <a:rPr lang="ko-KR" altLang="en-US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96392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Google Shape;694;g303e5fefdbf_0_89">
            <a:extLst>
              <a:ext uri="{FF2B5EF4-FFF2-40B4-BE49-F238E27FC236}">
                <a16:creationId xmlns:a16="http://schemas.microsoft.com/office/drawing/2014/main" id="{7C229565-E474-071F-4DEE-2699FEB4C29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680564" y="5607068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695;g303e5fefdbf_0_89">
            <a:extLst>
              <a:ext uri="{FF2B5EF4-FFF2-40B4-BE49-F238E27FC236}">
                <a16:creationId xmlns:a16="http://schemas.microsoft.com/office/drawing/2014/main" id="{02B54254-0B9B-BEE3-D171-5C6C8F7738D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924"/>
          <a:stretch/>
        </p:blipFill>
        <p:spPr>
          <a:xfrm>
            <a:off x="2680553" y="6511058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696;g303e5fefdbf_0_89">
            <a:extLst>
              <a:ext uri="{FF2B5EF4-FFF2-40B4-BE49-F238E27FC236}">
                <a16:creationId xmlns:a16="http://schemas.microsoft.com/office/drawing/2014/main" id="{6E6AABB4-EBCE-92FF-3DF6-54273563ABD9}"/>
              </a:ext>
            </a:extLst>
          </p:cNvPr>
          <p:cNvSpPr/>
          <p:nvPr/>
        </p:nvSpPr>
        <p:spPr>
          <a:xfrm>
            <a:off x="3558528" y="5606273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97;g303e5fefdbf_0_89">
            <a:extLst>
              <a:ext uri="{FF2B5EF4-FFF2-40B4-BE49-F238E27FC236}">
                <a16:creationId xmlns:a16="http://schemas.microsoft.com/office/drawing/2014/main" id="{48918812-BA1F-2BB4-A014-407B8C81E342}"/>
              </a:ext>
            </a:extLst>
          </p:cNvPr>
          <p:cNvSpPr/>
          <p:nvPr/>
        </p:nvSpPr>
        <p:spPr>
          <a:xfrm>
            <a:off x="3558528" y="6603111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98;g303e5fefdbf_0_89">
            <a:extLst>
              <a:ext uri="{FF2B5EF4-FFF2-40B4-BE49-F238E27FC236}">
                <a16:creationId xmlns:a16="http://schemas.microsoft.com/office/drawing/2014/main" id="{00D4EBB5-82C5-8F14-8199-E3A8EDD55A04}"/>
              </a:ext>
            </a:extLst>
          </p:cNvPr>
          <p:cNvSpPr/>
          <p:nvPr/>
        </p:nvSpPr>
        <p:spPr>
          <a:xfrm>
            <a:off x="6377501" y="5765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9;g303e5fefdbf_0_89">
            <a:extLst>
              <a:ext uri="{FF2B5EF4-FFF2-40B4-BE49-F238E27FC236}">
                <a16:creationId xmlns:a16="http://schemas.microsoft.com/office/drawing/2014/main" id="{7E7D27B5-9F51-47D3-2345-5E6B56FFA7A5}"/>
              </a:ext>
            </a:extLst>
          </p:cNvPr>
          <p:cNvSpPr/>
          <p:nvPr/>
        </p:nvSpPr>
        <p:spPr>
          <a:xfrm>
            <a:off x="6377501" y="5943661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700;g303e5fefdbf_0_89">
            <a:extLst>
              <a:ext uri="{FF2B5EF4-FFF2-40B4-BE49-F238E27FC236}">
                <a16:creationId xmlns:a16="http://schemas.microsoft.com/office/drawing/2014/main" id="{BE190F92-F241-07A0-52B2-16137F03A2B6}"/>
              </a:ext>
            </a:extLst>
          </p:cNvPr>
          <p:cNvSpPr/>
          <p:nvPr/>
        </p:nvSpPr>
        <p:spPr>
          <a:xfrm>
            <a:off x="1848454" y="603998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701;g303e5fefdbf_0_89">
            <a:extLst>
              <a:ext uri="{FF2B5EF4-FFF2-40B4-BE49-F238E27FC236}">
                <a16:creationId xmlns:a16="http://schemas.microsoft.com/office/drawing/2014/main" id="{E82AA80A-4B15-7D2A-AB7F-27060DB68145}"/>
              </a:ext>
            </a:extLst>
          </p:cNvPr>
          <p:cNvSpPr/>
          <p:nvPr/>
        </p:nvSpPr>
        <p:spPr>
          <a:xfrm>
            <a:off x="1848454" y="708888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702;g303e5fefdbf_0_89">
            <a:extLst>
              <a:ext uri="{FF2B5EF4-FFF2-40B4-BE49-F238E27FC236}">
                <a16:creationId xmlns:a16="http://schemas.microsoft.com/office/drawing/2014/main" id="{DF519830-DF00-4959-A714-D7DB321C004A}"/>
              </a:ext>
            </a:extLst>
          </p:cNvPr>
          <p:cNvSpPr/>
          <p:nvPr/>
        </p:nvSpPr>
        <p:spPr>
          <a:xfrm>
            <a:off x="6377500" y="6755548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703;g303e5fefdbf_0_89">
            <a:extLst>
              <a:ext uri="{FF2B5EF4-FFF2-40B4-BE49-F238E27FC236}">
                <a16:creationId xmlns:a16="http://schemas.microsoft.com/office/drawing/2014/main" id="{7708BA10-B681-6BDF-F761-15B6C24694B4}"/>
              </a:ext>
            </a:extLst>
          </p:cNvPr>
          <p:cNvSpPr/>
          <p:nvPr/>
        </p:nvSpPr>
        <p:spPr>
          <a:xfrm>
            <a:off x="6377500" y="6945311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704;g303e5fefdbf_0_89">
            <a:extLst>
              <a:ext uri="{FF2B5EF4-FFF2-40B4-BE49-F238E27FC236}">
                <a16:creationId xmlns:a16="http://schemas.microsoft.com/office/drawing/2014/main" id="{B5EA998D-1982-D013-A453-30F936757641}"/>
              </a:ext>
            </a:extLst>
          </p:cNvPr>
          <p:cNvSpPr/>
          <p:nvPr/>
        </p:nvSpPr>
        <p:spPr>
          <a:xfrm>
            <a:off x="6377500" y="7135061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" name="Google Shape;610;g302391297fa_0_53">
            <a:extLst>
              <a:ext uri="{FF2B5EF4-FFF2-40B4-BE49-F238E27FC236}">
                <a16:creationId xmlns:a16="http://schemas.microsoft.com/office/drawing/2014/main" id="{85FD3C14-0D33-EDF1-F209-8996114DDA0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680553" y="457146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616;g302391297fa_0_53">
            <a:extLst>
              <a:ext uri="{FF2B5EF4-FFF2-40B4-BE49-F238E27FC236}">
                <a16:creationId xmlns:a16="http://schemas.microsoft.com/office/drawing/2014/main" id="{5475DABA-2E2B-0C3C-7AD0-C978315968DE}"/>
              </a:ext>
            </a:extLst>
          </p:cNvPr>
          <p:cNvSpPr/>
          <p:nvPr/>
        </p:nvSpPr>
        <p:spPr>
          <a:xfrm>
            <a:off x="3544099" y="4603530"/>
            <a:ext cx="1347774" cy="756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</a:rPr>
              <a:t>안전화 밀레 L-5</a:t>
            </a: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800" b="1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698;g303e5fefdbf_0_89">
            <a:extLst>
              <a:ext uri="{FF2B5EF4-FFF2-40B4-BE49-F238E27FC236}">
                <a16:creationId xmlns:a16="http://schemas.microsoft.com/office/drawing/2014/main" id="{7CBB6694-8919-61FA-6C9C-233BC958CB9C}"/>
              </a:ext>
            </a:extLst>
          </p:cNvPr>
          <p:cNvSpPr/>
          <p:nvPr/>
        </p:nvSpPr>
        <p:spPr>
          <a:xfrm>
            <a:off x="6377500" y="4936227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99;g303e5fefdbf_0_89">
            <a:extLst>
              <a:ext uri="{FF2B5EF4-FFF2-40B4-BE49-F238E27FC236}">
                <a16:creationId xmlns:a16="http://schemas.microsoft.com/office/drawing/2014/main" id="{372CDD03-5E64-1EF1-7724-1B5BEFBC6764}"/>
              </a:ext>
            </a:extLst>
          </p:cNvPr>
          <p:cNvSpPr/>
          <p:nvPr/>
        </p:nvSpPr>
        <p:spPr>
          <a:xfrm>
            <a:off x="6377500" y="5114152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0;g303e5fefdbf_0_89">
            <a:extLst>
              <a:ext uri="{FF2B5EF4-FFF2-40B4-BE49-F238E27FC236}">
                <a16:creationId xmlns:a16="http://schemas.microsoft.com/office/drawing/2014/main" id="{F92C7EF7-EF4F-4D2D-0BBE-F208CCF80D98}"/>
              </a:ext>
            </a:extLst>
          </p:cNvPr>
          <p:cNvSpPr/>
          <p:nvPr/>
        </p:nvSpPr>
        <p:spPr>
          <a:xfrm>
            <a:off x="1837181" y="509936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8830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5CDB-8F4D-EE36-B591-27362722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A88859-D29D-20E7-549A-27E2684B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04056-2C4D-F3D2-AF34-A13183F738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FF4B-B569-BC15-2D53-EDB53E93EEAF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DF1AAB-92E4-959D-0148-C9163BCEA9A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99C0E0-C4FE-5842-A78D-5753CB3595C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교환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F56EDAF-0600-D1B1-DF76-18888B2A2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F1327E-4023-C51D-36EA-B52DE6AD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2B7EAA74-CB34-A477-F0E3-52EEA5000C44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002AAA-4AE7-9483-B0C4-6CF100CF6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87695B-E9EF-9B3F-6F2E-291FAD35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C81BA3A7-4712-0AFF-51D7-1CA553D8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626CC1B5-072C-4B8C-863C-B3804ED5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6A74E8D1-BD4D-D9B2-9B5F-5CBBAE3C4599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2D24EE3F-8A32-59EA-D172-E0E6D6647B36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0F50DA3D-4D88-3572-DC6E-68FFA8D870D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1F53AC7-44CA-9247-A662-1F62C6CBB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C5A04EF3-5CF0-A680-C26D-B65561735B44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1FFFEBCF-9628-E7A4-682E-CADB20A8B027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" name="Google Shape;600;g302391297fa_0_53">
            <a:extLst>
              <a:ext uri="{FF2B5EF4-FFF2-40B4-BE49-F238E27FC236}">
                <a16:creationId xmlns:a16="http://schemas.microsoft.com/office/drawing/2014/main" id="{2363ED1A-049F-ABCD-A81D-910E875E2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095968"/>
              </p:ext>
            </p:extLst>
          </p:nvPr>
        </p:nvGraphicFramePr>
        <p:xfrm>
          <a:off x="1728520" y="1910792"/>
          <a:ext cx="5401408" cy="15182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93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7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052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b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왕복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교환진행중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왕복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" name="Google Shape;607;g302391297fa_0_53">
            <a:extLst>
              <a:ext uri="{FF2B5EF4-FFF2-40B4-BE49-F238E27FC236}">
                <a16:creationId xmlns:a16="http://schemas.microsoft.com/office/drawing/2014/main" id="{D11FF396-8ED4-BB47-EAC7-657D95F3BF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90554" y="2880747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610;g302391297fa_0_53">
            <a:extLst>
              <a:ext uri="{FF2B5EF4-FFF2-40B4-BE49-F238E27FC236}">
                <a16:creationId xmlns:a16="http://schemas.microsoft.com/office/drawing/2014/main" id="{5AEDCF87-09B6-F2BE-8E0B-4DD23BCAFD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94505" y="228050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16;g302391297fa_0_53">
            <a:extLst>
              <a:ext uri="{FF2B5EF4-FFF2-40B4-BE49-F238E27FC236}">
                <a16:creationId xmlns:a16="http://schemas.microsoft.com/office/drawing/2014/main" id="{00DC45EA-3C72-832C-24F5-1C5DBCB5988C}"/>
              </a:ext>
            </a:extLst>
          </p:cNvPr>
          <p:cNvSpPr/>
          <p:nvPr/>
        </p:nvSpPr>
        <p:spPr>
          <a:xfrm>
            <a:off x="3377311" y="234351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17;g302391297fa_0_53">
            <a:extLst>
              <a:ext uri="{FF2B5EF4-FFF2-40B4-BE49-F238E27FC236}">
                <a16:creationId xmlns:a16="http://schemas.microsoft.com/office/drawing/2014/main" id="{0000BE0C-273F-997F-E644-576460F6DA2A}"/>
              </a:ext>
            </a:extLst>
          </p:cNvPr>
          <p:cNvSpPr/>
          <p:nvPr/>
        </p:nvSpPr>
        <p:spPr>
          <a:xfrm>
            <a:off x="3373360" y="29477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98;g303e5fefdbf_0_89">
            <a:extLst>
              <a:ext uri="{FF2B5EF4-FFF2-40B4-BE49-F238E27FC236}">
                <a16:creationId xmlns:a16="http://schemas.microsoft.com/office/drawing/2014/main" id="{AA0E1DDF-B56A-05E8-411C-D8297DDECEEC}"/>
              </a:ext>
            </a:extLst>
          </p:cNvPr>
          <p:cNvSpPr/>
          <p:nvPr/>
        </p:nvSpPr>
        <p:spPr>
          <a:xfrm>
            <a:off x="6373756" y="2428798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99;g303e5fefdbf_0_89">
            <a:extLst>
              <a:ext uri="{FF2B5EF4-FFF2-40B4-BE49-F238E27FC236}">
                <a16:creationId xmlns:a16="http://schemas.microsoft.com/office/drawing/2014/main" id="{6542AC4D-69B6-253B-8FBA-22FD226EDC36}"/>
              </a:ext>
            </a:extLst>
          </p:cNvPr>
          <p:cNvSpPr/>
          <p:nvPr/>
        </p:nvSpPr>
        <p:spPr>
          <a:xfrm>
            <a:off x="6373756" y="2606723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교환상세조회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8;g303e5fefdbf_0_89">
            <a:extLst>
              <a:ext uri="{FF2B5EF4-FFF2-40B4-BE49-F238E27FC236}">
                <a16:creationId xmlns:a16="http://schemas.microsoft.com/office/drawing/2014/main" id="{65B2D3E6-E6E6-9280-577D-A463D7779136}"/>
              </a:ext>
            </a:extLst>
          </p:cNvPr>
          <p:cNvSpPr/>
          <p:nvPr/>
        </p:nvSpPr>
        <p:spPr>
          <a:xfrm>
            <a:off x="6373756" y="3042437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699;g303e5fefdbf_0_89">
            <a:extLst>
              <a:ext uri="{FF2B5EF4-FFF2-40B4-BE49-F238E27FC236}">
                <a16:creationId xmlns:a16="http://schemas.microsoft.com/office/drawing/2014/main" id="{2F62958A-2622-89AC-41A1-A157FB216280}"/>
              </a:ext>
            </a:extLst>
          </p:cNvPr>
          <p:cNvSpPr/>
          <p:nvPr/>
        </p:nvSpPr>
        <p:spPr>
          <a:xfrm>
            <a:off x="6373756" y="3220362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반품상세조회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700;g303e5fefdbf_0_89">
            <a:extLst>
              <a:ext uri="{FF2B5EF4-FFF2-40B4-BE49-F238E27FC236}">
                <a16:creationId xmlns:a16="http://schemas.microsoft.com/office/drawing/2014/main" id="{D3FA044D-AE6A-6A23-B011-8BEF17C46F3F}"/>
              </a:ext>
            </a:extLst>
          </p:cNvPr>
          <p:cNvSpPr/>
          <p:nvPr/>
        </p:nvSpPr>
        <p:spPr>
          <a:xfrm>
            <a:off x="1950200" y="255995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700;g303e5fefdbf_0_89">
            <a:extLst>
              <a:ext uri="{FF2B5EF4-FFF2-40B4-BE49-F238E27FC236}">
                <a16:creationId xmlns:a16="http://schemas.microsoft.com/office/drawing/2014/main" id="{F67C7FC8-0F7A-AABA-1D71-072B093E2BC5}"/>
              </a:ext>
            </a:extLst>
          </p:cNvPr>
          <p:cNvSpPr/>
          <p:nvPr/>
        </p:nvSpPr>
        <p:spPr>
          <a:xfrm>
            <a:off x="1950200" y="316359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676;g303e5fefdbf_0_89">
            <a:extLst>
              <a:ext uri="{FF2B5EF4-FFF2-40B4-BE49-F238E27FC236}">
                <a16:creationId xmlns:a16="http://schemas.microsoft.com/office/drawing/2014/main" id="{5850DA4D-AC94-6535-9911-A1BB6BF13836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8" name="Google Shape;649;g302391297fa_0_53">
            <a:extLst>
              <a:ext uri="{FF2B5EF4-FFF2-40B4-BE49-F238E27FC236}">
                <a16:creationId xmlns:a16="http://schemas.microsoft.com/office/drawing/2014/main" id="{5201EFA9-2C5B-38D4-AA50-CFD0FF3030FA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Google Shape;693;g303e5fefdbf_0_89">
            <a:extLst>
              <a:ext uri="{FF2B5EF4-FFF2-40B4-BE49-F238E27FC236}">
                <a16:creationId xmlns:a16="http://schemas.microsoft.com/office/drawing/2014/main" id="{589CA20A-D9D1-2B22-8DE4-99ACEC8E3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775427"/>
              </p:ext>
            </p:extLst>
          </p:nvPr>
        </p:nvGraphicFramePr>
        <p:xfrm>
          <a:off x="1711904" y="3618935"/>
          <a:ext cx="5428800" cy="3199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b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r>
                        <a:rPr lang="ko-KR" altLang="en-US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r>
                        <a:rPr lang="ko-KR" altLang="en-US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96392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Google Shape;694;g303e5fefdbf_0_89">
            <a:extLst>
              <a:ext uri="{FF2B5EF4-FFF2-40B4-BE49-F238E27FC236}">
                <a16:creationId xmlns:a16="http://schemas.microsoft.com/office/drawing/2014/main" id="{10798E7F-9626-1765-8860-1585A839D82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680564" y="5023821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95;g303e5fefdbf_0_89">
            <a:extLst>
              <a:ext uri="{FF2B5EF4-FFF2-40B4-BE49-F238E27FC236}">
                <a16:creationId xmlns:a16="http://schemas.microsoft.com/office/drawing/2014/main" id="{4ACC9C9F-6207-D3B0-3029-4EE3EFF0AFB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924"/>
          <a:stretch/>
        </p:blipFill>
        <p:spPr>
          <a:xfrm>
            <a:off x="2680553" y="5927811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696;g303e5fefdbf_0_89">
            <a:extLst>
              <a:ext uri="{FF2B5EF4-FFF2-40B4-BE49-F238E27FC236}">
                <a16:creationId xmlns:a16="http://schemas.microsoft.com/office/drawing/2014/main" id="{480AC036-2A11-B4A2-CBF9-6CC9042FD17A}"/>
              </a:ext>
            </a:extLst>
          </p:cNvPr>
          <p:cNvSpPr/>
          <p:nvPr/>
        </p:nvSpPr>
        <p:spPr>
          <a:xfrm>
            <a:off x="3558528" y="5023026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7;g303e5fefdbf_0_89">
            <a:extLst>
              <a:ext uri="{FF2B5EF4-FFF2-40B4-BE49-F238E27FC236}">
                <a16:creationId xmlns:a16="http://schemas.microsoft.com/office/drawing/2014/main" id="{1DE5212D-67C7-9C82-896F-065ACB39A5FB}"/>
              </a:ext>
            </a:extLst>
          </p:cNvPr>
          <p:cNvSpPr/>
          <p:nvPr/>
        </p:nvSpPr>
        <p:spPr>
          <a:xfrm>
            <a:off x="3558528" y="6019864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698;g303e5fefdbf_0_89">
            <a:extLst>
              <a:ext uri="{FF2B5EF4-FFF2-40B4-BE49-F238E27FC236}">
                <a16:creationId xmlns:a16="http://schemas.microsoft.com/office/drawing/2014/main" id="{5545BC4D-14C9-9321-70E1-43A2ACA66BCA}"/>
              </a:ext>
            </a:extLst>
          </p:cNvPr>
          <p:cNvSpPr/>
          <p:nvPr/>
        </p:nvSpPr>
        <p:spPr>
          <a:xfrm>
            <a:off x="6377501" y="518248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699;g303e5fefdbf_0_89">
            <a:extLst>
              <a:ext uri="{FF2B5EF4-FFF2-40B4-BE49-F238E27FC236}">
                <a16:creationId xmlns:a16="http://schemas.microsoft.com/office/drawing/2014/main" id="{C22749AE-46B7-8673-5307-1FE3830F95B9}"/>
              </a:ext>
            </a:extLst>
          </p:cNvPr>
          <p:cNvSpPr/>
          <p:nvPr/>
        </p:nvSpPr>
        <p:spPr>
          <a:xfrm>
            <a:off x="6377501" y="536041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700;g303e5fefdbf_0_89">
            <a:extLst>
              <a:ext uri="{FF2B5EF4-FFF2-40B4-BE49-F238E27FC236}">
                <a16:creationId xmlns:a16="http://schemas.microsoft.com/office/drawing/2014/main" id="{7433CB00-C9B0-F8D3-958B-BEEDCEBD1780}"/>
              </a:ext>
            </a:extLst>
          </p:cNvPr>
          <p:cNvSpPr/>
          <p:nvPr/>
        </p:nvSpPr>
        <p:spPr>
          <a:xfrm>
            <a:off x="1848454" y="5456734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701;g303e5fefdbf_0_89">
            <a:extLst>
              <a:ext uri="{FF2B5EF4-FFF2-40B4-BE49-F238E27FC236}">
                <a16:creationId xmlns:a16="http://schemas.microsoft.com/office/drawing/2014/main" id="{9EDDC4D4-FEAD-0EE6-4707-5B93595DA83D}"/>
              </a:ext>
            </a:extLst>
          </p:cNvPr>
          <p:cNvSpPr/>
          <p:nvPr/>
        </p:nvSpPr>
        <p:spPr>
          <a:xfrm>
            <a:off x="1848454" y="6505634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702;g303e5fefdbf_0_89">
            <a:extLst>
              <a:ext uri="{FF2B5EF4-FFF2-40B4-BE49-F238E27FC236}">
                <a16:creationId xmlns:a16="http://schemas.microsoft.com/office/drawing/2014/main" id="{6ADDCCCB-66F2-B996-5FD3-5A652E1B9FB5}"/>
              </a:ext>
            </a:extLst>
          </p:cNvPr>
          <p:cNvSpPr/>
          <p:nvPr/>
        </p:nvSpPr>
        <p:spPr>
          <a:xfrm>
            <a:off x="6377500" y="6172301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3;g303e5fefdbf_0_89">
            <a:extLst>
              <a:ext uri="{FF2B5EF4-FFF2-40B4-BE49-F238E27FC236}">
                <a16:creationId xmlns:a16="http://schemas.microsoft.com/office/drawing/2014/main" id="{7CD5CA63-C311-B238-8ADF-C4A853887659}"/>
              </a:ext>
            </a:extLst>
          </p:cNvPr>
          <p:cNvSpPr/>
          <p:nvPr/>
        </p:nvSpPr>
        <p:spPr>
          <a:xfrm>
            <a:off x="6377500" y="636206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4;g303e5fefdbf_0_89">
            <a:extLst>
              <a:ext uri="{FF2B5EF4-FFF2-40B4-BE49-F238E27FC236}">
                <a16:creationId xmlns:a16="http://schemas.microsoft.com/office/drawing/2014/main" id="{0CE2446C-6C8D-C860-00E1-53E013D16A42}"/>
              </a:ext>
            </a:extLst>
          </p:cNvPr>
          <p:cNvSpPr/>
          <p:nvPr/>
        </p:nvSpPr>
        <p:spPr>
          <a:xfrm>
            <a:off x="6377500" y="655181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Google Shape;610;g302391297fa_0_53">
            <a:extLst>
              <a:ext uri="{FF2B5EF4-FFF2-40B4-BE49-F238E27FC236}">
                <a16:creationId xmlns:a16="http://schemas.microsoft.com/office/drawing/2014/main" id="{DB58785D-8670-E62B-B63F-1CDCFD183E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680553" y="3988216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616;g302391297fa_0_53">
            <a:extLst>
              <a:ext uri="{FF2B5EF4-FFF2-40B4-BE49-F238E27FC236}">
                <a16:creationId xmlns:a16="http://schemas.microsoft.com/office/drawing/2014/main" id="{DD3F82AA-CADE-DD71-5D1A-1A91A3E2F622}"/>
              </a:ext>
            </a:extLst>
          </p:cNvPr>
          <p:cNvSpPr/>
          <p:nvPr/>
        </p:nvSpPr>
        <p:spPr>
          <a:xfrm>
            <a:off x="3544099" y="4020283"/>
            <a:ext cx="1347774" cy="756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</a:rPr>
              <a:t>안전화 밀레 L-5</a:t>
            </a: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800" b="1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698;g303e5fefdbf_0_89">
            <a:extLst>
              <a:ext uri="{FF2B5EF4-FFF2-40B4-BE49-F238E27FC236}">
                <a16:creationId xmlns:a16="http://schemas.microsoft.com/office/drawing/2014/main" id="{096F6791-C346-1AD4-45E4-FF4778138369}"/>
              </a:ext>
            </a:extLst>
          </p:cNvPr>
          <p:cNvSpPr/>
          <p:nvPr/>
        </p:nvSpPr>
        <p:spPr>
          <a:xfrm>
            <a:off x="6377500" y="435298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699;g303e5fefdbf_0_89">
            <a:extLst>
              <a:ext uri="{FF2B5EF4-FFF2-40B4-BE49-F238E27FC236}">
                <a16:creationId xmlns:a16="http://schemas.microsoft.com/office/drawing/2014/main" id="{097E2EC1-EF20-7CE8-64B5-327DDBE598D7}"/>
              </a:ext>
            </a:extLst>
          </p:cNvPr>
          <p:cNvSpPr/>
          <p:nvPr/>
        </p:nvSpPr>
        <p:spPr>
          <a:xfrm>
            <a:off x="6377500" y="4530905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0;g303e5fefdbf_0_89">
            <a:extLst>
              <a:ext uri="{FF2B5EF4-FFF2-40B4-BE49-F238E27FC236}">
                <a16:creationId xmlns:a16="http://schemas.microsoft.com/office/drawing/2014/main" id="{2FBA2C21-E98A-149F-0A97-D3A5B4AC739E}"/>
              </a:ext>
            </a:extLst>
          </p:cNvPr>
          <p:cNvSpPr/>
          <p:nvPr/>
        </p:nvSpPr>
        <p:spPr>
          <a:xfrm>
            <a:off x="1837181" y="4516116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654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F8E29-D1F3-8239-6E51-FD644364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992B150-D0C6-2EFA-FA3F-BA2F3B2D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156F1-1187-9AF3-14AF-08D7F4A7500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인증페이지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DA1CA-4A9E-1045-7298-55FC2F10FC16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209E-9ABB-2549-5E3B-BF96E5FC8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3628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 인증페이지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B373E104-1FB5-4522-F6BE-386557FB1708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778B2476-671E-AAF4-0684-09624BE0F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61232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AB8C9F82-72C9-CD33-CF6C-9BC6C8A5F117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4DD887-00A3-A29E-1CFA-EB5BDB93B7BE}"/>
              </a:ext>
            </a:extLst>
          </p:cNvPr>
          <p:cNvSpPr txBox="1"/>
          <p:nvPr/>
        </p:nvSpPr>
        <p:spPr>
          <a:xfrm>
            <a:off x="2416504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본인확인을 위해 비밀번호를 입력해 주세요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11" name="Google Shape;693;g303e5fefdbf_0_89">
            <a:extLst>
              <a:ext uri="{FF2B5EF4-FFF2-40B4-BE49-F238E27FC236}">
                <a16:creationId xmlns:a16="http://schemas.microsoft.com/office/drawing/2014/main" id="{867B5829-05DF-8CEF-BDDC-4899B81D4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915444"/>
              </p:ext>
            </p:extLst>
          </p:nvPr>
        </p:nvGraphicFramePr>
        <p:xfrm>
          <a:off x="3045854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81ECC2D-7E40-F584-1913-2E67F56F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9966"/>
              </p:ext>
            </p:extLst>
          </p:nvPr>
        </p:nvGraphicFramePr>
        <p:xfrm>
          <a:off x="3113007" y="19660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</a:t>
                      </a:r>
                      <a:endParaRPr lang="e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CE26B09-D67F-5D54-D702-62061ECEF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81041"/>
              </p:ext>
            </p:extLst>
          </p:nvPr>
        </p:nvGraphicFramePr>
        <p:xfrm>
          <a:off x="3113007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99;g303e5fefdbf_0_89">
            <a:extLst>
              <a:ext uri="{FF2B5EF4-FFF2-40B4-BE49-F238E27FC236}">
                <a16:creationId xmlns:a16="http://schemas.microsoft.com/office/drawing/2014/main" id="{B7DC6D05-7994-6F8A-FE5D-10562818C149}"/>
              </a:ext>
            </a:extLst>
          </p:cNvPr>
          <p:cNvSpPr/>
          <p:nvPr/>
        </p:nvSpPr>
        <p:spPr>
          <a:xfrm>
            <a:off x="3045855" y="267208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15066-51EF-C846-BFC4-A0620389D162}"/>
              </a:ext>
            </a:extLst>
          </p:cNvPr>
          <p:cNvSpPr txBox="1"/>
          <p:nvPr/>
        </p:nvSpPr>
        <p:spPr>
          <a:xfrm>
            <a:off x="3045855" y="298307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866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9E721-1301-2D67-30AD-BE390897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4F0E119-C93D-E481-F655-91D9C1CE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B1007-0EDE-85C8-EBF9-29A17C7545F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2AE8E-2714-2816-73A3-A15DDE56C545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B88C66-29BA-9E3C-F28F-1A79DA22825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DD7FD9F6-4D47-FFCC-EB62-FA217CABC393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9D6AE62-99E0-12E4-813C-FC2338992DBF}"/>
              </a:ext>
            </a:extLst>
          </p:cNvPr>
          <p:cNvGraphicFramePr/>
          <p:nvPr/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F61E3BA2-656A-4C37-19CA-3C7DE299CD51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6;g303e5fefdbf_0_89">
            <a:extLst>
              <a:ext uri="{FF2B5EF4-FFF2-40B4-BE49-F238E27FC236}">
                <a16:creationId xmlns:a16="http://schemas.microsoft.com/office/drawing/2014/main" id="{63E2288A-505D-6C56-AFE7-36D8DB7F4569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" name="Google Shape;693;g303e5fefdbf_0_89">
            <a:extLst>
              <a:ext uri="{FF2B5EF4-FFF2-40B4-BE49-F238E27FC236}">
                <a16:creationId xmlns:a16="http://schemas.microsoft.com/office/drawing/2014/main" id="{717D69C3-3CEE-E9E0-BE1F-E27589521D09}"/>
              </a:ext>
            </a:extLst>
          </p:cNvPr>
          <p:cNvGraphicFramePr/>
          <p:nvPr/>
        </p:nvGraphicFramePr>
        <p:xfrm>
          <a:off x="1728520" y="1547294"/>
          <a:ext cx="5428800" cy="2811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a12345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주기적으로 변경하는 것이 안전합니다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33639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-                       -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891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       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거래내역 등 알림을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보내드리오니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실제 사용하는 주소를 입력해주세요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11416"/>
                  </a:ext>
                </a:extLst>
              </a:tr>
              <a:tr h="751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19894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수신여부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201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0E9E48-9D8B-6D0B-CE99-25F48A708F7D}"/>
              </a:ext>
            </a:extLst>
          </p:cNvPr>
          <p:cNvGraphicFramePr>
            <a:graphicFrameLocks noGrp="1"/>
          </p:cNvGraphicFramePr>
          <p:nvPr/>
        </p:nvGraphicFramePr>
        <p:xfrm>
          <a:off x="2699178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        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998;g2efdfd133eb_0_868">
            <a:extLst>
              <a:ext uri="{FF2B5EF4-FFF2-40B4-BE49-F238E27FC236}">
                <a16:creationId xmlns:a16="http://schemas.microsoft.com/office/drawing/2014/main" id="{5689058A-88FD-647D-2C16-382D9F11DA60}"/>
              </a:ext>
            </a:extLst>
          </p:cNvPr>
          <p:cNvSpPr/>
          <p:nvPr/>
        </p:nvSpPr>
        <p:spPr>
          <a:xfrm>
            <a:off x="2692346" y="2298096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79;g2efdfd133eb_0_868">
            <a:extLst>
              <a:ext uri="{FF2B5EF4-FFF2-40B4-BE49-F238E27FC236}">
                <a16:creationId xmlns:a16="http://schemas.microsoft.com/office/drawing/2014/main" id="{CE536253-EC73-C2CF-6390-BBA2C79CA211}"/>
              </a:ext>
            </a:extLst>
          </p:cNvPr>
          <p:cNvSpPr/>
          <p:nvPr/>
        </p:nvSpPr>
        <p:spPr>
          <a:xfrm>
            <a:off x="3487877" y="3336794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6;g2efdfd133eb_0_868">
            <a:extLst>
              <a:ext uri="{FF2B5EF4-FFF2-40B4-BE49-F238E27FC236}">
                <a16:creationId xmlns:a16="http://schemas.microsoft.com/office/drawing/2014/main" id="{B76C25D6-318A-ADB1-4656-5F2C0F0B0A0B}"/>
              </a:ext>
            </a:extLst>
          </p:cNvPr>
          <p:cNvSpPr/>
          <p:nvPr/>
        </p:nvSpPr>
        <p:spPr>
          <a:xfrm>
            <a:off x="2699177" y="33368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7;g2efdfd133eb_0_868">
            <a:extLst>
              <a:ext uri="{FF2B5EF4-FFF2-40B4-BE49-F238E27FC236}">
                <a16:creationId xmlns:a16="http://schemas.microsoft.com/office/drawing/2014/main" id="{6DC104C1-AD3E-445E-4AB9-757874958CE3}"/>
              </a:ext>
            </a:extLst>
          </p:cNvPr>
          <p:cNvSpPr/>
          <p:nvPr/>
        </p:nvSpPr>
        <p:spPr>
          <a:xfrm>
            <a:off x="2699177" y="364163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745DA06-5525-45C8-F19C-F9B8D78B32A5}"/>
              </a:ext>
            </a:extLst>
          </p:cNvPr>
          <p:cNvGraphicFramePr>
            <a:graphicFrameLocks noGrp="1"/>
          </p:cNvGraphicFramePr>
          <p:nvPr/>
        </p:nvGraphicFramePr>
        <p:xfrm>
          <a:off x="3592874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4687939-935F-3140-CEDC-2FEFBC0B3B76}"/>
              </a:ext>
            </a:extLst>
          </p:cNvPr>
          <p:cNvGraphicFramePr>
            <a:graphicFrameLocks noGrp="1"/>
          </p:cNvGraphicFramePr>
          <p:nvPr/>
        </p:nvGraphicFramePr>
        <p:xfrm>
          <a:off x="4485097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84FB19F-7236-32E5-A8FC-7920964C42F3}"/>
              </a:ext>
            </a:extLst>
          </p:cNvPr>
          <p:cNvGraphicFramePr>
            <a:graphicFrameLocks noGrp="1"/>
          </p:cNvGraphicFramePr>
          <p:nvPr/>
        </p:nvGraphicFramePr>
        <p:xfrm>
          <a:off x="2699177" y="2977054"/>
          <a:ext cx="1613697" cy="210690"/>
        </p:xfrm>
        <a:graphic>
          <a:graphicData uri="http://schemas.openxmlformats.org/drawingml/2006/table">
            <a:tbl>
              <a:tblPr/>
              <a:tblGrid>
                <a:gridCol w="16136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7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E5DB-4BC1-671D-A59F-90FD3B86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B4F061E-0B36-BF5F-6321-2B409066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174AA-C222-A2E7-A1D8-85BD0B5FC8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3D2F5-A742-5C9D-AE6F-AD5C839CCE6B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235969-FFF5-2ACA-05CC-7C9195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1114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배송지관리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6A27114-84B3-1CC1-B3DA-3F175C1B522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배송주소 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989945A-477A-1263-8986-9DDDFC72E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0" name="Google Shape;649;g302391297fa_0_53">
            <a:extLst>
              <a:ext uri="{FF2B5EF4-FFF2-40B4-BE49-F238E27FC236}">
                <a16:creationId xmlns:a16="http://schemas.microsoft.com/office/drawing/2014/main" id="{5904C6A1-A200-9155-C321-CEAF6AC70A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676;g303e5fefdbf_0_89">
            <a:extLst>
              <a:ext uri="{FF2B5EF4-FFF2-40B4-BE49-F238E27FC236}">
                <a16:creationId xmlns:a16="http://schemas.microsoft.com/office/drawing/2014/main" id="{7D1A56ED-4AA5-F381-EAAF-09A9DAEE1ABB}"/>
              </a:ext>
            </a:extLst>
          </p:cNvPr>
          <p:cNvSpPr/>
          <p:nvPr/>
        </p:nvSpPr>
        <p:spPr>
          <a:xfrm>
            <a:off x="1711904" y="1027169"/>
            <a:ext cx="5428800" cy="5269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배송 주소록관리를 하시면 상품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주문시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편리하게 배송지를 선택 하실 수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장바구니에 자동 입력되는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배송지이며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개만 지정할 수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삭제가 불가능하며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삭제가 필요한 경우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배송지를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지정한 뒤 삭제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9" name="Google Shape;993;g2efdfd133eb_0_868">
            <a:extLst>
              <a:ext uri="{FF2B5EF4-FFF2-40B4-BE49-F238E27FC236}">
                <a16:creationId xmlns:a16="http://schemas.microsoft.com/office/drawing/2014/main" id="{5BEE1680-6712-BF18-B526-FAD1FAFF6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371351"/>
              </p:ext>
            </p:extLst>
          </p:nvPr>
        </p:nvGraphicFramePr>
        <p:xfrm>
          <a:off x="1711904" y="2426839"/>
          <a:ext cx="5428800" cy="1502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3139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받으실분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71F933A-7A43-57AC-1262-BC291186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02992"/>
              </p:ext>
            </p:extLst>
          </p:nvPr>
        </p:nvGraphicFramePr>
        <p:xfrm>
          <a:off x="1711905" y="1708543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주소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EFD1EFCE-3D35-7B7B-DE68-87A53BF463CD}"/>
              </a:ext>
            </a:extLst>
          </p:cNvPr>
          <p:cNvSpPr/>
          <p:nvPr/>
        </p:nvSpPr>
        <p:spPr>
          <a:xfrm>
            <a:off x="6634200" y="1751906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445D533-B9AA-8233-B48E-8F8AD33F3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54942"/>
              </p:ext>
            </p:extLst>
          </p:nvPr>
        </p:nvGraphicFramePr>
        <p:xfrm>
          <a:off x="2148947" y="1766156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2B2C73A-9EFD-40D8-A952-04C00A628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47471"/>
              </p:ext>
            </p:extLst>
          </p:nvPr>
        </p:nvGraphicFramePr>
        <p:xfrm>
          <a:off x="3549607" y="1766156"/>
          <a:ext cx="2986305" cy="171450"/>
        </p:xfrm>
        <a:graphic>
          <a:graphicData uri="http://schemas.openxmlformats.org/drawingml/2006/table">
            <a:tbl>
              <a:tblPr/>
              <a:tblGrid>
                <a:gridCol w="2986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34E7F5C2-5348-8A0D-5319-93E30A385BD7}"/>
              </a:ext>
            </a:extLst>
          </p:cNvPr>
          <p:cNvSpPr>
            <a:spLocks/>
          </p:cNvSpPr>
          <p:nvPr/>
        </p:nvSpPr>
        <p:spPr>
          <a:xfrm>
            <a:off x="1668175" y="2150272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pic>
        <p:nvPicPr>
          <p:cNvPr id="4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63EC7E5-64C2-99F7-72A1-752973526E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2469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C66A9CB-B029-EFB4-B740-503B0E87B6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276090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B42E46-8D45-846D-63CB-42FCFBB3AB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307091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BC338A6-E7C9-4DB6-9ED4-E3AF8616841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9367" y="33676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44FF27B-C402-D5D1-F94A-C70AC6F46A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367767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994;g2efdfd133eb_0_868">
            <a:extLst>
              <a:ext uri="{FF2B5EF4-FFF2-40B4-BE49-F238E27FC236}">
                <a16:creationId xmlns:a16="http://schemas.microsoft.com/office/drawing/2014/main" id="{6886D09C-BDDB-4A76-4244-63A1C5944F3A}"/>
              </a:ext>
            </a:extLst>
          </p:cNvPr>
          <p:cNvSpPr/>
          <p:nvPr/>
        </p:nvSpPr>
        <p:spPr>
          <a:xfrm>
            <a:off x="6814004" y="2209194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98;g2efdfd133eb_0_868">
            <a:extLst>
              <a:ext uri="{FF2B5EF4-FFF2-40B4-BE49-F238E27FC236}">
                <a16:creationId xmlns:a16="http://schemas.microsoft.com/office/drawing/2014/main" id="{DA7A909D-7B5D-94D3-6AD3-C0D83CF43132}"/>
              </a:ext>
            </a:extLst>
          </p:cNvPr>
          <p:cNvSpPr/>
          <p:nvPr/>
        </p:nvSpPr>
        <p:spPr>
          <a:xfrm>
            <a:off x="6231675" y="2208562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98;g2efdfd133eb_0_868">
            <a:extLst>
              <a:ext uri="{FF2B5EF4-FFF2-40B4-BE49-F238E27FC236}">
                <a16:creationId xmlns:a16="http://schemas.microsoft.com/office/drawing/2014/main" id="{908B7804-1EB4-E413-96E7-020A5EA59A9F}"/>
              </a:ext>
            </a:extLst>
          </p:cNvPr>
          <p:cNvSpPr/>
          <p:nvPr/>
        </p:nvSpPr>
        <p:spPr>
          <a:xfrm>
            <a:off x="5643115" y="2206085"/>
            <a:ext cx="537921" cy="16801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기본배송지 지정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3305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3A54A7-0CAD-AA52-DA0A-7D187961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61FD68-DAD2-B44A-A341-C52FC7C96C7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1" name="Google Shape;974;g2efdfd133eb_0_868">
            <a:extLst>
              <a:ext uri="{FF2B5EF4-FFF2-40B4-BE49-F238E27FC236}">
                <a16:creationId xmlns:a16="http://schemas.microsoft.com/office/drawing/2014/main" id="{576EBFED-A2CB-748D-01DE-8EF70CEA237F}"/>
              </a:ext>
            </a:extLst>
          </p:cNvPr>
          <p:cNvSpPr/>
          <p:nvPr/>
        </p:nvSpPr>
        <p:spPr>
          <a:xfrm>
            <a:off x="142741" y="835492"/>
            <a:ext cx="4400700" cy="27780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5;g2efdfd133eb_0_868">
            <a:extLst>
              <a:ext uri="{FF2B5EF4-FFF2-40B4-BE49-F238E27FC236}">
                <a16:creationId xmlns:a16="http://schemas.microsoft.com/office/drawing/2014/main" id="{9AB67C83-5462-360B-F711-451129C67D28}"/>
              </a:ext>
            </a:extLst>
          </p:cNvPr>
          <p:cNvSpPr/>
          <p:nvPr/>
        </p:nvSpPr>
        <p:spPr>
          <a:xfrm>
            <a:off x="440791" y="1285492"/>
            <a:ext cx="3882300" cy="17523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76;g2efdfd133eb_0_868">
            <a:extLst>
              <a:ext uri="{FF2B5EF4-FFF2-40B4-BE49-F238E27FC236}">
                <a16:creationId xmlns:a16="http://schemas.microsoft.com/office/drawing/2014/main" id="{BE2417FE-238F-8932-1CC9-CD7C6247AA59}"/>
              </a:ext>
            </a:extLst>
          </p:cNvPr>
          <p:cNvSpPr/>
          <p:nvPr/>
        </p:nvSpPr>
        <p:spPr>
          <a:xfrm>
            <a:off x="646343" y="13864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77;g2efdfd133eb_0_868">
            <a:extLst>
              <a:ext uri="{FF2B5EF4-FFF2-40B4-BE49-F238E27FC236}">
                <a16:creationId xmlns:a16="http://schemas.microsoft.com/office/drawing/2014/main" id="{DDC439DB-F83A-A9D7-51E9-D677138025CD}"/>
              </a:ext>
            </a:extLst>
          </p:cNvPr>
          <p:cNvSpPr/>
          <p:nvPr/>
        </p:nvSpPr>
        <p:spPr>
          <a:xfrm>
            <a:off x="1365741" y="13864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78;g2efdfd133eb_0_868">
            <a:extLst>
              <a:ext uri="{FF2B5EF4-FFF2-40B4-BE49-F238E27FC236}">
                <a16:creationId xmlns:a16="http://schemas.microsoft.com/office/drawing/2014/main" id="{A1C4B8E7-67B2-1CBF-A236-BE007F4D2AB3}"/>
              </a:ext>
            </a:extLst>
          </p:cNvPr>
          <p:cNvSpPr/>
          <p:nvPr/>
        </p:nvSpPr>
        <p:spPr>
          <a:xfrm>
            <a:off x="646343" y="16912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79;g2efdfd133eb_0_868">
            <a:extLst>
              <a:ext uri="{FF2B5EF4-FFF2-40B4-BE49-F238E27FC236}">
                <a16:creationId xmlns:a16="http://schemas.microsoft.com/office/drawing/2014/main" id="{A6B3EC50-AA5A-A26A-9BCE-E13AE038D664}"/>
              </a:ext>
            </a:extLst>
          </p:cNvPr>
          <p:cNvSpPr/>
          <p:nvPr/>
        </p:nvSpPr>
        <p:spPr>
          <a:xfrm>
            <a:off x="2154441" y="1691180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80;g2efdfd133eb_0_868">
            <a:extLst>
              <a:ext uri="{FF2B5EF4-FFF2-40B4-BE49-F238E27FC236}">
                <a16:creationId xmlns:a16="http://schemas.microsoft.com/office/drawing/2014/main" id="{3C2469DC-D393-E3A8-12BE-C135FAF928DF}"/>
              </a:ext>
            </a:extLst>
          </p:cNvPr>
          <p:cNvSpPr/>
          <p:nvPr/>
        </p:nvSpPr>
        <p:spPr>
          <a:xfrm>
            <a:off x="646343" y="19960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1;g2efdfd133eb_0_868">
            <a:extLst>
              <a:ext uri="{FF2B5EF4-FFF2-40B4-BE49-F238E27FC236}">
                <a16:creationId xmlns:a16="http://schemas.microsoft.com/office/drawing/2014/main" id="{B39271C4-23E0-F859-84D0-E310312E338F}"/>
              </a:ext>
            </a:extLst>
          </p:cNvPr>
          <p:cNvSpPr/>
          <p:nvPr/>
        </p:nvSpPr>
        <p:spPr>
          <a:xfrm>
            <a:off x="646343" y="26056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2;g2efdfd133eb_0_868">
            <a:extLst>
              <a:ext uri="{FF2B5EF4-FFF2-40B4-BE49-F238E27FC236}">
                <a16:creationId xmlns:a16="http://schemas.microsoft.com/office/drawing/2014/main" id="{9C58CB7C-6BF9-6010-9AFC-CAD2BF08DC21}"/>
              </a:ext>
            </a:extLst>
          </p:cNvPr>
          <p:cNvSpPr/>
          <p:nvPr/>
        </p:nvSpPr>
        <p:spPr>
          <a:xfrm>
            <a:off x="1365741" y="26056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3;g2efdfd133eb_0_868">
            <a:extLst>
              <a:ext uri="{FF2B5EF4-FFF2-40B4-BE49-F238E27FC236}">
                <a16:creationId xmlns:a16="http://schemas.microsoft.com/office/drawing/2014/main" id="{80D2534C-7A9A-9DEC-837B-CE5274D26E73}"/>
              </a:ext>
            </a:extLst>
          </p:cNvPr>
          <p:cNvSpPr/>
          <p:nvPr/>
        </p:nvSpPr>
        <p:spPr>
          <a:xfrm>
            <a:off x="1584991" y="318246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84;g2efdfd133eb_0_868">
            <a:extLst>
              <a:ext uri="{FF2B5EF4-FFF2-40B4-BE49-F238E27FC236}">
                <a16:creationId xmlns:a16="http://schemas.microsoft.com/office/drawing/2014/main" id="{D1DECF4F-26DF-E526-FEEE-B0956BDD42B8}"/>
              </a:ext>
            </a:extLst>
          </p:cNvPr>
          <p:cNvSpPr/>
          <p:nvPr/>
        </p:nvSpPr>
        <p:spPr>
          <a:xfrm>
            <a:off x="348291" y="97334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5;g2efdfd133eb_0_868">
            <a:extLst>
              <a:ext uri="{FF2B5EF4-FFF2-40B4-BE49-F238E27FC236}">
                <a16:creationId xmlns:a16="http://schemas.microsoft.com/office/drawing/2014/main" id="{61594E3D-9929-103B-CEB0-6BC426556E51}"/>
              </a:ext>
            </a:extLst>
          </p:cNvPr>
          <p:cNvSpPr/>
          <p:nvPr/>
        </p:nvSpPr>
        <p:spPr>
          <a:xfrm>
            <a:off x="3948291" y="973342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6;g2efdfd133eb_0_868">
            <a:extLst>
              <a:ext uri="{FF2B5EF4-FFF2-40B4-BE49-F238E27FC236}">
                <a16:creationId xmlns:a16="http://schemas.microsoft.com/office/drawing/2014/main" id="{EDC0DBD5-E8E5-A27B-D7E9-AF4454D51B97}"/>
              </a:ext>
            </a:extLst>
          </p:cNvPr>
          <p:cNvSpPr/>
          <p:nvPr/>
        </p:nvSpPr>
        <p:spPr>
          <a:xfrm>
            <a:off x="1365741" y="16912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87;g2efdfd133eb_0_868">
            <a:extLst>
              <a:ext uri="{FF2B5EF4-FFF2-40B4-BE49-F238E27FC236}">
                <a16:creationId xmlns:a16="http://schemas.microsoft.com/office/drawing/2014/main" id="{DF1D8DF4-1941-81BC-083B-BBC1E9F87A75}"/>
              </a:ext>
            </a:extLst>
          </p:cNvPr>
          <p:cNvSpPr/>
          <p:nvPr/>
        </p:nvSpPr>
        <p:spPr>
          <a:xfrm>
            <a:off x="1365741" y="19960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88;g2efdfd133eb_0_868">
            <a:extLst>
              <a:ext uri="{FF2B5EF4-FFF2-40B4-BE49-F238E27FC236}">
                <a16:creationId xmlns:a16="http://schemas.microsoft.com/office/drawing/2014/main" id="{4973D2E6-9280-8C05-7572-D665FD8099F2}"/>
              </a:ext>
            </a:extLst>
          </p:cNvPr>
          <p:cNvSpPr/>
          <p:nvPr/>
        </p:nvSpPr>
        <p:spPr>
          <a:xfrm>
            <a:off x="646343" y="23008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받으실분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9;g2efdfd133eb_0_868">
            <a:extLst>
              <a:ext uri="{FF2B5EF4-FFF2-40B4-BE49-F238E27FC236}">
                <a16:creationId xmlns:a16="http://schemas.microsoft.com/office/drawing/2014/main" id="{BA10AD79-AF44-5BFA-9D5C-07DB03B5150B}"/>
              </a:ext>
            </a:extLst>
          </p:cNvPr>
          <p:cNvSpPr/>
          <p:nvPr/>
        </p:nvSpPr>
        <p:spPr>
          <a:xfrm>
            <a:off x="1365741" y="23008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92;g2efdfd133eb_0_868">
            <a:extLst>
              <a:ext uri="{FF2B5EF4-FFF2-40B4-BE49-F238E27FC236}">
                <a16:creationId xmlns:a16="http://schemas.microsoft.com/office/drawing/2014/main" id="{78DCD751-0883-6401-6FBE-31AB4D9E3DA8}"/>
              </a:ext>
            </a:extLst>
          </p:cNvPr>
          <p:cNvSpPr/>
          <p:nvPr/>
        </p:nvSpPr>
        <p:spPr>
          <a:xfrm>
            <a:off x="2381191" y="318246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54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00471"/>
              </p:ext>
            </p:extLst>
          </p:nvPr>
        </p:nvGraphicFramePr>
        <p:xfrm>
          <a:off x="7858125" y="426720"/>
          <a:ext cx="2047875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메인배너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 및 홍보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페이지내 특정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URL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77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84887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151012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453637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5627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A9271-C94C-BBBE-B07A-FA0A58C25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10CDFC5-B876-89CB-E797-40F8ACF1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50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43F791-C869-BD86-FA60-2361D535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23297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인증페이지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6D6CC04B-32DA-6A7C-AA80-520B08F79DAC}"/>
              </a:ext>
            </a:extLst>
          </p:cNvPr>
          <p:cNvGraphicFramePr/>
          <p:nvPr/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97FF1273-0F0C-3FEE-B921-158FF4654A8D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AE1410-3E54-B7DC-0816-E1EF595173AD}"/>
              </a:ext>
            </a:extLst>
          </p:cNvPr>
          <p:cNvSpPr txBox="1"/>
          <p:nvPr/>
        </p:nvSpPr>
        <p:spPr>
          <a:xfrm>
            <a:off x="2416504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본인확인을 위해 비밀번호를 입력해 주세요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11" name="Google Shape;693;g303e5fefdbf_0_89">
            <a:extLst>
              <a:ext uri="{FF2B5EF4-FFF2-40B4-BE49-F238E27FC236}">
                <a16:creationId xmlns:a16="http://schemas.microsoft.com/office/drawing/2014/main" id="{28B4E3EF-43A9-464B-D7B8-2B20127C2AC0}"/>
              </a:ext>
            </a:extLst>
          </p:cNvPr>
          <p:cNvGraphicFramePr/>
          <p:nvPr/>
        </p:nvGraphicFramePr>
        <p:xfrm>
          <a:off x="3045854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C87CCED-5A32-0006-8B4F-B9A145F37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49304"/>
              </p:ext>
            </p:extLst>
          </p:nvPr>
        </p:nvGraphicFramePr>
        <p:xfrm>
          <a:off x="3113007" y="1966065"/>
          <a:ext cx="2621017" cy="22098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</a:t>
                      </a:r>
                      <a:endParaRPr lang="en" sz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E84EA71-C1A4-4035-C9AB-BC24702BE69D}"/>
              </a:ext>
            </a:extLst>
          </p:cNvPr>
          <p:cNvGraphicFramePr>
            <a:graphicFrameLocks noGrp="1"/>
          </p:cNvGraphicFramePr>
          <p:nvPr/>
        </p:nvGraphicFramePr>
        <p:xfrm>
          <a:off x="3113007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99;g303e5fefdbf_0_89">
            <a:extLst>
              <a:ext uri="{FF2B5EF4-FFF2-40B4-BE49-F238E27FC236}">
                <a16:creationId xmlns:a16="http://schemas.microsoft.com/office/drawing/2014/main" id="{196991D5-E5D3-A46C-D2B6-C21B5DAD797A}"/>
              </a:ext>
            </a:extLst>
          </p:cNvPr>
          <p:cNvSpPr/>
          <p:nvPr/>
        </p:nvSpPr>
        <p:spPr>
          <a:xfrm>
            <a:off x="3045855" y="267208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BC9F0-AEED-9FF6-EA63-80EBDBBF27AF}"/>
              </a:ext>
            </a:extLst>
          </p:cNvPr>
          <p:cNvSpPr txBox="1"/>
          <p:nvPr/>
        </p:nvSpPr>
        <p:spPr>
          <a:xfrm>
            <a:off x="3045855" y="298307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5D20-DA72-E6BD-164D-494A51468FB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인증페이지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589A0-D6E7-C8C4-166B-D69C778EB5E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45E761B9-DF7F-8C81-8484-AF7C99A125EE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31049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2E6D-20F9-01C2-2C59-872ADC23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8FF844C-7DC0-486D-2447-48EF6A8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58CFB-B78A-8CEB-E6E5-E431A26D69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74458-90E9-EF3F-595B-5C61F5466810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ABDAC9-8509-25FB-3A14-CE34CBCDFD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2B34058B-186D-51A0-EF51-A01CB7A31D15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E4A63FD-88E4-C557-6F0B-DF2A7AD6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9E67D9E-FB75-7B09-FB8E-A8293223A5E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49DD9-F07E-39D7-4F26-E0066B822043}"/>
              </a:ext>
            </a:extLst>
          </p:cNvPr>
          <p:cNvSpPr txBox="1"/>
          <p:nvPr/>
        </p:nvSpPr>
        <p:spPr>
          <a:xfrm>
            <a:off x="2416504" y="1005797"/>
            <a:ext cx="4052831" cy="104115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</a:t>
            </a:r>
            <a:endParaRPr lang="en-US" altLang="ko-KR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endParaRPr lang="en-US" altLang="ko-KR" sz="10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그동안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팬타온을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이용해주셔서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감사합니다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 fontAlgn="t"/>
            <a:r>
              <a:rPr lang="ko-KR" altLang="en-US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 탈퇴 전 다음 사항을 꼭 숙지하시기 바랍니다</a:t>
            </a:r>
            <a:r>
              <a:rPr lang="en-US" altLang="ko-KR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0" name="Google Shape;676;g303e5fefdbf_0_89">
            <a:extLst>
              <a:ext uri="{FF2B5EF4-FFF2-40B4-BE49-F238E27FC236}">
                <a16:creationId xmlns:a16="http://schemas.microsoft.com/office/drawing/2014/main" id="{4C229995-7287-06B8-401C-4921E53D5F5B}"/>
              </a:ext>
            </a:extLst>
          </p:cNvPr>
          <p:cNvSpPr/>
          <p:nvPr/>
        </p:nvSpPr>
        <p:spPr>
          <a:xfrm>
            <a:off x="1728520" y="2110017"/>
            <a:ext cx="542880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SERVEONE STORE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/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14" name="Google Shape;649;g302391297fa_0_53">
            <a:extLst>
              <a:ext uri="{FF2B5EF4-FFF2-40B4-BE49-F238E27FC236}">
                <a16:creationId xmlns:a16="http://schemas.microsoft.com/office/drawing/2014/main" id="{C45196B5-A127-B241-442F-8087B403AC2D}"/>
              </a:ext>
            </a:extLst>
          </p:cNvPr>
          <p:cNvCxnSpPr>
            <a:cxnSpLocks/>
          </p:cNvCxnSpPr>
          <p:nvPr/>
        </p:nvCxnSpPr>
        <p:spPr>
          <a:xfrm>
            <a:off x="1910781" y="2742363"/>
            <a:ext cx="507019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FA1FD5B6-CE33-CC6A-FEDD-7AE64B102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32539"/>
              </p:ext>
            </p:extLst>
          </p:nvPr>
        </p:nvGraphicFramePr>
        <p:xfrm>
          <a:off x="1728520" y="4572887"/>
          <a:ext cx="542880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698;g303e5fefdbf_0_89">
            <a:extLst>
              <a:ext uri="{FF2B5EF4-FFF2-40B4-BE49-F238E27FC236}">
                <a16:creationId xmlns:a16="http://schemas.microsoft.com/office/drawing/2014/main" id="{65E5B7F6-F593-D312-4525-B010EE3F5C29}"/>
              </a:ext>
            </a:extLst>
          </p:cNvPr>
          <p:cNvSpPr/>
          <p:nvPr/>
        </p:nvSpPr>
        <p:spPr>
          <a:xfrm>
            <a:off x="3357033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99;g303e5fefdbf_0_89">
            <a:extLst>
              <a:ext uri="{FF2B5EF4-FFF2-40B4-BE49-F238E27FC236}">
                <a16:creationId xmlns:a16="http://schemas.microsoft.com/office/drawing/2014/main" id="{9124710D-89E5-E047-BA1B-0E0CBAAFEACC}"/>
              </a:ext>
            </a:extLst>
          </p:cNvPr>
          <p:cNvSpPr/>
          <p:nvPr/>
        </p:nvSpPr>
        <p:spPr>
          <a:xfrm>
            <a:off x="4336682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F4BC80F-3E01-1A6D-D9C1-9B0B1A02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52963"/>
              </p:ext>
            </p:extLst>
          </p:nvPr>
        </p:nvGraphicFramePr>
        <p:xfrm>
          <a:off x="2692346" y="4968064"/>
          <a:ext cx="4351687" cy="585529"/>
        </p:xfrm>
        <a:graphic>
          <a:graphicData uri="http://schemas.openxmlformats.org/drawingml/2006/table">
            <a:tbl>
              <a:tblPr/>
              <a:tblGrid>
                <a:gridCol w="435168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팬타온에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C8CF2B7-1D7E-621C-1769-1577BA358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08445"/>
              </p:ext>
            </p:extLst>
          </p:nvPr>
        </p:nvGraphicFramePr>
        <p:xfrm>
          <a:off x="2692346" y="4636609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Google Shape;600;g302391297fa_0_53">
            <a:extLst>
              <a:ext uri="{FF2B5EF4-FFF2-40B4-BE49-F238E27FC236}">
                <a16:creationId xmlns:a16="http://schemas.microsoft.com/office/drawing/2014/main" id="{6EC865F1-793B-E983-893C-E37876FE7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336784"/>
              </p:ext>
            </p:extLst>
          </p:nvPr>
        </p:nvGraphicFramePr>
        <p:xfrm>
          <a:off x="1728520" y="5654593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E209238-88C0-DE79-B2AE-4620AA9430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7811" y="5685537"/>
            <a:ext cx="172350" cy="17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949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BBEA-EB32-19B6-7D63-93942BA2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E0669C-348E-077A-2C2A-D0C44F0D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36ECE-CD06-02C7-FA16-F5495D56306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3773E-A0A1-A2CE-5159-408E0C0898C1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A6F7A8-67C6-C1F3-7677-D5FA4B747CB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E13681B2-841F-A799-FD0D-CB1265ABE43C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87FF6D58-ED88-3FF0-4FC1-1F4FF31E72C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4EC594-039A-2B7A-DCEA-CD2BFF14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340"/>
              </p:ext>
            </p:extLst>
          </p:nvPr>
        </p:nvGraphicFramePr>
        <p:xfrm>
          <a:off x="1730925" y="2196998"/>
          <a:ext cx="540977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29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582595">
                  <a:extLst>
                    <a:ext uri="{9D8B030D-6E8A-4147-A177-3AD203B41FA5}">
                      <a16:colId xmlns:a16="http://schemas.microsoft.com/office/drawing/2014/main" val="2366083458"/>
                    </a:ext>
                  </a:extLst>
                </a:gridCol>
                <a:gridCol w="275246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409242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6039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6270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56239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공시사항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6352258-C82A-3673-49F4-5FF9834D090D}"/>
              </a:ext>
            </a:extLst>
          </p:cNvPr>
          <p:cNvGrpSpPr/>
          <p:nvPr/>
        </p:nvGrpSpPr>
        <p:grpSpPr>
          <a:xfrm>
            <a:off x="3246064" y="4250422"/>
            <a:ext cx="2105082" cy="186100"/>
            <a:chOff x="19175035" y="-2703341"/>
            <a:chExt cx="2105082" cy="186100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1F96179-C096-07AD-F893-B60A3E92D331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C2C2B775-D886-858D-CE54-2796D32A97B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50518B1-E4A2-FDBA-B633-CBDDE47B8B6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EE9AAE79-5C1C-3852-EA22-06EAB795484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634EFAF-C4C1-6489-2FC1-379D792A482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64130F7-179A-A3E5-41AF-5DC9F8B1527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8F2D050-3202-E025-48F8-A59FD1325D93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CBE7CC3-833D-73E4-DD23-39966A07BD5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80095F38-3956-83D4-DE40-90C6D94F11F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8369ECB-F01C-00C6-92FE-9E682F45FCB1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289363-AA67-D800-4EE0-FE6506D9569E}"/>
              </a:ext>
            </a:extLst>
          </p:cNvPr>
          <p:cNvSpPr>
            <a:spLocks/>
          </p:cNvSpPr>
          <p:nvPr/>
        </p:nvSpPr>
        <p:spPr>
          <a:xfrm>
            <a:off x="1668175" y="195004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DACA3E2-221C-9890-565F-638C1786E5AE}"/>
              </a:ext>
            </a:extLst>
          </p:cNvPr>
          <p:cNvSpPr>
            <a:spLocks/>
          </p:cNvSpPr>
          <p:nvPr/>
        </p:nvSpPr>
        <p:spPr>
          <a:xfrm>
            <a:off x="6240703" y="2003294"/>
            <a:ext cx="900000" cy="1635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oogle Shape;649;g302391297fa_0_53">
            <a:extLst>
              <a:ext uri="{FF2B5EF4-FFF2-40B4-BE49-F238E27FC236}">
                <a16:creationId xmlns:a16="http://schemas.microsoft.com/office/drawing/2014/main" id="{2DFCF25F-C66F-97C4-67FF-AD5E340E33C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76;g303e5fefdbf_0_89">
            <a:extLst>
              <a:ext uri="{FF2B5EF4-FFF2-40B4-BE49-F238E27FC236}">
                <a16:creationId xmlns:a16="http://schemas.microsoft.com/office/drawing/2014/main" id="{58760641-2D8D-273B-B718-14FF0A4B497D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팬타온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서비스에 대한 중요한 소식이나 긴급한 일정에 대한 공지사항을 게시하고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5500004-89C9-4C8E-A2C8-A1AC49C629CB}"/>
              </a:ext>
            </a:extLst>
          </p:cNvPr>
          <p:cNvSpPr/>
          <p:nvPr/>
        </p:nvSpPr>
        <p:spPr>
          <a:xfrm>
            <a:off x="6634200" y="1573928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96BE7B-BB3E-580E-6C97-2437A96FC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28944"/>
              </p:ext>
            </p:extLst>
          </p:nvPr>
        </p:nvGraphicFramePr>
        <p:xfrm>
          <a:off x="1709826" y="1528202"/>
          <a:ext cx="542880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80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제목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내용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작성자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35A9BE0-70E3-F7E1-3F17-AF47B5FD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29260"/>
              </p:ext>
            </p:extLst>
          </p:nvPr>
        </p:nvGraphicFramePr>
        <p:xfrm>
          <a:off x="3138021" y="1589838"/>
          <a:ext cx="3344760" cy="171450"/>
        </p:xfrm>
        <a:graphic>
          <a:graphicData uri="http://schemas.openxmlformats.org/drawingml/2006/table">
            <a:tbl>
              <a:tblPr/>
              <a:tblGrid>
                <a:gridCol w="33447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2" name="그래픽 41" descr="확인란 선택됨 단색으로 채워진">
            <a:extLst>
              <a:ext uri="{FF2B5EF4-FFF2-40B4-BE49-F238E27FC236}">
                <a16:creationId xmlns:a16="http://schemas.microsoft.com/office/drawing/2014/main" id="{0779DAA7-987C-9509-A193-9E7CCFEE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561" y="1577572"/>
            <a:ext cx="205903" cy="20590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245B2F-B27E-151E-8124-59ABCBFC8281}"/>
              </a:ext>
            </a:extLst>
          </p:cNvPr>
          <p:cNvSpPr/>
          <p:nvPr/>
        </p:nvSpPr>
        <p:spPr>
          <a:xfrm flipH="1">
            <a:off x="2246563" y="1630123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2EC608-BC5C-0571-B559-7B8834DC6216}"/>
              </a:ext>
            </a:extLst>
          </p:cNvPr>
          <p:cNvSpPr/>
          <p:nvPr/>
        </p:nvSpPr>
        <p:spPr>
          <a:xfrm flipH="1">
            <a:off x="2653087" y="1630123"/>
            <a:ext cx="101261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450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8505A-0065-FDC5-4146-FD2804593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7E8898E-340C-BB51-AC99-1B3F513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F0B20-F95B-1C01-4646-92B1330A73F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9CE33-60C6-32B3-7D0D-6E812003C4CD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DE80C3-3E82-7DCC-27CE-0002C1DD3E62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79F9484C-8B91-4994-EDA7-B2D4B28BA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36300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C4B394-EA3B-41D7-AB9D-BAA46B42E1F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자주 묻는 질문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(FAQ)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601DFBD7-56A8-276D-0CC8-76968C6ECBBD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6;g303e5fefdbf_0_89">
            <a:extLst>
              <a:ext uri="{FF2B5EF4-FFF2-40B4-BE49-F238E27FC236}">
                <a16:creationId xmlns:a16="http://schemas.microsoft.com/office/drawing/2014/main" id="{0B384B01-589D-49DC-0D5A-144B6719D267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문의사항을 유형별로 검색하여 바로 확인하고 해결 할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20B9D0-3A2C-6166-55AC-5CEB997F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01549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" name="Google Shape;2233;g27fe52d962f_1_4247">
            <a:extLst>
              <a:ext uri="{FF2B5EF4-FFF2-40B4-BE49-F238E27FC236}">
                <a16:creationId xmlns:a16="http://schemas.microsoft.com/office/drawing/2014/main" id="{61404D37-977E-E62F-D27C-04B57A78282D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189C21-EEA4-3F02-C11E-6082FC01D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84483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E4FCCFA-9C65-FD18-09C3-C7CAB524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72174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DFE059A4-6806-3FA9-BE3A-53D4E06E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15" name="그래픽 14" descr="일일 일정표 단색으로 채워진">
            <a:extLst>
              <a:ext uri="{FF2B5EF4-FFF2-40B4-BE49-F238E27FC236}">
                <a16:creationId xmlns:a16="http://schemas.microsoft.com/office/drawing/2014/main" id="{6DA12030-E08E-7F02-F8C5-4ED40DC7D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0C7F7BA-545E-A8ED-0E12-3755A2B1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57410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63BFFA9-A5AE-1A4B-64C4-C5074656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48993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8BB7461A-2557-BDCA-08BC-284214854C82}"/>
              </a:ext>
            </a:extLst>
          </p:cNvPr>
          <p:cNvSpPr/>
          <p:nvPr/>
        </p:nvSpPr>
        <p:spPr>
          <a:xfrm>
            <a:off x="3769058" y="1984188"/>
            <a:ext cx="614488" cy="424784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247E64D6-69C9-6B0B-95CE-FBF9C67E1FCC}"/>
              </a:ext>
            </a:extLst>
          </p:cNvPr>
          <p:cNvSpPr/>
          <p:nvPr/>
        </p:nvSpPr>
        <p:spPr>
          <a:xfrm>
            <a:off x="1737128" y="1984197"/>
            <a:ext cx="614488" cy="424784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7E632A48-CE98-FDF9-87E5-74DCCFAB7D0E}"/>
              </a:ext>
            </a:extLst>
          </p:cNvPr>
          <p:cNvSpPr/>
          <p:nvPr/>
        </p:nvSpPr>
        <p:spPr>
          <a:xfrm>
            <a:off x="2414438" y="1984188"/>
            <a:ext cx="614488" cy="424784"/>
          </a:xfrm>
          <a:prstGeom prst="roundRect">
            <a:avLst>
              <a:gd name="adj" fmla="val 2417"/>
            </a:avLst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D40FDCF0-CFAD-A52D-B0AB-146E70E823FA}"/>
              </a:ext>
            </a:extLst>
          </p:cNvPr>
          <p:cNvSpPr/>
          <p:nvPr/>
        </p:nvSpPr>
        <p:spPr>
          <a:xfrm>
            <a:off x="3091748" y="1984188"/>
            <a:ext cx="614488" cy="424784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03FB24AC-D4BB-EFE5-540A-7C84CC3CC49F}"/>
              </a:ext>
            </a:extLst>
          </p:cNvPr>
          <p:cNvSpPr/>
          <p:nvPr/>
        </p:nvSpPr>
        <p:spPr>
          <a:xfrm>
            <a:off x="512367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1;g303e5fefdbf_0_89">
            <a:extLst>
              <a:ext uri="{FF2B5EF4-FFF2-40B4-BE49-F238E27FC236}">
                <a16:creationId xmlns:a16="http://schemas.microsoft.com/office/drawing/2014/main" id="{66FC0542-CA6B-95EA-0A19-16587634EA69}"/>
              </a:ext>
            </a:extLst>
          </p:cNvPr>
          <p:cNvSpPr/>
          <p:nvPr/>
        </p:nvSpPr>
        <p:spPr>
          <a:xfrm>
            <a:off x="580098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1;g303e5fefdbf_0_89">
            <a:extLst>
              <a:ext uri="{FF2B5EF4-FFF2-40B4-BE49-F238E27FC236}">
                <a16:creationId xmlns:a16="http://schemas.microsoft.com/office/drawing/2014/main" id="{59D2B8CB-5D93-47D2-3319-3F5A85EC4E9C}"/>
              </a:ext>
            </a:extLst>
          </p:cNvPr>
          <p:cNvSpPr/>
          <p:nvPr/>
        </p:nvSpPr>
        <p:spPr>
          <a:xfrm>
            <a:off x="444636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81;g303e5fefdbf_0_89">
            <a:extLst>
              <a:ext uri="{FF2B5EF4-FFF2-40B4-BE49-F238E27FC236}">
                <a16:creationId xmlns:a16="http://schemas.microsoft.com/office/drawing/2014/main" id="{9A61D4FD-A8A1-ACB9-E2BD-AAD72E92F665}"/>
              </a:ext>
            </a:extLst>
          </p:cNvPr>
          <p:cNvSpPr/>
          <p:nvPr/>
        </p:nvSpPr>
        <p:spPr>
          <a:xfrm>
            <a:off x="6483024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31EF2DA-B576-46F2-AC9F-168767EB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5035"/>
              </p:ext>
            </p:extLst>
          </p:nvPr>
        </p:nvGraphicFramePr>
        <p:xfrm>
          <a:off x="1711903" y="2575426"/>
          <a:ext cx="5428800" cy="293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0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26930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23693">
                  <a:extLst>
                    <a:ext uri="{9D8B030D-6E8A-4147-A177-3AD203B41FA5}">
                      <a16:colId xmlns:a16="http://schemas.microsoft.com/office/drawing/2014/main" val="916563725"/>
                    </a:ext>
                  </a:extLst>
                </a:gridCol>
              </a:tblGrid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비회원도 주문 가능한가요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6705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팬타온은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회원제로 운영하고 있습니다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 완료 후 거래 가능합니다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396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55618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회원가입은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95843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ID,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비밀번호가 생각나지 않아요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97844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회원회원정보를 변경하고 싶습니다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66514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비밀번호 변경 요청 화면이 나옵니다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변경 주기 및 비밀번호 변경 가이드는 어떻게 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840280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업무관련 메일과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SMS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수신을 원하지 않습니다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570627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휴면화 회원 대상 메일을 받았습니다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처리해야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99403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회원탈퇴는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476412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 시 개인정보는 모두 삭제되나요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063975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계약을 통해 거래하고 싶은 경우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1404835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6C8A3F-8E4E-A173-DA19-EA671602453F}"/>
              </a:ext>
            </a:extLst>
          </p:cNvPr>
          <p:cNvGrpSpPr/>
          <p:nvPr/>
        </p:nvGrpSpPr>
        <p:grpSpPr>
          <a:xfrm>
            <a:off x="3289318" y="5679476"/>
            <a:ext cx="2105082" cy="186100"/>
            <a:chOff x="19175035" y="-2703341"/>
            <a:chExt cx="2105082" cy="186100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AAEC2BAD-E591-E84E-2E5C-0F6EFC6D7E1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B04297C-0803-22AC-3CD3-7B692B9C260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561F357-3CBE-D84F-B158-E2AFC1EB04F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C3961305-214C-6430-C5D7-033DD226A7D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ED2B5E91-34F3-7600-3875-E73A2DD530F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A8464434-1F84-4677-F40D-6FBE0A48E0D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11CCC104-6E42-B56A-CB1B-9B20547F2D8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3E9C96E5-03A3-BE29-20B9-3C37405149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131C09C-C64D-A5F1-B480-AFF69C1BFB8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A2060A36-D905-21FC-EC2B-B8CBA2D2756E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444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3CBA-2799-3AF6-3548-D8817224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54DAA7-729D-8699-2958-DFDF202D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53EFA-BCA4-0CDD-6A44-796F1DCB34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2E8A0-E88A-E2EB-4A2D-172D4F1B77C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F73D9-EBC1-9D2C-22E4-FD8E8107949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70492F79-3555-1836-11E3-846C862D84C4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99DC7EE-8651-9CDC-ECF8-4001F58A3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326721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676;g303e5fefdbf_0_89">
            <a:extLst>
              <a:ext uri="{FF2B5EF4-FFF2-40B4-BE49-F238E27FC236}">
                <a16:creationId xmlns:a16="http://schemas.microsoft.com/office/drawing/2014/main" id="{FCA4F483-3959-7B00-59F4-646FCEE3592E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문제를 고객센터에 직접 문의하고 답변을 받을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답변을 드리도록 하겠습니다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B801AD4-3DEF-1C36-43EF-9819D4032032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CFE177-DC01-7CE3-24BD-359BF9FDC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84510"/>
              </p:ext>
            </p:extLst>
          </p:nvPr>
        </p:nvGraphicFramePr>
        <p:xfrm>
          <a:off x="1714565" y="2230430"/>
          <a:ext cx="542614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48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2715955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5335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4334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81693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20046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992EF9-81B7-8F65-ADFD-C8D013C0F32D}"/>
              </a:ext>
            </a:extLst>
          </p:cNvPr>
          <p:cNvGrpSpPr/>
          <p:nvPr/>
        </p:nvGrpSpPr>
        <p:grpSpPr>
          <a:xfrm>
            <a:off x="3289318" y="4283854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EB48F9F-D458-A4E7-7BD5-3E34B7F7EB29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866EE92-17BE-FA0A-D895-38370E8C623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36F97D1-1B22-6A30-6180-0AF63B6EBFC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57B8444-E405-A303-6699-A8568B0AE71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C16F30D-D66C-9BD7-F898-912FD48468DF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D029021-39B1-8BD2-1F30-75DC235BF26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FB3E5AB5-2C9C-6950-2D41-6F9F3329FAC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72B9BABC-CE8F-442A-FA5C-086C98AB299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F5EE2D4-2FDC-BFB8-CD61-43270903C0DF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A0071BA-490E-3944-0005-0369F420B0B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E3CEE1-C873-7FC1-1B08-3E42E8E382B4}"/>
              </a:ext>
            </a:extLst>
          </p:cNvPr>
          <p:cNvSpPr>
            <a:spLocks/>
          </p:cNvSpPr>
          <p:nvPr/>
        </p:nvSpPr>
        <p:spPr>
          <a:xfrm>
            <a:off x="1668175" y="195207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82BAA3-CBF4-3ACE-0CD4-F5549B57ECFA}"/>
              </a:ext>
            </a:extLst>
          </p:cNvPr>
          <p:cNvSpPr>
            <a:spLocks/>
          </p:cNvSpPr>
          <p:nvPr/>
        </p:nvSpPr>
        <p:spPr>
          <a:xfrm>
            <a:off x="2143101" y="1980993"/>
            <a:ext cx="900000" cy="2030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9F68A95-6C76-B91F-5FA3-44893C7527E6}"/>
              </a:ext>
            </a:extLst>
          </p:cNvPr>
          <p:cNvSpPr>
            <a:spLocks/>
          </p:cNvSpPr>
          <p:nvPr/>
        </p:nvSpPr>
        <p:spPr>
          <a:xfrm>
            <a:off x="6419415" y="1999067"/>
            <a:ext cx="720000" cy="20306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3F6F683-1888-8A83-AAD4-1DE43B6E72AB}"/>
              </a:ext>
            </a:extLst>
          </p:cNvPr>
          <p:cNvSpPr>
            <a:spLocks/>
          </p:cNvSpPr>
          <p:nvPr/>
        </p:nvSpPr>
        <p:spPr>
          <a:xfrm>
            <a:off x="2779704" y="24128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1A4E978-D3B1-1F6B-8A5E-29E2572D0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16896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35935EF7-FD29-56E9-D24D-86C1B2FC7B6A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CFB2F2C-04EB-1C61-2356-042B96E1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73146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CAF8847-18AD-F1A4-1693-3AC909DD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76337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3" name="그래픽 42" descr="일일 일정표 단색으로 채워진">
            <a:extLst>
              <a:ext uri="{FF2B5EF4-FFF2-40B4-BE49-F238E27FC236}">
                <a16:creationId xmlns:a16="http://schemas.microsoft.com/office/drawing/2014/main" id="{A503F37E-C6DB-9D7F-FCA9-DFE35813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44" name="그래픽 43" descr="일일 일정표 단색으로 채워진">
            <a:extLst>
              <a:ext uri="{FF2B5EF4-FFF2-40B4-BE49-F238E27FC236}">
                <a16:creationId xmlns:a16="http://schemas.microsoft.com/office/drawing/2014/main" id="{32D4DB8D-B47B-EE45-57E7-D4E48703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8E8E89F5-A066-82CE-13A0-4140BB14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3907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E5B3BF-5F50-B49E-7CA1-3EE48F1E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71799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88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C973-E7DF-B18C-4ED0-3E25FF75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27E72CF-3DF8-04FC-E899-AC2DC0521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0398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20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F19429-83E4-73C0-43DC-C3C70B23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76354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4" name="Google Shape;649;g302391297fa_0_53">
            <a:extLst>
              <a:ext uri="{FF2B5EF4-FFF2-40B4-BE49-F238E27FC236}">
                <a16:creationId xmlns:a16="http://schemas.microsoft.com/office/drawing/2014/main" id="{1736B178-6318-6994-7AED-D5BADD2EFC3A}"/>
              </a:ext>
            </a:extLst>
          </p:cNvPr>
          <p:cNvCxnSpPr>
            <a:cxnSpLocks/>
          </p:cNvCxnSpPr>
          <p:nvPr/>
        </p:nvCxnSpPr>
        <p:spPr>
          <a:xfrm>
            <a:off x="473950" y="963873"/>
            <a:ext cx="674981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B8A4E8-5467-0E40-9D73-72A695F391F1}"/>
              </a:ext>
            </a:extLst>
          </p:cNvPr>
          <p:cNvSpPr txBox="1"/>
          <p:nvPr/>
        </p:nvSpPr>
        <p:spPr>
          <a:xfrm>
            <a:off x="1823380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400" b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로그인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6" name="Google Shape;693;g303e5fefdbf_0_89">
            <a:extLst>
              <a:ext uri="{FF2B5EF4-FFF2-40B4-BE49-F238E27FC236}">
                <a16:creationId xmlns:a16="http://schemas.microsoft.com/office/drawing/2014/main" id="{FA4CD7FF-0587-8BC7-A16E-DEBD8B2EC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619031"/>
              </p:ext>
            </p:extLst>
          </p:nvPr>
        </p:nvGraphicFramePr>
        <p:xfrm>
          <a:off x="2452730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E992D72-FBDB-A69D-4E88-E19B12746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75443"/>
              </p:ext>
            </p:extLst>
          </p:nvPr>
        </p:nvGraphicFramePr>
        <p:xfrm>
          <a:off x="2519883" y="19660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아이디를 입력해주세요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3DCA8E-4CFF-433B-8127-D8C06CFF3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321"/>
              </p:ext>
            </p:extLst>
          </p:nvPr>
        </p:nvGraphicFramePr>
        <p:xfrm>
          <a:off x="2519883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" name="Google Shape;699;g303e5fefdbf_0_89">
            <a:extLst>
              <a:ext uri="{FF2B5EF4-FFF2-40B4-BE49-F238E27FC236}">
                <a16:creationId xmlns:a16="http://schemas.microsoft.com/office/drawing/2014/main" id="{934A3921-90A3-7203-891A-99C2B03BB99E}"/>
              </a:ext>
            </a:extLst>
          </p:cNvPr>
          <p:cNvSpPr/>
          <p:nvPr/>
        </p:nvSpPr>
        <p:spPr>
          <a:xfrm>
            <a:off x="2452731" y="291357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143A4-8105-63A8-479C-AAFD42ABEEA5}"/>
              </a:ext>
            </a:extLst>
          </p:cNvPr>
          <p:cNvSpPr txBox="1"/>
          <p:nvPr/>
        </p:nvSpPr>
        <p:spPr>
          <a:xfrm>
            <a:off x="2452731" y="322456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3021;g30aff63a3db_0_0">
            <a:extLst>
              <a:ext uri="{FF2B5EF4-FFF2-40B4-BE49-F238E27FC236}">
                <a16:creationId xmlns:a16="http://schemas.microsoft.com/office/drawing/2014/main" id="{36C4D2BA-8EC5-D704-D540-845A4CDAC516}"/>
              </a:ext>
            </a:extLst>
          </p:cNvPr>
          <p:cNvSpPr/>
          <p:nvPr/>
        </p:nvSpPr>
        <p:spPr>
          <a:xfrm>
            <a:off x="3342503" y="2582214"/>
            <a:ext cx="1919021" cy="21069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r>
              <a:rPr lang="en-US" alt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dirty="0" err="1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700" i="0" u="sng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42D5D9-45A9-8189-238B-8D254EC72426}"/>
              </a:ext>
            </a:extLst>
          </p:cNvPr>
          <p:cNvGrpSpPr/>
          <p:nvPr/>
        </p:nvGrpSpPr>
        <p:grpSpPr>
          <a:xfrm>
            <a:off x="2491864" y="2602586"/>
            <a:ext cx="823122" cy="200055"/>
            <a:chOff x="1790331" y="6232826"/>
            <a:chExt cx="823122" cy="200055"/>
          </a:xfrm>
        </p:grpSpPr>
        <p:pic>
          <p:nvPicPr>
            <p:cNvPr id="15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  <a:extLst>
                <a:ext uri="{FF2B5EF4-FFF2-40B4-BE49-F238E27FC236}">
                  <a16:creationId xmlns:a16="http://schemas.microsoft.com/office/drawing/2014/main" id="{743FF084-265A-3B49-7F15-6983F5769FD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90331" y="6246832"/>
              <a:ext cx="176320" cy="176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2ADF2F-9234-2A73-5388-69440F3D3756}"/>
                </a:ext>
              </a:extLst>
            </p:cNvPr>
            <p:cNvSpPr txBox="1"/>
            <p:nvPr/>
          </p:nvSpPr>
          <p:spPr>
            <a:xfrm>
              <a:off x="1905742" y="6232826"/>
              <a:ext cx="7077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저장</a:t>
              </a:r>
            </a:p>
          </p:txBody>
        </p:sp>
      </p:grpSp>
      <p:sp>
        <p:nvSpPr>
          <p:cNvPr id="18" name="Google Shape;807;g28120bc8d10_0_307">
            <a:extLst>
              <a:ext uri="{FF2B5EF4-FFF2-40B4-BE49-F238E27FC236}">
                <a16:creationId xmlns:a16="http://schemas.microsoft.com/office/drawing/2014/main" id="{C16AE19F-8A3A-1C21-FF4C-66B554E1A5EE}"/>
              </a:ext>
            </a:extLst>
          </p:cNvPr>
          <p:cNvSpPr/>
          <p:nvPr/>
        </p:nvSpPr>
        <p:spPr>
          <a:xfrm>
            <a:off x="152674" y="4373102"/>
            <a:ext cx="3504139" cy="23553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808;g28120bc8d10_0_307">
            <a:extLst>
              <a:ext uri="{FF2B5EF4-FFF2-40B4-BE49-F238E27FC236}">
                <a16:creationId xmlns:a16="http://schemas.microsoft.com/office/drawing/2014/main" id="{643780C1-EC06-2EFF-F554-6C477C032861}"/>
              </a:ext>
            </a:extLst>
          </p:cNvPr>
          <p:cNvSpPr/>
          <p:nvPr/>
        </p:nvSpPr>
        <p:spPr>
          <a:xfrm>
            <a:off x="294246" y="443475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811;g28120bc8d10_0_307">
            <a:extLst>
              <a:ext uri="{FF2B5EF4-FFF2-40B4-BE49-F238E27FC236}">
                <a16:creationId xmlns:a16="http://schemas.microsoft.com/office/drawing/2014/main" id="{CAA37B59-2E95-D647-CEC7-C0365BD8FF73}"/>
              </a:ext>
            </a:extLst>
          </p:cNvPr>
          <p:cNvSpPr/>
          <p:nvPr/>
        </p:nvSpPr>
        <p:spPr>
          <a:xfrm>
            <a:off x="3376064" y="4434759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09;g28120bc8d10_0_307">
            <a:extLst>
              <a:ext uri="{FF2B5EF4-FFF2-40B4-BE49-F238E27FC236}">
                <a16:creationId xmlns:a16="http://schemas.microsoft.com/office/drawing/2014/main" id="{A9FB4308-0FDD-475A-2E73-AD801C3DF72A}"/>
              </a:ext>
            </a:extLst>
          </p:cNvPr>
          <p:cNvSpPr/>
          <p:nvPr/>
        </p:nvSpPr>
        <p:spPr>
          <a:xfrm>
            <a:off x="1129799" y="628612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10;g28120bc8d10_0_307">
            <a:extLst>
              <a:ext uri="{FF2B5EF4-FFF2-40B4-BE49-F238E27FC236}">
                <a16:creationId xmlns:a16="http://schemas.microsoft.com/office/drawing/2014/main" id="{97FBDE2E-9FCC-09F1-4FEF-07F58EBC172E}"/>
              </a:ext>
            </a:extLst>
          </p:cNvPr>
          <p:cNvSpPr/>
          <p:nvPr/>
        </p:nvSpPr>
        <p:spPr>
          <a:xfrm>
            <a:off x="1925999" y="628612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C66E1DA-EAF0-A20A-433A-BE26C662E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0813"/>
              </p:ext>
            </p:extLst>
          </p:nvPr>
        </p:nvGraphicFramePr>
        <p:xfrm>
          <a:off x="241239" y="4773805"/>
          <a:ext cx="3217119" cy="13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04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454615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6E2767A4-FAF2-4037-B803-54865A5CF05C}"/>
              </a:ext>
            </a:extLst>
          </p:cNvPr>
          <p:cNvSpPr/>
          <p:nvPr/>
        </p:nvSpPr>
        <p:spPr>
          <a:xfrm>
            <a:off x="804752" y="5758531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EDBD9FA9-3D7F-D543-3227-89805A7F88A8}"/>
              </a:ext>
            </a:extLst>
          </p:cNvPr>
          <p:cNvSpPr/>
          <p:nvPr/>
        </p:nvSpPr>
        <p:spPr>
          <a:xfrm>
            <a:off x="1725375" y="5758531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802;g28120ce3749_2_4">
            <a:extLst>
              <a:ext uri="{FF2B5EF4-FFF2-40B4-BE49-F238E27FC236}">
                <a16:creationId xmlns:a16="http://schemas.microsoft.com/office/drawing/2014/main" id="{467082CF-F4B2-FAE9-1D37-AB2A1A7B2810}"/>
              </a:ext>
            </a:extLst>
          </p:cNvPr>
          <p:cNvSpPr/>
          <p:nvPr/>
        </p:nvSpPr>
        <p:spPr>
          <a:xfrm>
            <a:off x="2645999" y="5758531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02;g28120ce3749_2_4">
            <a:extLst>
              <a:ext uri="{FF2B5EF4-FFF2-40B4-BE49-F238E27FC236}">
                <a16:creationId xmlns:a16="http://schemas.microsoft.com/office/drawing/2014/main" id="{005B5D91-2FBF-3371-A687-E9850CF95E41}"/>
              </a:ext>
            </a:extLst>
          </p:cNvPr>
          <p:cNvSpPr/>
          <p:nvPr/>
        </p:nvSpPr>
        <p:spPr>
          <a:xfrm>
            <a:off x="804753" y="5306277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07;g28120bc8d10_0_307">
            <a:extLst>
              <a:ext uri="{FF2B5EF4-FFF2-40B4-BE49-F238E27FC236}">
                <a16:creationId xmlns:a16="http://schemas.microsoft.com/office/drawing/2014/main" id="{2F7AA4CC-1916-00BD-C81E-B78D00F86230}"/>
              </a:ext>
            </a:extLst>
          </p:cNvPr>
          <p:cNvSpPr/>
          <p:nvPr/>
        </p:nvSpPr>
        <p:spPr>
          <a:xfrm>
            <a:off x="4230166" y="3975447"/>
            <a:ext cx="3504139" cy="275095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08;g28120bc8d10_0_307">
            <a:extLst>
              <a:ext uri="{FF2B5EF4-FFF2-40B4-BE49-F238E27FC236}">
                <a16:creationId xmlns:a16="http://schemas.microsoft.com/office/drawing/2014/main" id="{0AEF5AEC-D2E6-4BCD-FF7D-3E050B7383A9}"/>
              </a:ext>
            </a:extLst>
          </p:cNvPr>
          <p:cNvSpPr/>
          <p:nvPr/>
        </p:nvSpPr>
        <p:spPr>
          <a:xfrm>
            <a:off x="4371738" y="4037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1;g28120bc8d10_0_307">
            <a:extLst>
              <a:ext uri="{FF2B5EF4-FFF2-40B4-BE49-F238E27FC236}">
                <a16:creationId xmlns:a16="http://schemas.microsoft.com/office/drawing/2014/main" id="{74207705-D1B9-0E58-373B-CFCFDB194E83}"/>
              </a:ext>
            </a:extLst>
          </p:cNvPr>
          <p:cNvSpPr/>
          <p:nvPr/>
        </p:nvSpPr>
        <p:spPr>
          <a:xfrm>
            <a:off x="4464828" y="5237268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09;g28120bc8d10_0_307">
            <a:extLst>
              <a:ext uri="{FF2B5EF4-FFF2-40B4-BE49-F238E27FC236}">
                <a16:creationId xmlns:a16="http://schemas.microsoft.com/office/drawing/2014/main" id="{84C63B91-22DA-CF8F-55A9-F7295D4EA60C}"/>
              </a:ext>
            </a:extLst>
          </p:cNvPr>
          <p:cNvSpPr/>
          <p:nvPr/>
        </p:nvSpPr>
        <p:spPr>
          <a:xfrm>
            <a:off x="5207291" y="632536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F80C2240-7F9B-72EE-58FF-50E167CDAE28}"/>
              </a:ext>
            </a:extLst>
          </p:cNvPr>
          <p:cNvSpPr/>
          <p:nvPr/>
        </p:nvSpPr>
        <p:spPr>
          <a:xfrm>
            <a:off x="6003491" y="632536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19265E1-B02D-3C27-7CAC-1C8BE2A8E207}"/>
              </a:ext>
            </a:extLst>
          </p:cNvPr>
          <p:cNvCxnSpPr>
            <a:cxnSpLocks/>
          </p:cNvCxnSpPr>
          <p:nvPr/>
        </p:nvCxnSpPr>
        <p:spPr>
          <a:xfrm>
            <a:off x="549247" y="7499076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6E85EF7-711A-3926-C946-D8761CC0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1146"/>
              </p:ext>
            </p:extLst>
          </p:nvPr>
        </p:nvGraphicFramePr>
        <p:xfrm>
          <a:off x="4293655" y="4376150"/>
          <a:ext cx="3248009" cy="181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82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4781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정보가 정확해야 휴대전화로 아이디가 전송됩니다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비밀번호는 초기화되어 발송됩니다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B64CADCD-4B04-9B6E-1383-1E76B0EA83B9}"/>
              </a:ext>
            </a:extLst>
          </p:cNvPr>
          <p:cNvSpPr/>
          <p:nvPr/>
        </p:nvSpPr>
        <p:spPr>
          <a:xfrm>
            <a:off x="4882244" y="581099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2;g28120ce3749_2_4">
            <a:extLst>
              <a:ext uri="{FF2B5EF4-FFF2-40B4-BE49-F238E27FC236}">
                <a16:creationId xmlns:a16="http://schemas.microsoft.com/office/drawing/2014/main" id="{DE109AC0-3B3D-3C5F-FFD2-EF865DA83B8C}"/>
              </a:ext>
            </a:extLst>
          </p:cNvPr>
          <p:cNvSpPr/>
          <p:nvPr/>
        </p:nvSpPr>
        <p:spPr>
          <a:xfrm>
            <a:off x="5802867" y="581099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2;g28120ce3749_2_4">
            <a:extLst>
              <a:ext uri="{FF2B5EF4-FFF2-40B4-BE49-F238E27FC236}">
                <a16:creationId xmlns:a16="http://schemas.microsoft.com/office/drawing/2014/main" id="{1286F7AE-2881-B520-6DAD-0F1819B814C3}"/>
              </a:ext>
            </a:extLst>
          </p:cNvPr>
          <p:cNvSpPr/>
          <p:nvPr/>
        </p:nvSpPr>
        <p:spPr>
          <a:xfrm>
            <a:off x="6723491" y="5810996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AF537555-A824-FA64-D1E0-A09DAECE2C99}"/>
              </a:ext>
            </a:extLst>
          </p:cNvPr>
          <p:cNvSpPr/>
          <p:nvPr/>
        </p:nvSpPr>
        <p:spPr>
          <a:xfrm>
            <a:off x="4882245" y="4908622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E2BD864B-E66B-72E5-22B9-9012744F779E}"/>
              </a:ext>
            </a:extLst>
          </p:cNvPr>
          <p:cNvSpPr/>
          <p:nvPr/>
        </p:nvSpPr>
        <p:spPr>
          <a:xfrm>
            <a:off x="4882245" y="535608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FCC3E57E-8F65-8D2A-71C1-9A0A8D6C03C0}"/>
              </a:ext>
            </a:extLst>
          </p:cNvPr>
          <p:cNvSpPr/>
          <p:nvPr/>
        </p:nvSpPr>
        <p:spPr>
          <a:xfrm>
            <a:off x="1054610" y="44797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BCB0A3BA-C765-A078-38E9-0893E652BC05}"/>
              </a:ext>
            </a:extLst>
          </p:cNvPr>
          <p:cNvSpPr/>
          <p:nvPr/>
        </p:nvSpPr>
        <p:spPr>
          <a:xfrm>
            <a:off x="5312102" y="4066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5712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C621E5-5FC9-B0A1-ED23-2638A2E6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32" name="Google Shape;606;g302391297fa_0_53">
            <a:extLst>
              <a:ext uri="{FF2B5EF4-FFF2-40B4-BE49-F238E27FC236}">
                <a16:creationId xmlns:a16="http://schemas.microsoft.com/office/drawing/2014/main" id="{E281549F-EE9C-AE5D-2993-A10A9E7BA164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1;g302391297fa_0_53">
            <a:extLst>
              <a:ext uri="{FF2B5EF4-FFF2-40B4-BE49-F238E27FC236}">
                <a16:creationId xmlns:a16="http://schemas.microsoft.com/office/drawing/2014/main" id="{B81E4C4A-126A-9D9D-D751-BCFF180C2B87}"/>
              </a:ext>
            </a:extLst>
          </p:cNvPr>
          <p:cNvSpPr/>
          <p:nvPr/>
        </p:nvSpPr>
        <p:spPr>
          <a:xfrm>
            <a:off x="2724833" y="649798"/>
            <a:ext cx="4713818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 및 개인정보 활용동의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649;g302391297fa_0_53">
            <a:extLst>
              <a:ext uri="{FF2B5EF4-FFF2-40B4-BE49-F238E27FC236}">
                <a16:creationId xmlns:a16="http://schemas.microsoft.com/office/drawing/2014/main" id="{A4052858-80DA-09D5-52E5-EA14110720E4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3BF62CB3-08FD-12E2-3BEE-2E96485ABFAD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107329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EEFCF4-D035-A8BC-5CB3-DA51E9A698CB}"/>
              </a:ext>
            </a:extLst>
          </p:cNvPr>
          <p:cNvSpPr/>
          <p:nvPr/>
        </p:nvSpPr>
        <p:spPr>
          <a:xfrm>
            <a:off x="464325" y="1242170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66BF2FE-FC1D-E559-8E2D-4B2CA63CDA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3522126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6C5286-D65B-73DB-98C5-B6C796AD6BF4}"/>
              </a:ext>
            </a:extLst>
          </p:cNvPr>
          <p:cNvSpPr/>
          <p:nvPr/>
        </p:nvSpPr>
        <p:spPr>
          <a:xfrm>
            <a:off x="464325" y="3659853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04404477-B9B2-7F68-46BA-B8C3C0B2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324854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3622CE4A-980A-2B7B-B675-A4CA6EA5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24854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6A2C77DF-DFED-FCCC-428C-D769C3EE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52676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F4D7651-8642-1420-A30A-695477EF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52676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2761;g28120bc8d10_0_543">
            <a:extLst>
              <a:ext uri="{FF2B5EF4-FFF2-40B4-BE49-F238E27FC236}">
                <a16:creationId xmlns:a16="http://schemas.microsoft.com/office/drawing/2014/main" id="{52779109-72E9-D5E0-E950-B7EF2881E15A}"/>
              </a:ext>
            </a:extLst>
          </p:cNvPr>
          <p:cNvSpPr/>
          <p:nvPr/>
        </p:nvSpPr>
        <p:spPr>
          <a:xfrm>
            <a:off x="7302587" y="1520839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761;g28120bc8d10_0_543">
            <a:extLst>
              <a:ext uri="{FF2B5EF4-FFF2-40B4-BE49-F238E27FC236}">
                <a16:creationId xmlns:a16="http://schemas.microsoft.com/office/drawing/2014/main" id="{CBBDD918-5132-DB46-FA24-ED98832E0CFD}"/>
              </a:ext>
            </a:extLst>
          </p:cNvPr>
          <p:cNvSpPr/>
          <p:nvPr/>
        </p:nvSpPr>
        <p:spPr>
          <a:xfrm>
            <a:off x="7302587" y="3925910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" name="Google Shape;600;g302391297fa_0_53">
            <a:extLst>
              <a:ext uri="{FF2B5EF4-FFF2-40B4-BE49-F238E27FC236}">
                <a16:creationId xmlns:a16="http://schemas.microsoft.com/office/drawing/2014/main" id="{3628CE7C-2456-4F22-D314-9879F811621C}"/>
              </a:ext>
            </a:extLst>
          </p:cNvPr>
          <p:cNvGraphicFramePr/>
          <p:nvPr/>
        </p:nvGraphicFramePr>
        <p:xfrm>
          <a:off x="523415" y="3992232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23DA1E6-F146-F654-AB06-3AAFA96EE7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62" y="450216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6FA3669-ED0C-0FF1-DA98-EB338C3A915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24" y="422865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0858DF8-1D4C-87C6-8797-BD21053E5D4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62" y="471811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3D3B5EF-A8FC-8045-E51D-B6C31ADED2D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62" y="4923100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2800;g28120ce3749_2_4">
            <a:extLst>
              <a:ext uri="{FF2B5EF4-FFF2-40B4-BE49-F238E27FC236}">
                <a16:creationId xmlns:a16="http://schemas.microsoft.com/office/drawing/2014/main" id="{52E18F00-409F-957E-8470-14CA01689C74}"/>
              </a:ext>
            </a:extLst>
          </p:cNvPr>
          <p:cNvSpPr/>
          <p:nvPr/>
        </p:nvSpPr>
        <p:spPr>
          <a:xfrm>
            <a:off x="3523800" y="6373441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600;g302391297fa_0_53">
            <a:extLst>
              <a:ext uri="{FF2B5EF4-FFF2-40B4-BE49-F238E27FC236}">
                <a16:creationId xmlns:a16="http://schemas.microsoft.com/office/drawing/2014/main" id="{5ED5B840-0003-0371-B4CF-1879093A3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391502"/>
              </p:ext>
            </p:extLst>
          </p:nvPr>
        </p:nvGraphicFramePr>
        <p:xfrm>
          <a:off x="464325" y="5641902"/>
          <a:ext cx="6977100" cy="566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241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56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휴대폰 본인 인증을 완료해주세요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endParaRPr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F807A022-8572-8C93-BA77-EAA406430F66}"/>
              </a:ext>
            </a:extLst>
          </p:cNvPr>
          <p:cNvSpPr/>
          <p:nvPr/>
        </p:nvSpPr>
        <p:spPr>
          <a:xfrm>
            <a:off x="1418784" y="12018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9045D185-B533-2579-A979-B534C5138E01}"/>
              </a:ext>
            </a:extLst>
          </p:cNvPr>
          <p:cNvSpPr/>
          <p:nvPr/>
        </p:nvSpPr>
        <p:spPr>
          <a:xfrm>
            <a:off x="1728893" y="36179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F124E2C0-0AF0-81B4-2320-5FEFBB73B7E8}"/>
              </a:ext>
            </a:extLst>
          </p:cNvPr>
          <p:cNvSpPr/>
          <p:nvPr/>
        </p:nvSpPr>
        <p:spPr>
          <a:xfrm>
            <a:off x="4380892" y="62834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699;g303e5fefdbf_0_89">
            <a:extLst>
              <a:ext uri="{FF2B5EF4-FFF2-40B4-BE49-F238E27FC236}">
                <a16:creationId xmlns:a16="http://schemas.microsoft.com/office/drawing/2014/main" id="{889CEC36-32E3-2843-A034-B8E3BD7493FC}"/>
              </a:ext>
            </a:extLst>
          </p:cNvPr>
          <p:cNvSpPr/>
          <p:nvPr/>
        </p:nvSpPr>
        <p:spPr>
          <a:xfrm>
            <a:off x="4761430" y="5795977"/>
            <a:ext cx="641674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인증하기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81D12003-9E70-65A7-D2B7-4FD15034A571}"/>
              </a:ext>
            </a:extLst>
          </p:cNvPr>
          <p:cNvSpPr/>
          <p:nvPr/>
        </p:nvSpPr>
        <p:spPr>
          <a:xfrm>
            <a:off x="5225163" y="56606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90CDECD-E7EB-6E55-8D9F-584D62542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65331"/>
              </p:ext>
            </p:extLst>
          </p:nvPr>
        </p:nvGraphicFramePr>
        <p:xfrm>
          <a:off x="7858125" y="426720"/>
          <a:ext cx="2047875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회원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 동의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PASS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기본회원 동의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 동의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 동의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 오류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 정보 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711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C621E5-5FC9-B0A1-ED23-2638A2E6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BB06A2-7616-CE9E-F773-B742A1E4A73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(PASS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항목 체크에 대한 유효성 검사 오류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 미완료에 대한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A44AE800-6CF3-27C8-5032-B37AE8C5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" b="-1"/>
          <a:stretch/>
        </p:blipFill>
        <p:spPr>
          <a:xfrm>
            <a:off x="1018825" y="1230659"/>
            <a:ext cx="1835330" cy="3328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54EF126-5A96-54E4-C6AF-FBFEA979FC69}"/>
              </a:ext>
            </a:extLst>
          </p:cNvPr>
          <p:cNvSpPr/>
          <p:nvPr/>
        </p:nvSpPr>
        <p:spPr>
          <a:xfrm>
            <a:off x="834281" y="12335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807;g28120bc8d10_0_307">
            <a:extLst>
              <a:ext uri="{FF2B5EF4-FFF2-40B4-BE49-F238E27FC236}">
                <a16:creationId xmlns:a16="http://schemas.microsoft.com/office/drawing/2014/main" id="{9757E5CD-5396-F3D2-1E05-7998CD1903CA}"/>
              </a:ext>
            </a:extLst>
          </p:cNvPr>
          <p:cNvSpPr/>
          <p:nvPr/>
        </p:nvSpPr>
        <p:spPr>
          <a:xfrm>
            <a:off x="4362429" y="124557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10;g28120bc8d10_0_307">
            <a:extLst>
              <a:ext uri="{FF2B5EF4-FFF2-40B4-BE49-F238E27FC236}">
                <a16:creationId xmlns:a16="http://schemas.microsoft.com/office/drawing/2014/main" id="{29A85C6E-6DA2-5F4C-4E94-469478973B4A}"/>
              </a:ext>
            </a:extLst>
          </p:cNvPr>
          <p:cNvSpPr/>
          <p:nvPr/>
        </p:nvSpPr>
        <p:spPr>
          <a:xfrm>
            <a:off x="5145609" y="206273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99BAB383-834B-DC12-E7F7-F8304D8208EA}"/>
              </a:ext>
            </a:extLst>
          </p:cNvPr>
          <p:cNvSpPr/>
          <p:nvPr/>
        </p:nvSpPr>
        <p:spPr>
          <a:xfrm>
            <a:off x="4351755" y="141066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항목에 동의해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71F7F198-2EC7-E8EE-9449-C79CE5C92FA5}"/>
              </a:ext>
            </a:extLst>
          </p:cNvPr>
          <p:cNvSpPr/>
          <p:nvPr/>
        </p:nvSpPr>
        <p:spPr>
          <a:xfrm>
            <a:off x="4329894" y="11641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807;g28120bc8d10_0_307">
            <a:extLst>
              <a:ext uri="{FF2B5EF4-FFF2-40B4-BE49-F238E27FC236}">
                <a16:creationId xmlns:a16="http://schemas.microsoft.com/office/drawing/2014/main" id="{C68C2759-7582-89AF-AFBE-276FB461E780}"/>
              </a:ext>
            </a:extLst>
          </p:cNvPr>
          <p:cNvSpPr/>
          <p:nvPr/>
        </p:nvSpPr>
        <p:spPr>
          <a:xfrm>
            <a:off x="4362429" y="267969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10;g28120bc8d10_0_307">
            <a:extLst>
              <a:ext uri="{FF2B5EF4-FFF2-40B4-BE49-F238E27FC236}">
                <a16:creationId xmlns:a16="http://schemas.microsoft.com/office/drawing/2014/main" id="{0E4CECEC-0DA6-BEA8-4A0F-21851E36810F}"/>
              </a:ext>
            </a:extLst>
          </p:cNvPr>
          <p:cNvSpPr/>
          <p:nvPr/>
        </p:nvSpPr>
        <p:spPr>
          <a:xfrm>
            <a:off x="5145609" y="349685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28A4BD7E-9D4F-B07B-E4CE-E6EBA7D11D06}"/>
              </a:ext>
            </a:extLst>
          </p:cNvPr>
          <p:cNvSpPr/>
          <p:nvPr/>
        </p:nvSpPr>
        <p:spPr>
          <a:xfrm>
            <a:off x="4351755" y="284478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 본인 인증을 완료해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325A483B-74D2-A7A7-04B9-5FDA5A997213}"/>
              </a:ext>
            </a:extLst>
          </p:cNvPr>
          <p:cNvSpPr/>
          <p:nvPr/>
        </p:nvSpPr>
        <p:spPr>
          <a:xfrm>
            <a:off x="4329894" y="25983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5860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104F-ACF9-1C82-B4C3-FF825211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9418F8-91DE-7DA6-A1D9-FB10EBA1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82428CC-6E8C-0BAE-5FD4-7C39F645A143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D19CBF53-8812-B91D-BAA4-51E25952C079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0CF5D25-130A-96E4-1E68-F7E1EC1F2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1927"/>
              </p:ext>
            </p:extLst>
          </p:nvPr>
        </p:nvGraphicFramePr>
        <p:xfrm>
          <a:off x="7858125" y="426720"/>
          <a:ext cx="2047875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- 8~12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허용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상황별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3~5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항목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또는 아이디 생성 규칙 위배일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중복일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아래조건 모두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만족시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 가능 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alert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아이디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생성 규칙을 따른 아이디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한글 허용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8~20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특수문자 조합 필수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가입하기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 입력 여부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중복체크 여부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생성 규칙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재입력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제한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 통과시 가입완료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항목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중복체크 미진행시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생성 규칙 위배 또는 비밀번호확인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값이 일치하지 않는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A899FD-7F1A-DBB8-323A-5DB98EDE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03093"/>
              </p:ext>
            </p:extLst>
          </p:nvPr>
        </p:nvGraphicFramePr>
        <p:xfrm>
          <a:off x="464325" y="1123219"/>
          <a:ext cx="6977099" cy="135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E8594-EC40-CF66-9A63-08218A7368CE}"/>
              </a:ext>
            </a:extLst>
          </p:cNvPr>
          <p:cNvSpPr/>
          <p:nvPr/>
        </p:nvSpPr>
        <p:spPr>
          <a:xfrm>
            <a:off x="464325" y="1219315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BEEC3D4C-4DA2-D9B2-FE90-6332BDE980BE}"/>
              </a:ext>
            </a:extLst>
          </p:cNvPr>
          <p:cNvSpPr/>
          <p:nvPr/>
        </p:nvSpPr>
        <p:spPr>
          <a:xfrm>
            <a:off x="5313363" y="1518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D9D999E2-742D-975E-3BBE-25E8236744B7}"/>
              </a:ext>
            </a:extLst>
          </p:cNvPr>
          <p:cNvSpPr/>
          <p:nvPr/>
        </p:nvSpPr>
        <p:spPr>
          <a:xfrm>
            <a:off x="1873773" y="184670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~20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영문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조합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0D9334BB-9E89-850E-A078-340B558BBD92}"/>
              </a:ext>
            </a:extLst>
          </p:cNvPr>
          <p:cNvSpPr/>
          <p:nvPr/>
        </p:nvSpPr>
        <p:spPr>
          <a:xfrm>
            <a:off x="5313363" y="184670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재입력해 주세요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802;g28120ce3749_2_4">
            <a:extLst>
              <a:ext uri="{FF2B5EF4-FFF2-40B4-BE49-F238E27FC236}">
                <a16:creationId xmlns:a16="http://schemas.microsoft.com/office/drawing/2014/main" id="{21014F77-A51D-62E2-3C82-5F0EA0CA0B79}"/>
              </a:ext>
            </a:extLst>
          </p:cNvPr>
          <p:cNvSpPr/>
          <p:nvPr/>
        </p:nvSpPr>
        <p:spPr>
          <a:xfrm>
            <a:off x="1873773" y="2172387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802;g28120ce3749_2_4">
            <a:extLst>
              <a:ext uri="{FF2B5EF4-FFF2-40B4-BE49-F238E27FC236}">
                <a16:creationId xmlns:a16="http://schemas.microsoft.com/office/drawing/2014/main" id="{7D8170C2-2A4A-921E-AEAF-DF4078776629}"/>
              </a:ext>
            </a:extLst>
          </p:cNvPr>
          <p:cNvSpPr/>
          <p:nvPr/>
        </p:nvSpPr>
        <p:spPr>
          <a:xfrm>
            <a:off x="2464576" y="2172387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79956572-FB62-061B-CD29-E102327AA12E}"/>
              </a:ext>
            </a:extLst>
          </p:cNvPr>
          <p:cNvSpPr/>
          <p:nvPr/>
        </p:nvSpPr>
        <p:spPr>
          <a:xfrm>
            <a:off x="3059175" y="2172387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8461B0BB-B849-B1FC-5FB3-22E33713C420}"/>
              </a:ext>
            </a:extLst>
          </p:cNvPr>
          <p:cNvSpPr/>
          <p:nvPr/>
        </p:nvSpPr>
        <p:spPr>
          <a:xfrm>
            <a:off x="1873773" y="1518954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8~12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영문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802;g28120ce3749_2_4">
            <a:extLst>
              <a:ext uri="{FF2B5EF4-FFF2-40B4-BE49-F238E27FC236}">
                <a16:creationId xmlns:a16="http://schemas.microsoft.com/office/drawing/2014/main" id="{F434669C-FDA6-2E39-5319-6915A2C941D1}"/>
              </a:ext>
            </a:extLst>
          </p:cNvPr>
          <p:cNvSpPr/>
          <p:nvPr/>
        </p:nvSpPr>
        <p:spPr>
          <a:xfrm>
            <a:off x="3072772" y="1518954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802;g28120ce3749_2_4">
            <a:extLst>
              <a:ext uri="{FF2B5EF4-FFF2-40B4-BE49-F238E27FC236}">
                <a16:creationId xmlns:a16="http://schemas.microsoft.com/office/drawing/2014/main" id="{AF9C606F-5211-3796-6DDD-B49BD1E4ABFE}"/>
              </a:ext>
            </a:extLst>
          </p:cNvPr>
          <p:cNvSpPr/>
          <p:nvPr/>
        </p:nvSpPr>
        <p:spPr>
          <a:xfrm>
            <a:off x="5313363" y="218728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800;g28120ce3749_2_4">
            <a:extLst>
              <a:ext uri="{FF2B5EF4-FFF2-40B4-BE49-F238E27FC236}">
                <a16:creationId xmlns:a16="http://schemas.microsoft.com/office/drawing/2014/main" id="{D221C085-4068-0972-2B2A-0A8A09DB3EF7}"/>
              </a:ext>
            </a:extLst>
          </p:cNvPr>
          <p:cNvSpPr/>
          <p:nvPr/>
        </p:nvSpPr>
        <p:spPr>
          <a:xfrm>
            <a:off x="4164933" y="2719829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800;g28120ce3749_2_4">
            <a:extLst>
              <a:ext uri="{FF2B5EF4-FFF2-40B4-BE49-F238E27FC236}">
                <a16:creationId xmlns:a16="http://schemas.microsoft.com/office/drawing/2014/main" id="{E35603DF-0248-9621-3942-F0ED1F8FA8BD}"/>
              </a:ext>
            </a:extLst>
          </p:cNvPr>
          <p:cNvSpPr/>
          <p:nvPr/>
        </p:nvSpPr>
        <p:spPr>
          <a:xfrm>
            <a:off x="3209152" y="2719829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271AF0B6-4582-0844-7177-89B2844FEDF0}"/>
              </a:ext>
            </a:extLst>
          </p:cNvPr>
          <p:cNvSpPr/>
          <p:nvPr/>
        </p:nvSpPr>
        <p:spPr>
          <a:xfrm>
            <a:off x="2866315" y="13871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5C5CA9F5-EFDE-5ED3-B75A-19456F3B3B36}"/>
              </a:ext>
            </a:extLst>
          </p:cNvPr>
          <p:cNvSpPr/>
          <p:nvPr/>
        </p:nvSpPr>
        <p:spPr>
          <a:xfrm>
            <a:off x="4994515" y="25891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DA5AEC5C-559A-359A-C2A1-52BF4AFF7EDC}"/>
              </a:ext>
            </a:extLst>
          </p:cNvPr>
          <p:cNvSpPr/>
          <p:nvPr/>
        </p:nvSpPr>
        <p:spPr>
          <a:xfrm>
            <a:off x="3455229" y="14293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11;g302391297fa_0_53">
            <a:extLst>
              <a:ext uri="{FF2B5EF4-FFF2-40B4-BE49-F238E27FC236}">
                <a16:creationId xmlns:a16="http://schemas.microsoft.com/office/drawing/2014/main" id="{CBAC953E-34C1-D7B9-C42A-55E2BB3F2BDE}"/>
              </a:ext>
            </a:extLst>
          </p:cNvPr>
          <p:cNvSpPr/>
          <p:nvPr/>
        </p:nvSpPr>
        <p:spPr>
          <a:xfrm>
            <a:off x="2727606" y="649798"/>
            <a:ext cx="4713818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약관동의 및 개인정보 활용동의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7;g28120bc8d10_0_307">
            <a:extLst>
              <a:ext uri="{FF2B5EF4-FFF2-40B4-BE49-F238E27FC236}">
                <a16:creationId xmlns:a16="http://schemas.microsoft.com/office/drawing/2014/main" id="{D186BB2D-DE7D-670C-0FA5-896403A4AE5C}"/>
              </a:ext>
            </a:extLst>
          </p:cNvPr>
          <p:cNvSpPr/>
          <p:nvPr/>
        </p:nvSpPr>
        <p:spPr>
          <a:xfrm>
            <a:off x="216817" y="398963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10;g28120bc8d10_0_307">
            <a:extLst>
              <a:ext uri="{FF2B5EF4-FFF2-40B4-BE49-F238E27FC236}">
                <a16:creationId xmlns:a16="http://schemas.microsoft.com/office/drawing/2014/main" id="{A952E400-2A63-30E7-7303-C572F80C422B}"/>
              </a:ext>
            </a:extLst>
          </p:cNvPr>
          <p:cNvSpPr/>
          <p:nvPr/>
        </p:nvSpPr>
        <p:spPr>
          <a:xfrm>
            <a:off x="999997" y="480679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02;g28120ce3749_2_4">
            <a:extLst>
              <a:ext uri="{FF2B5EF4-FFF2-40B4-BE49-F238E27FC236}">
                <a16:creationId xmlns:a16="http://schemas.microsoft.com/office/drawing/2014/main" id="{2D5065B8-EC9B-C67D-9295-5EE5CD2124B2}"/>
              </a:ext>
            </a:extLst>
          </p:cNvPr>
          <p:cNvSpPr/>
          <p:nvPr/>
        </p:nvSpPr>
        <p:spPr>
          <a:xfrm>
            <a:off x="206143" y="415472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아이디를 확인해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8~12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영문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숫자로 아이디를 생성해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123AAD77-D647-FAF0-B13A-856FCC75BEED}"/>
              </a:ext>
            </a:extLst>
          </p:cNvPr>
          <p:cNvSpPr/>
          <p:nvPr/>
        </p:nvSpPr>
        <p:spPr>
          <a:xfrm>
            <a:off x="184282" y="3908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07;g28120bc8d10_0_307">
            <a:extLst>
              <a:ext uri="{FF2B5EF4-FFF2-40B4-BE49-F238E27FC236}">
                <a16:creationId xmlns:a16="http://schemas.microsoft.com/office/drawing/2014/main" id="{1818DA61-1660-DD5F-7014-6C86E6AC214C}"/>
              </a:ext>
            </a:extLst>
          </p:cNvPr>
          <p:cNvSpPr/>
          <p:nvPr/>
        </p:nvSpPr>
        <p:spPr>
          <a:xfrm>
            <a:off x="2803684" y="397648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39B25811-DB2C-0E8E-F659-2023799C439A}"/>
              </a:ext>
            </a:extLst>
          </p:cNvPr>
          <p:cNvSpPr/>
          <p:nvPr/>
        </p:nvSpPr>
        <p:spPr>
          <a:xfrm>
            <a:off x="3586864" y="479364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A53B8505-16AD-0E78-004C-371E6D14A36A}"/>
              </a:ext>
            </a:extLst>
          </p:cNvPr>
          <p:cNvSpPr/>
          <p:nvPr/>
        </p:nvSpPr>
        <p:spPr>
          <a:xfrm>
            <a:off x="2793010" y="414157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등록된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893BC1D7-1648-1FCF-4627-61664DA9E5C9}"/>
              </a:ext>
            </a:extLst>
          </p:cNvPr>
          <p:cNvSpPr/>
          <p:nvPr/>
        </p:nvSpPr>
        <p:spPr>
          <a:xfrm>
            <a:off x="2771149" y="38950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F5E803A0-49A7-8C7E-183D-890A778A447E}"/>
              </a:ext>
            </a:extLst>
          </p:cNvPr>
          <p:cNvSpPr/>
          <p:nvPr/>
        </p:nvSpPr>
        <p:spPr>
          <a:xfrm>
            <a:off x="3458227" y="1805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07;g28120bc8d10_0_307">
            <a:extLst>
              <a:ext uri="{FF2B5EF4-FFF2-40B4-BE49-F238E27FC236}">
                <a16:creationId xmlns:a16="http://schemas.microsoft.com/office/drawing/2014/main" id="{4B75A3E1-3040-8E4C-D034-7F0451E9DB0F}"/>
              </a:ext>
            </a:extLst>
          </p:cNvPr>
          <p:cNvSpPr/>
          <p:nvPr/>
        </p:nvSpPr>
        <p:spPr>
          <a:xfrm>
            <a:off x="244635" y="5342358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9D05B7DC-1A38-29A6-0F02-5F90121FE6E2}"/>
              </a:ext>
            </a:extLst>
          </p:cNvPr>
          <p:cNvSpPr/>
          <p:nvPr/>
        </p:nvSpPr>
        <p:spPr>
          <a:xfrm>
            <a:off x="1027815" y="615951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2;g28120ce3749_2_4">
            <a:extLst>
              <a:ext uri="{FF2B5EF4-FFF2-40B4-BE49-F238E27FC236}">
                <a16:creationId xmlns:a16="http://schemas.microsoft.com/office/drawing/2014/main" id="{41F3E583-A22D-DF85-9D92-F7ABD8EDADC4}"/>
              </a:ext>
            </a:extLst>
          </p:cNvPr>
          <p:cNvSpPr/>
          <p:nvPr/>
        </p:nvSpPr>
        <p:spPr>
          <a:xfrm>
            <a:off x="233961" y="5507450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4CDD38EB-7308-08FE-275F-5966FD2A44B4}"/>
              </a:ext>
            </a:extLst>
          </p:cNvPr>
          <p:cNvSpPr/>
          <p:nvPr/>
        </p:nvSpPr>
        <p:spPr>
          <a:xfrm>
            <a:off x="212100" y="5260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07;g28120bc8d10_0_307">
            <a:extLst>
              <a:ext uri="{FF2B5EF4-FFF2-40B4-BE49-F238E27FC236}">
                <a16:creationId xmlns:a16="http://schemas.microsoft.com/office/drawing/2014/main" id="{582F6982-DB7F-FFB0-CE52-1E2ED5813395}"/>
              </a:ext>
            </a:extLst>
          </p:cNvPr>
          <p:cNvSpPr/>
          <p:nvPr/>
        </p:nvSpPr>
        <p:spPr>
          <a:xfrm>
            <a:off x="2808850" y="532921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10;g28120bc8d10_0_307">
            <a:extLst>
              <a:ext uri="{FF2B5EF4-FFF2-40B4-BE49-F238E27FC236}">
                <a16:creationId xmlns:a16="http://schemas.microsoft.com/office/drawing/2014/main" id="{4ECE8070-40E6-2404-61B3-D52F00849621}"/>
              </a:ext>
            </a:extLst>
          </p:cNvPr>
          <p:cNvSpPr/>
          <p:nvPr/>
        </p:nvSpPr>
        <p:spPr>
          <a:xfrm>
            <a:off x="3592030" y="614637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5871AD74-A9B8-A9F9-0AD9-087564DB1A8F}"/>
              </a:ext>
            </a:extLst>
          </p:cNvPr>
          <p:cNvSpPr/>
          <p:nvPr/>
        </p:nvSpPr>
        <p:spPr>
          <a:xfrm>
            <a:off x="2798176" y="549430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중복체크를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해주세요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35622F48-C268-BFE7-A628-C32020C3CF1A}"/>
              </a:ext>
            </a:extLst>
          </p:cNvPr>
          <p:cNvSpPr/>
          <p:nvPr/>
        </p:nvSpPr>
        <p:spPr>
          <a:xfrm>
            <a:off x="2776315" y="524782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07;g28120bc8d10_0_307">
            <a:extLst>
              <a:ext uri="{FF2B5EF4-FFF2-40B4-BE49-F238E27FC236}">
                <a16:creationId xmlns:a16="http://schemas.microsoft.com/office/drawing/2014/main" id="{364827AE-DDB1-9F43-FE00-106518203A5C}"/>
              </a:ext>
            </a:extLst>
          </p:cNvPr>
          <p:cNvSpPr/>
          <p:nvPr/>
        </p:nvSpPr>
        <p:spPr>
          <a:xfrm>
            <a:off x="5386773" y="5342358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10;g28120bc8d10_0_307">
            <a:extLst>
              <a:ext uri="{FF2B5EF4-FFF2-40B4-BE49-F238E27FC236}">
                <a16:creationId xmlns:a16="http://schemas.microsoft.com/office/drawing/2014/main" id="{F32E12B7-7FA3-77F1-20D5-5EF8D01BA882}"/>
              </a:ext>
            </a:extLst>
          </p:cNvPr>
          <p:cNvSpPr/>
          <p:nvPr/>
        </p:nvSpPr>
        <p:spPr>
          <a:xfrm>
            <a:off x="6169953" y="615951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DC66B2BC-3CA1-2B24-CD47-CDCEC9E97AC7}"/>
              </a:ext>
            </a:extLst>
          </p:cNvPr>
          <p:cNvSpPr/>
          <p:nvPr/>
        </p:nvSpPr>
        <p:spPr>
          <a:xfrm>
            <a:off x="5376099" y="5507450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699;g2fb18904de5_2_107">
            <a:extLst>
              <a:ext uri="{FF2B5EF4-FFF2-40B4-BE49-F238E27FC236}">
                <a16:creationId xmlns:a16="http://schemas.microsoft.com/office/drawing/2014/main" id="{29142A19-94BC-878E-309B-50375700F196}"/>
              </a:ext>
            </a:extLst>
          </p:cNvPr>
          <p:cNvSpPr/>
          <p:nvPr/>
        </p:nvSpPr>
        <p:spPr>
          <a:xfrm>
            <a:off x="5354238" y="5260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07;g28120bc8d10_0_307">
            <a:extLst>
              <a:ext uri="{FF2B5EF4-FFF2-40B4-BE49-F238E27FC236}">
                <a16:creationId xmlns:a16="http://schemas.microsoft.com/office/drawing/2014/main" id="{6001F74D-15E2-BDBE-3C8E-0A9AD8AD2915}"/>
              </a:ext>
            </a:extLst>
          </p:cNvPr>
          <p:cNvSpPr/>
          <p:nvPr/>
        </p:nvSpPr>
        <p:spPr>
          <a:xfrm>
            <a:off x="5386773" y="399193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810;g28120bc8d10_0_307">
            <a:extLst>
              <a:ext uri="{FF2B5EF4-FFF2-40B4-BE49-F238E27FC236}">
                <a16:creationId xmlns:a16="http://schemas.microsoft.com/office/drawing/2014/main" id="{5AE72D93-DAEC-6B24-8AE4-D455AB507393}"/>
              </a:ext>
            </a:extLst>
          </p:cNvPr>
          <p:cNvSpPr/>
          <p:nvPr/>
        </p:nvSpPr>
        <p:spPr>
          <a:xfrm>
            <a:off x="6169953" y="480909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2;g28120ce3749_2_4">
            <a:extLst>
              <a:ext uri="{FF2B5EF4-FFF2-40B4-BE49-F238E27FC236}">
                <a16:creationId xmlns:a16="http://schemas.microsoft.com/office/drawing/2014/main" id="{C78A4CDC-3D21-1481-E666-236ECFAA4A74}"/>
              </a:ext>
            </a:extLst>
          </p:cNvPr>
          <p:cNvSpPr/>
          <p:nvPr/>
        </p:nvSpPr>
        <p:spPr>
          <a:xfrm>
            <a:off x="5376099" y="415702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가능한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DF1FA1EC-FC64-E8E1-3CF9-5D9532F0086D}"/>
              </a:ext>
            </a:extLst>
          </p:cNvPr>
          <p:cNvSpPr/>
          <p:nvPr/>
        </p:nvSpPr>
        <p:spPr>
          <a:xfrm>
            <a:off x="5354238" y="39105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CAC74734-32DA-930D-B507-F0B0E613C5CD}"/>
              </a:ext>
            </a:extLst>
          </p:cNvPr>
          <p:cNvSpPr/>
          <p:nvPr/>
        </p:nvSpPr>
        <p:spPr>
          <a:xfrm>
            <a:off x="6890245" y="14280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630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54FDB-FC2C-16E9-EE97-F983A607F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7CF80D-A056-BE73-5C1C-B28A4D90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3" name="Google Shape;606;g302391297fa_0_53">
            <a:extLst>
              <a:ext uri="{FF2B5EF4-FFF2-40B4-BE49-F238E27FC236}">
                <a16:creationId xmlns:a16="http://schemas.microsoft.com/office/drawing/2014/main" id="{2F1DDF2D-AE37-5B6B-617A-AEC24CC795A9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12A30FAC-A736-4F3A-DA15-6A9825146BE1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DC5CC2-AA32-69C2-86B8-7E46715C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6793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14" name="Google Shape;611;g302391297fa_0_53">
            <a:extLst>
              <a:ext uri="{FF2B5EF4-FFF2-40B4-BE49-F238E27FC236}">
                <a16:creationId xmlns:a16="http://schemas.microsoft.com/office/drawing/2014/main" id="{71C362D7-28F6-426D-A1D3-0C6829507679}"/>
              </a:ext>
            </a:extLst>
          </p:cNvPr>
          <p:cNvSpPr/>
          <p:nvPr/>
        </p:nvSpPr>
        <p:spPr>
          <a:xfrm>
            <a:off x="2727606" y="649798"/>
            <a:ext cx="4713818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약관동의 및 개인정보 활용동의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6613C532-D2F3-8AE1-6832-B3A2C9FDA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225460"/>
              </p:ext>
            </p:extLst>
          </p:nvPr>
        </p:nvGraphicFramePr>
        <p:xfrm>
          <a:off x="491685" y="1243420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1975;g2f2558950df_0_84">
            <a:extLst>
              <a:ext uri="{FF2B5EF4-FFF2-40B4-BE49-F238E27FC236}">
                <a16:creationId xmlns:a16="http://schemas.microsoft.com/office/drawing/2014/main" id="{CC6FA83D-DD7A-5574-1E63-8FFFE19FD042}"/>
              </a:ext>
            </a:extLst>
          </p:cNvPr>
          <p:cNvSpPr/>
          <p:nvPr/>
        </p:nvSpPr>
        <p:spPr>
          <a:xfrm>
            <a:off x="3303240" y="1908903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89EA1798-DDFF-1308-A5D7-7E0DB4BF5B51}"/>
              </a:ext>
            </a:extLst>
          </p:cNvPr>
          <p:cNvSpPr/>
          <p:nvPr/>
        </p:nvSpPr>
        <p:spPr>
          <a:xfrm>
            <a:off x="2309003" y="14616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1003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AF8D0-6BC2-B33A-DA9A-B6B57C249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B32256A-9C8A-9934-25CE-C55A00EF6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8437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파기예정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4617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EABB25-49A5-AFD8-6170-442FB3D9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3" name="Google Shape;974;g2efdfd133eb_0_868">
            <a:extLst>
              <a:ext uri="{FF2B5EF4-FFF2-40B4-BE49-F238E27FC236}">
                <a16:creationId xmlns:a16="http://schemas.microsoft.com/office/drawing/2014/main" id="{ABD7612B-81DD-5731-48BE-2DEF3A4E28CF}"/>
              </a:ext>
            </a:extLst>
          </p:cNvPr>
          <p:cNvSpPr/>
          <p:nvPr/>
        </p:nvSpPr>
        <p:spPr>
          <a:xfrm>
            <a:off x="4852600" y="732756"/>
            <a:ext cx="5213913" cy="3809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84;g2efdfd133eb_0_868">
            <a:extLst>
              <a:ext uri="{FF2B5EF4-FFF2-40B4-BE49-F238E27FC236}">
                <a16:creationId xmlns:a16="http://schemas.microsoft.com/office/drawing/2014/main" id="{9C329A79-61EB-633D-2864-35AB2CA47D15}"/>
              </a:ext>
            </a:extLst>
          </p:cNvPr>
          <p:cNvSpPr/>
          <p:nvPr/>
        </p:nvSpPr>
        <p:spPr>
          <a:xfrm>
            <a:off x="5058151" y="87060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85;g2efdfd133eb_0_868">
            <a:extLst>
              <a:ext uri="{FF2B5EF4-FFF2-40B4-BE49-F238E27FC236}">
                <a16:creationId xmlns:a16="http://schemas.microsoft.com/office/drawing/2014/main" id="{08720E9F-58B6-8291-52B8-77FAF6237B81}"/>
              </a:ext>
            </a:extLst>
          </p:cNvPr>
          <p:cNvSpPr/>
          <p:nvPr/>
        </p:nvSpPr>
        <p:spPr>
          <a:xfrm>
            <a:off x="9521191" y="870607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00;g302391297fa_0_53">
            <a:extLst>
              <a:ext uri="{FF2B5EF4-FFF2-40B4-BE49-F238E27FC236}">
                <a16:creationId xmlns:a16="http://schemas.microsoft.com/office/drawing/2014/main" id="{F4EC7671-4475-717C-D948-BA6D46179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632093"/>
              </p:ext>
            </p:extLst>
          </p:nvPr>
        </p:nvGraphicFramePr>
        <p:xfrm>
          <a:off x="4998818" y="1249395"/>
          <a:ext cx="4863810" cy="2769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6506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1086506">
                  <a:extLst>
                    <a:ext uri="{9D8B030D-6E8A-4147-A177-3AD203B41FA5}">
                      <a16:colId xmlns:a16="http://schemas.microsoft.com/office/drawing/2014/main" val="2273640796"/>
                    </a:ext>
                  </a:extLst>
                </a:gridCol>
                <a:gridCol w="269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교환접수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2024.11.24 23:45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정상적으로 교환접수 되었습니다</a:t>
                      </a: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수거지시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2024.11.25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판매업체에 교환신청하신 상품의 수거를 요청하였습니다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3~5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이내에 교환하실 상품을 수거하도록 하겠습니다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65658"/>
                  </a:ext>
                </a:extLst>
              </a:tr>
              <a:tr h="254926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교환상품</a:t>
                      </a:r>
                      <a:b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수거진행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2024.11.26 20:56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교환하실 상품을 고객님으로부터 수거하였습니다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택배사명 </a:t>
                      </a:r>
                      <a:r>
                        <a:rPr lang="en-US" altLang="ko-KR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롯데택배</a:t>
                      </a:r>
                    </a:p>
                    <a:p>
                      <a:pPr algn="l"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송장번호 </a:t>
                      </a:r>
                      <a:r>
                        <a:rPr lang="en-US" altLang="ko-KR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256354663084</a:t>
                      </a:r>
                    </a:p>
                    <a:p>
                      <a:pPr algn="l" fontAlgn="t" latinLnBrk="1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>
                          <a:solidFill>
                            <a:srgbClr val="0083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배송현황조회</a:t>
                      </a:r>
                      <a:endParaRPr lang="ko-KR" altLang="en-US" sz="80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697882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수거완료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2024.12.03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반품하신 상품이 업체에 도착하였습니다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68688"/>
                  </a:ext>
                </a:extLst>
              </a:tr>
              <a:tr h="304068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새상품</a:t>
                      </a:r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발송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2024.11.25 14:40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교환하실 새 상품을 발송하였습니다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1~2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내에 고객님께 배송될 예정입니다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택배사명 </a:t>
                      </a:r>
                      <a:r>
                        <a:rPr lang="en-US" altLang="ko-KR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롯데택배</a:t>
                      </a:r>
                    </a:p>
                    <a:p>
                      <a:pPr algn="l"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송장번호 </a:t>
                      </a:r>
                      <a:r>
                        <a:rPr lang="en-US" altLang="ko-KR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311910536976</a:t>
                      </a:r>
                    </a:p>
                    <a:p>
                      <a:pPr algn="l" fontAlgn="t" latinLnBrk="1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>
                          <a:solidFill>
                            <a:srgbClr val="0083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배송현황조회</a:t>
                      </a:r>
                      <a:endParaRPr lang="ko-KR" altLang="en-US" sz="80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242763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2024.11.26 13:42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교환요청하신 상품이 고객님께 전달되었습니다</a:t>
                      </a: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894800"/>
                  </a:ext>
                </a:extLst>
              </a:tr>
            </a:tbl>
          </a:graphicData>
        </a:graphic>
      </p:graphicFrame>
      <p:sp>
        <p:nvSpPr>
          <p:cNvPr id="7" name="Google Shape;992;g2efdfd133eb_0_868">
            <a:extLst>
              <a:ext uri="{FF2B5EF4-FFF2-40B4-BE49-F238E27FC236}">
                <a16:creationId xmlns:a16="http://schemas.microsoft.com/office/drawing/2014/main" id="{0546E50A-64E2-395C-AFD2-6674E6816463}"/>
              </a:ext>
            </a:extLst>
          </p:cNvPr>
          <p:cNvSpPr/>
          <p:nvPr/>
        </p:nvSpPr>
        <p:spPr>
          <a:xfrm>
            <a:off x="7004554" y="41707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974;g2efdfd133eb_0_868">
            <a:extLst>
              <a:ext uri="{FF2B5EF4-FFF2-40B4-BE49-F238E27FC236}">
                <a16:creationId xmlns:a16="http://schemas.microsoft.com/office/drawing/2014/main" id="{0D9D1C06-F2D4-2877-5671-E36F319396E4}"/>
              </a:ext>
            </a:extLst>
          </p:cNvPr>
          <p:cNvSpPr/>
          <p:nvPr/>
        </p:nvSpPr>
        <p:spPr>
          <a:xfrm>
            <a:off x="-756168" y="732756"/>
            <a:ext cx="5213913" cy="410435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984;g2efdfd133eb_0_868">
            <a:extLst>
              <a:ext uri="{FF2B5EF4-FFF2-40B4-BE49-F238E27FC236}">
                <a16:creationId xmlns:a16="http://schemas.microsoft.com/office/drawing/2014/main" id="{1F965B57-0D7F-D14A-8A10-681DC8E8399B}"/>
              </a:ext>
            </a:extLst>
          </p:cNvPr>
          <p:cNvSpPr/>
          <p:nvPr/>
        </p:nvSpPr>
        <p:spPr>
          <a:xfrm>
            <a:off x="-550617" y="87060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985;g2efdfd133eb_0_868">
            <a:extLst>
              <a:ext uri="{FF2B5EF4-FFF2-40B4-BE49-F238E27FC236}">
                <a16:creationId xmlns:a16="http://schemas.microsoft.com/office/drawing/2014/main" id="{00E1CFDA-4648-17E1-D3ED-66DCC44E1A0D}"/>
              </a:ext>
            </a:extLst>
          </p:cNvPr>
          <p:cNvSpPr/>
          <p:nvPr/>
        </p:nvSpPr>
        <p:spPr>
          <a:xfrm>
            <a:off x="3912423" y="870607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600;g302391297fa_0_53">
            <a:extLst>
              <a:ext uri="{FF2B5EF4-FFF2-40B4-BE49-F238E27FC236}">
                <a16:creationId xmlns:a16="http://schemas.microsoft.com/office/drawing/2014/main" id="{D0FAF8BB-E6B3-326E-D946-C83DE1AA2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149871"/>
              </p:ext>
            </p:extLst>
          </p:nvPr>
        </p:nvGraphicFramePr>
        <p:xfrm>
          <a:off x="-609950" y="1249395"/>
          <a:ext cx="4863810" cy="30061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6506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1086506">
                  <a:extLst>
                    <a:ext uri="{9D8B030D-6E8A-4147-A177-3AD203B41FA5}">
                      <a16:colId xmlns:a16="http://schemas.microsoft.com/office/drawing/2014/main" val="2273640796"/>
                    </a:ext>
                  </a:extLst>
                </a:gridCol>
                <a:gridCol w="269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반품접수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 dirty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2024.10.23 15:27</a:t>
                      </a:r>
                      <a:endParaRPr lang="ko-KR" altLang="en-US" sz="800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정상적으로 반품접수 되었습니다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수거지시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2024.10.23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택배사에 상품수거를 요청하였습니다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반품신청하신 상품은 상품상태 검사 후 환불이</a:t>
                      </a:r>
                      <a:b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상품입니다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98447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상품수거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2024.10.25 15:01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택배사에서 고객님으로부터 반품 상품을 수령하였습니다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택배사명 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롯데택배</a:t>
                      </a:r>
                    </a:p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송장번호 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256354504803</a:t>
                      </a:r>
                    </a:p>
                    <a:p>
                      <a:pPr algn="l" fontAlgn="t" latinLnBrk="1">
                        <a:lnSpc>
                          <a:spcPts val="1050"/>
                        </a:lnSpc>
                      </a:pPr>
                      <a:r>
                        <a:rPr lang="ko-KR" altLang="en-US" sz="800" u="none" strike="noStrike">
                          <a:solidFill>
                            <a:srgbClr val="0083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배송현황조회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65658"/>
                  </a:ext>
                </a:extLst>
              </a:tr>
              <a:tr h="254926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입고완료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2024.10.28 14:26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반품하신 상품이 업체에 도착하였습니다</a:t>
                      </a: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697882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상품확인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2024.10.31 13:23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보내주신 상품을 확인하였습니다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곧 환불처리 됩니다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68688"/>
                  </a:ext>
                </a:extLst>
              </a:tr>
              <a:tr h="304068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환불완료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2024.10.31 11:04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환불처리 되었습니다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현금환불은 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시간이내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카드취소는 영업일 기준 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일이내 확인가능합니다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242763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반품완료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2024.10.31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반품이 완료되었습니다</a:t>
                      </a: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894800"/>
                  </a:ext>
                </a:extLst>
              </a:tr>
            </a:tbl>
          </a:graphicData>
        </a:graphic>
      </p:graphicFrame>
      <p:sp>
        <p:nvSpPr>
          <p:cNvPr id="12" name="Google Shape;992;g2efdfd133eb_0_868">
            <a:extLst>
              <a:ext uri="{FF2B5EF4-FFF2-40B4-BE49-F238E27FC236}">
                <a16:creationId xmlns:a16="http://schemas.microsoft.com/office/drawing/2014/main" id="{56704C35-0D2A-3E0F-FCEB-00077926BDF7}"/>
              </a:ext>
            </a:extLst>
          </p:cNvPr>
          <p:cNvSpPr/>
          <p:nvPr/>
        </p:nvSpPr>
        <p:spPr>
          <a:xfrm>
            <a:off x="1395786" y="446132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9034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F516E5-8EF4-31DB-DCA3-233B7F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D5814F53-B0CE-FEC9-BA71-EC46CEEA01E5}"/>
              </a:ext>
            </a:extLst>
          </p:cNvPr>
          <p:cNvSpPr/>
          <p:nvPr/>
        </p:nvSpPr>
        <p:spPr>
          <a:xfrm>
            <a:off x="2742245" y="56486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A8A6851F-D7F0-5E1E-A80E-8B0EC4E9D564}"/>
              </a:ext>
            </a:extLst>
          </p:cNvPr>
          <p:cNvSpPr/>
          <p:nvPr/>
        </p:nvSpPr>
        <p:spPr>
          <a:xfrm>
            <a:off x="4094726" y="56819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3C843EA7-04A0-C831-992E-D794AAA6FFB2}"/>
              </a:ext>
            </a:extLst>
          </p:cNvPr>
          <p:cNvSpPr/>
          <p:nvPr/>
        </p:nvSpPr>
        <p:spPr>
          <a:xfrm>
            <a:off x="6810467" y="56485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8EE240CC-437F-5A4A-4A13-205D655C2CEA}"/>
              </a:ext>
            </a:extLst>
          </p:cNvPr>
          <p:cNvSpPr/>
          <p:nvPr/>
        </p:nvSpPr>
        <p:spPr>
          <a:xfrm>
            <a:off x="5452105" y="56819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8A39C446-0115-66CA-C6CD-2C1709971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70944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80CE46AD-C6F9-52A5-CC4F-D07DE1A7F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71012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E02F3DF7-7E9E-D2EB-2EAB-9838F83FF8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71416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3D2B1547-B6A5-421F-4D4A-92C25E51A3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7134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75ADFD1-074A-6849-1FE8-5EF7D7729C89}"/>
              </a:ext>
            </a:extLst>
          </p:cNvPr>
          <p:cNvSpPr/>
          <p:nvPr/>
        </p:nvSpPr>
        <p:spPr>
          <a:xfrm>
            <a:off x="1400408" y="56486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9;g2ef584e469a_0_1">
            <a:extLst>
              <a:ext uri="{FF2B5EF4-FFF2-40B4-BE49-F238E27FC236}">
                <a16:creationId xmlns:a16="http://schemas.microsoft.com/office/drawing/2014/main" id="{D8328BD1-4312-5458-2461-4CC2AE06F3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683661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C4E6D-62BC-91BF-73EE-51BFB1E34C69}"/>
              </a:ext>
            </a:extLst>
          </p:cNvPr>
          <p:cNvGrpSpPr/>
          <p:nvPr/>
        </p:nvGrpSpPr>
        <p:grpSpPr>
          <a:xfrm>
            <a:off x="1400408" y="1657585"/>
            <a:ext cx="6630030" cy="972173"/>
            <a:chOff x="533916" y="6307114"/>
            <a:chExt cx="6630030" cy="972173"/>
          </a:xfrm>
        </p:grpSpPr>
        <p:graphicFrame>
          <p:nvGraphicFramePr>
            <p:cNvPr id="14" name="Google Shape;241;g2f8249fdfe1_0_48">
              <a:extLst>
                <a:ext uri="{FF2B5EF4-FFF2-40B4-BE49-F238E27FC236}">
                  <a16:creationId xmlns:a16="http://schemas.microsoft.com/office/drawing/2014/main" id="{A7725CE5-DA1A-2631-1146-51F7452CF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3170050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5" name="Google Shape;178;g2ef584e469a_0_1">
              <a:extLst>
                <a:ext uri="{FF2B5EF4-FFF2-40B4-BE49-F238E27FC236}">
                  <a16:creationId xmlns:a16="http://schemas.microsoft.com/office/drawing/2014/main" id="{A4A3DE11-AB11-5948-DCFF-929557AF89B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8;g2ef584e469a_0_1">
              <a:extLst>
                <a:ext uri="{FF2B5EF4-FFF2-40B4-BE49-F238E27FC236}">
                  <a16:creationId xmlns:a16="http://schemas.microsoft.com/office/drawing/2014/main" id="{A919CF9B-83AE-96E9-CB37-097547D227D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4163EF2-C95D-CB58-30D0-8CD694817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A8239A3E-1C0F-C5A4-9E56-96F48C5A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10E85D74-2A1C-FB77-A8E1-6821C4C3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F919977D-397C-9BFA-C290-25C0A0BC4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EEAE8D5F-C23A-BFBB-B022-8FD76795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101DE878-0AF0-1094-1080-B472AB32E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222EE048-0F40-F4F8-EB80-D3195996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DD6F0EFF-519C-2E8B-BD87-541CB0BB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53828260-183D-FC6B-FB15-9114CA353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351FEE6-3EFB-9911-C9BA-80BAEE98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Google Shape;178;g2ef584e469a_0_1">
              <a:extLst>
                <a:ext uri="{FF2B5EF4-FFF2-40B4-BE49-F238E27FC236}">
                  <a16:creationId xmlns:a16="http://schemas.microsoft.com/office/drawing/2014/main" id="{52DA193E-A222-F54B-2F9E-6D2D449E4804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8;g2ef584e469a_0_1">
              <a:extLst>
                <a:ext uri="{FF2B5EF4-FFF2-40B4-BE49-F238E27FC236}">
                  <a16:creationId xmlns:a16="http://schemas.microsoft.com/office/drawing/2014/main" id="{B0E2C06D-017A-F1F4-EF53-A4FE88802B31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" name="Google Shape;215;g2f8249fdfe1_0_48">
            <a:extLst>
              <a:ext uri="{FF2B5EF4-FFF2-40B4-BE49-F238E27FC236}">
                <a16:creationId xmlns:a16="http://schemas.microsoft.com/office/drawing/2014/main" id="{F63AAA8C-2A51-B0AC-1346-B41924B8E488}"/>
              </a:ext>
            </a:extLst>
          </p:cNvPr>
          <p:cNvSpPr/>
          <p:nvPr/>
        </p:nvSpPr>
        <p:spPr>
          <a:xfrm>
            <a:off x="2742245" y="269397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g2f8249fdfe1_0_48">
            <a:extLst>
              <a:ext uri="{FF2B5EF4-FFF2-40B4-BE49-F238E27FC236}">
                <a16:creationId xmlns:a16="http://schemas.microsoft.com/office/drawing/2014/main" id="{40FA72CF-2E43-9F09-4753-4E5DD728AEBD}"/>
              </a:ext>
            </a:extLst>
          </p:cNvPr>
          <p:cNvSpPr/>
          <p:nvPr/>
        </p:nvSpPr>
        <p:spPr>
          <a:xfrm>
            <a:off x="4094726" y="269730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g2f8249fdfe1_0_48">
            <a:extLst>
              <a:ext uri="{FF2B5EF4-FFF2-40B4-BE49-F238E27FC236}">
                <a16:creationId xmlns:a16="http://schemas.microsoft.com/office/drawing/2014/main" id="{9653AD0C-0B71-DABD-4C8E-145F231391A0}"/>
              </a:ext>
            </a:extLst>
          </p:cNvPr>
          <p:cNvSpPr/>
          <p:nvPr/>
        </p:nvSpPr>
        <p:spPr>
          <a:xfrm>
            <a:off x="6810467" y="269397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8;g2f8249fdfe1_0_48">
            <a:extLst>
              <a:ext uri="{FF2B5EF4-FFF2-40B4-BE49-F238E27FC236}">
                <a16:creationId xmlns:a16="http://schemas.microsoft.com/office/drawing/2014/main" id="{4743C871-43A0-8ED2-3761-6C0134440B24}"/>
              </a:ext>
            </a:extLst>
          </p:cNvPr>
          <p:cNvSpPr/>
          <p:nvPr/>
        </p:nvSpPr>
        <p:spPr>
          <a:xfrm>
            <a:off x="5452105" y="269730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19;g2f8249fdfe1_0_48">
            <a:extLst>
              <a:ext uri="{FF2B5EF4-FFF2-40B4-BE49-F238E27FC236}">
                <a16:creationId xmlns:a16="http://schemas.microsoft.com/office/drawing/2014/main" id="{B4D2544E-DB2F-2EE4-B40A-BDD08ACCE4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283856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0;g2f8249fdfe1_0_48">
            <a:extLst>
              <a:ext uri="{FF2B5EF4-FFF2-40B4-BE49-F238E27FC236}">
                <a16:creationId xmlns:a16="http://schemas.microsoft.com/office/drawing/2014/main" id="{1CAC3CB3-A684-ADB7-9821-4A4A3DDE1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283923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g2f8249fdfe1_0_48">
            <a:extLst>
              <a:ext uri="{FF2B5EF4-FFF2-40B4-BE49-F238E27FC236}">
                <a16:creationId xmlns:a16="http://schemas.microsoft.com/office/drawing/2014/main" id="{F68D65F2-3C56-BEA2-E020-0D9221E5E0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284327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2;g2f8249fdfe1_0_48">
            <a:extLst>
              <a:ext uri="{FF2B5EF4-FFF2-40B4-BE49-F238E27FC236}">
                <a16:creationId xmlns:a16="http://schemas.microsoft.com/office/drawing/2014/main" id="{D7A31563-257C-3CB9-4A36-FCF67D68BA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284257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4;g2ef584e469a_0_1">
            <a:extLst>
              <a:ext uri="{FF2B5EF4-FFF2-40B4-BE49-F238E27FC236}">
                <a16:creationId xmlns:a16="http://schemas.microsoft.com/office/drawing/2014/main" id="{B1C62366-065D-1D88-00A2-5EC5FED950BA}"/>
              </a:ext>
            </a:extLst>
          </p:cNvPr>
          <p:cNvSpPr/>
          <p:nvPr/>
        </p:nvSpPr>
        <p:spPr>
          <a:xfrm>
            <a:off x="1400408" y="269397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69;g2ef584e469a_0_1">
            <a:extLst>
              <a:ext uri="{FF2B5EF4-FFF2-40B4-BE49-F238E27FC236}">
                <a16:creationId xmlns:a16="http://schemas.microsoft.com/office/drawing/2014/main" id="{713067CD-5748-AB20-8000-5A2EF1E0E2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281277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450001-7BB0-60A7-5937-6A2EB5BE87B7}"/>
              </a:ext>
            </a:extLst>
          </p:cNvPr>
          <p:cNvGrpSpPr/>
          <p:nvPr/>
        </p:nvGrpSpPr>
        <p:grpSpPr>
          <a:xfrm>
            <a:off x="1400408" y="3786697"/>
            <a:ext cx="6630030" cy="784213"/>
            <a:chOff x="533916" y="6307114"/>
            <a:chExt cx="6630030" cy="784213"/>
          </a:xfrm>
        </p:grpSpPr>
        <p:graphicFrame>
          <p:nvGraphicFramePr>
            <p:cNvPr id="40" name="Google Shape;241;g2f8249fdfe1_0_48">
              <a:extLst>
                <a:ext uri="{FF2B5EF4-FFF2-40B4-BE49-F238E27FC236}">
                  <a16:creationId xmlns:a16="http://schemas.microsoft.com/office/drawing/2014/main" id="{D398BD3C-BCD8-F630-4CEA-BF978CA2C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109033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1" name="Google Shape;178;g2ef584e469a_0_1">
              <a:extLst>
                <a:ext uri="{FF2B5EF4-FFF2-40B4-BE49-F238E27FC236}">
                  <a16:creationId xmlns:a16="http://schemas.microsoft.com/office/drawing/2014/main" id="{AB1F1CE5-61D2-A154-A3FD-0AC5F15472E6}"/>
                </a:ext>
              </a:extLst>
            </p:cNvPr>
            <p:cNvSpPr/>
            <p:nvPr/>
          </p:nvSpPr>
          <p:spPr>
            <a:xfrm>
              <a:off x="569789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237C1465-078F-29F9-7BB5-16F3C073D716}"/>
                </a:ext>
              </a:extLst>
            </p:cNvPr>
            <p:cNvSpPr/>
            <p:nvPr/>
          </p:nvSpPr>
          <p:spPr>
            <a:xfrm>
              <a:off x="930982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DA690200-9A92-EC0E-78DF-77939BC95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4A8346A0-999E-7A60-8301-A08F49719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77CBAAB7-1C64-ED55-618A-00590B373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099CF52C-4932-0AF2-779F-C0978757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450B5831-3631-F7D7-1363-5A8ADEF0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50997F2-5B77-A915-073C-F5D1A2C1E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493C895B-7ECA-29BC-1615-34FFC3904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EA9638C4-4104-A61D-C60B-75BA686A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4FD54DE5-01DA-EA2F-47FF-65ACA6C06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BFA89B46-2163-C014-A5A6-B3F69999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178;g2ef584e469a_0_1">
              <a:extLst>
                <a:ext uri="{FF2B5EF4-FFF2-40B4-BE49-F238E27FC236}">
                  <a16:creationId xmlns:a16="http://schemas.microsoft.com/office/drawing/2014/main" id="{8611D9A8-4F09-EF2A-F3DD-74DB48E4C228}"/>
                </a:ext>
              </a:extLst>
            </p:cNvPr>
            <p:cNvSpPr/>
            <p:nvPr/>
          </p:nvSpPr>
          <p:spPr>
            <a:xfrm>
              <a:off x="4620801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8;g2ef584e469a_0_1">
              <a:extLst>
                <a:ext uri="{FF2B5EF4-FFF2-40B4-BE49-F238E27FC236}">
                  <a16:creationId xmlns:a16="http://schemas.microsoft.com/office/drawing/2014/main" id="{E5C7DC75-E7F5-88FC-7B51-19306E829C3C}"/>
                </a:ext>
              </a:extLst>
            </p:cNvPr>
            <p:cNvSpPr/>
            <p:nvPr/>
          </p:nvSpPr>
          <p:spPr>
            <a:xfrm>
              <a:off x="4981994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DBFD7070-8AAE-768F-FAED-C987CC3E833C}"/>
              </a:ext>
            </a:extLst>
          </p:cNvPr>
          <p:cNvSpPr/>
          <p:nvPr/>
        </p:nvSpPr>
        <p:spPr>
          <a:xfrm>
            <a:off x="2374899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순서도: 다른 페이지 연결선 61">
            <a:extLst>
              <a:ext uri="{FF2B5EF4-FFF2-40B4-BE49-F238E27FC236}">
                <a16:creationId xmlns:a16="http://schemas.microsoft.com/office/drawing/2014/main" id="{89A9DED2-A615-8EB2-3A90-E46211145767}"/>
              </a:ext>
            </a:extLst>
          </p:cNvPr>
          <p:cNvSpPr/>
          <p:nvPr/>
        </p:nvSpPr>
        <p:spPr>
          <a:xfrm>
            <a:off x="3708754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Google Shape;215;g2f8249fdfe1_0_48">
            <a:extLst>
              <a:ext uri="{FF2B5EF4-FFF2-40B4-BE49-F238E27FC236}">
                <a16:creationId xmlns:a16="http://schemas.microsoft.com/office/drawing/2014/main" id="{5ADF97CF-85F0-301B-E834-222FC64F4EFE}"/>
              </a:ext>
            </a:extLst>
          </p:cNvPr>
          <p:cNvSpPr/>
          <p:nvPr/>
        </p:nvSpPr>
        <p:spPr>
          <a:xfrm>
            <a:off x="2742245" y="489742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;g2f8249fdfe1_0_48">
            <a:extLst>
              <a:ext uri="{FF2B5EF4-FFF2-40B4-BE49-F238E27FC236}">
                <a16:creationId xmlns:a16="http://schemas.microsoft.com/office/drawing/2014/main" id="{7840FBC9-A78A-398D-BF42-079D21BD6715}"/>
              </a:ext>
            </a:extLst>
          </p:cNvPr>
          <p:cNvSpPr/>
          <p:nvPr/>
        </p:nvSpPr>
        <p:spPr>
          <a:xfrm>
            <a:off x="4094726" y="490075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7;g2f8249fdfe1_0_48">
            <a:extLst>
              <a:ext uri="{FF2B5EF4-FFF2-40B4-BE49-F238E27FC236}">
                <a16:creationId xmlns:a16="http://schemas.microsoft.com/office/drawing/2014/main" id="{6B4AE43B-C0DF-ECBC-EBB5-9A6D4C8FD2A0}"/>
              </a:ext>
            </a:extLst>
          </p:cNvPr>
          <p:cNvSpPr/>
          <p:nvPr/>
        </p:nvSpPr>
        <p:spPr>
          <a:xfrm>
            <a:off x="6810467" y="489742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8;g2f8249fdfe1_0_48">
            <a:extLst>
              <a:ext uri="{FF2B5EF4-FFF2-40B4-BE49-F238E27FC236}">
                <a16:creationId xmlns:a16="http://schemas.microsoft.com/office/drawing/2014/main" id="{79A9ABA0-1086-131F-DD4B-A463DFEE4B54}"/>
              </a:ext>
            </a:extLst>
          </p:cNvPr>
          <p:cNvSpPr/>
          <p:nvPr/>
        </p:nvSpPr>
        <p:spPr>
          <a:xfrm>
            <a:off x="5452105" y="490075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219;g2f8249fdfe1_0_48">
            <a:extLst>
              <a:ext uri="{FF2B5EF4-FFF2-40B4-BE49-F238E27FC236}">
                <a16:creationId xmlns:a16="http://schemas.microsoft.com/office/drawing/2014/main" id="{7FC3315B-54E1-80ED-90EA-D4C4160BA9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504201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0;g2f8249fdfe1_0_48">
            <a:extLst>
              <a:ext uri="{FF2B5EF4-FFF2-40B4-BE49-F238E27FC236}">
                <a16:creationId xmlns:a16="http://schemas.microsoft.com/office/drawing/2014/main" id="{805E7546-5E80-4FE1-156B-F25F2258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504268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221;g2f8249fdfe1_0_48">
            <a:extLst>
              <a:ext uri="{FF2B5EF4-FFF2-40B4-BE49-F238E27FC236}">
                <a16:creationId xmlns:a16="http://schemas.microsoft.com/office/drawing/2014/main" id="{B51F8E1C-71D2-CDA0-E6EF-B673B6F9A6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504672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2;g2f8249fdfe1_0_48">
            <a:extLst>
              <a:ext uri="{FF2B5EF4-FFF2-40B4-BE49-F238E27FC236}">
                <a16:creationId xmlns:a16="http://schemas.microsoft.com/office/drawing/2014/main" id="{51DFCA0A-CA09-A84E-4E1C-98B0CAD018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504602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4;g2ef584e469a_0_1">
            <a:extLst>
              <a:ext uri="{FF2B5EF4-FFF2-40B4-BE49-F238E27FC236}">
                <a16:creationId xmlns:a16="http://schemas.microsoft.com/office/drawing/2014/main" id="{42128BF5-B625-6430-FE32-19CB5D4F899C}"/>
              </a:ext>
            </a:extLst>
          </p:cNvPr>
          <p:cNvSpPr/>
          <p:nvPr/>
        </p:nvSpPr>
        <p:spPr>
          <a:xfrm>
            <a:off x="1400408" y="489742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169;g2ef584e469a_0_1">
            <a:extLst>
              <a:ext uri="{FF2B5EF4-FFF2-40B4-BE49-F238E27FC236}">
                <a16:creationId xmlns:a16="http://schemas.microsoft.com/office/drawing/2014/main" id="{5E522FC8-1932-034C-9DD8-5C83466039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501622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2BDCA6-8CE3-7FCC-2E2D-1CE87852C9A0}"/>
              </a:ext>
            </a:extLst>
          </p:cNvPr>
          <p:cNvGrpSpPr/>
          <p:nvPr/>
        </p:nvGrpSpPr>
        <p:grpSpPr>
          <a:xfrm>
            <a:off x="1400408" y="5990147"/>
            <a:ext cx="6630030" cy="784213"/>
            <a:chOff x="533916" y="6307114"/>
            <a:chExt cx="6630030" cy="784213"/>
          </a:xfrm>
        </p:grpSpPr>
        <p:graphicFrame>
          <p:nvGraphicFramePr>
            <p:cNvPr id="74" name="Google Shape;241;g2f8249fdfe1_0_48">
              <a:extLst>
                <a:ext uri="{FF2B5EF4-FFF2-40B4-BE49-F238E27FC236}">
                  <a16:creationId xmlns:a16="http://schemas.microsoft.com/office/drawing/2014/main" id="{0FA6E5F8-AD67-AB30-C9E3-C95B40686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097066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8958063D-52BA-5FE8-5EE2-774C10700EBE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8;g2ef584e469a_0_1">
              <a:extLst>
                <a:ext uri="{FF2B5EF4-FFF2-40B4-BE49-F238E27FC236}">
                  <a16:creationId xmlns:a16="http://schemas.microsoft.com/office/drawing/2014/main" id="{B269991B-B0BA-B310-AD9A-00BA40AECD35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40EB7B40-1B74-3B20-0C90-6D994E03C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B2F5D83F-DE0B-6406-2CC3-C4D563BA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33A3F4D6-B876-7F3E-3398-9C8C43EF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3D36271B-2709-68E1-1A83-DB7052450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132C17BE-5805-1E50-DA56-24DC34F95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48B1F5A5-056C-9268-EB78-29317E168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C596FBFE-6051-7779-5A31-6D8BAF2A9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9BDDBD93-520A-145D-D21B-CB53C2F23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634AA8DD-FC8D-2E48-6E66-7FB7CE81D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>
              <a:extLst>
                <a:ext uri="{FF2B5EF4-FFF2-40B4-BE49-F238E27FC236}">
                  <a16:creationId xmlns:a16="http://schemas.microsoft.com/office/drawing/2014/main" id="{70E9EA83-0BBF-81F3-019E-3DEEDA7F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Google Shape;178;g2ef584e469a_0_1">
              <a:extLst>
                <a:ext uri="{FF2B5EF4-FFF2-40B4-BE49-F238E27FC236}">
                  <a16:creationId xmlns:a16="http://schemas.microsoft.com/office/drawing/2014/main" id="{C50F53B2-0CBD-B492-BF11-A595CE5B3FFF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0D563F20-8393-2BCC-3878-988F8E59460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순서도: 다른 페이지 연결선 88">
            <a:extLst>
              <a:ext uri="{FF2B5EF4-FFF2-40B4-BE49-F238E27FC236}">
                <a16:creationId xmlns:a16="http://schemas.microsoft.com/office/drawing/2014/main" id="{89DA5B4C-A063-F9C5-173A-373A4687D61E}"/>
              </a:ext>
            </a:extLst>
          </p:cNvPr>
          <p:cNvSpPr/>
          <p:nvPr/>
        </p:nvSpPr>
        <p:spPr>
          <a:xfrm>
            <a:off x="2374899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순서도: 다른 페이지 연결선 89">
            <a:extLst>
              <a:ext uri="{FF2B5EF4-FFF2-40B4-BE49-F238E27FC236}">
                <a16:creationId xmlns:a16="http://schemas.microsoft.com/office/drawing/2014/main" id="{32E782E3-924C-12D1-E602-5B1A7AFC53E3}"/>
              </a:ext>
            </a:extLst>
          </p:cNvPr>
          <p:cNvSpPr/>
          <p:nvPr/>
        </p:nvSpPr>
        <p:spPr>
          <a:xfrm>
            <a:off x="3708754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18830</TotalTime>
  <Words>8176</Words>
  <Application>Microsoft Macintosh PowerPoint</Application>
  <PresentationFormat>A4 용지(210x297mm)</PresentationFormat>
  <Paragraphs>3281</Paragraphs>
  <Slides>62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76</cp:revision>
  <dcterms:created xsi:type="dcterms:W3CDTF">2024-10-08T00:49:16Z</dcterms:created>
  <dcterms:modified xsi:type="dcterms:W3CDTF">2024-12-23T13:58:16Z</dcterms:modified>
</cp:coreProperties>
</file>