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256" r:id="rId2"/>
    <p:sldId id="258" r:id="rId3"/>
    <p:sldId id="257" r:id="rId4"/>
    <p:sldId id="265" r:id="rId5"/>
    <p:sldId id="261" r:id="rId6"/>
    <p:sldId id="266" r:id="rId7"/>
    <p:sldId id="259" r:id="rId8"/>
    <p:sldId id="260" r:id="rId9"/>
    <p:sldId id="267" r:id="rId10"/>
    <p:sldId id="268" r:id="rId11"/>
    <p:sldId id="269" r:id="rId12"/>
    <p:sldId id="270" r:id="rId13"/>
    <p:sldId id="271" r:id="rId14"/>
    <p:sldId id="282" r:id="rId15"/>
    <p:sldId id="283" r:id="rId16"/>
    <p:sldId id="284" r:id="rId17"/>
    <p:sldId id="285" r:id="rId18"/>
    <p:sldId id="272" r:id="rId19"/>
    <p:sldId id="273" r:id="rId20"/>
    <p:sldId id="274" r:id="rId21"/>
    <p:sldId id="280" r:id="rId22"/>
    <p:sldId id="279" r:id="rId23"/>
    <p:sldId id="307" r:id="rId24"/>
    <p:sldId id="295" r:id="rId25"/>
    <p:sldId id="301" r:id="rId26"/>
    <p:sldId id="296" r:id="rId27"/>
    <p:sldId id="302" r:id="rId28"/>
    <p:sldId id="297" r:id="rId29"/>
    <p:sldId id="303" r:id="rId30"/>
    <p:sldId id="298" r:id="rId31"/>
    <p:sldId id="304" r:id="rId32"/>
    <p:sldId id="305" r:id="rId33"/>
    <p:sldId id="275" r:id="rId34"/>
    <p:sldId id="276" r:id="rId35"/>
    <p:sldId id="286" r:id="rId36"/>
    <p:sldId id="317" r:id="rId37"/>
    <p:sldId id="314" r:id="rId38"/>
    <p:sldId id="316" r:id="rId39"/>
    <p:sldId id="315" r:id="rId40"/>
    <p:sldId id="320" r:id="rId41"/>
    <p:sldId id="322" r:id="rId42"/>
    <p:sldId id="294" r:id="rId43"/>
    <p:sldId id="287" r:id="rId44"/>
    <p:sldId id="288" r:id="rId45"/>
    <p:sldId id="289" r:id="rId46"/>
    <p:sldId id="308" r:id="rId47"/>
    <p:sldId id="290" r:id="rId48"/>
    <p:sldId id="306" r:id="rId49"/>
    <p:sldId id="309" r:id="rId50"/>
    <p:sldId id="291" r:id="rId51"/>
    <p:sldId id="300" r:id="rId52"/>
    <p:sldId id="324" r:id="rId53"/>
    <p:sldId id="292" r:id="rId54"/>
    <p:sldId id="293" r:id="rId55"/>
    <p:sldId id="327" r:id="rId56"/>
    <p:sldId id="329" r:id="rId57"/>
    <p:sldId id="330" r:id="rId58"/>
    <p:sldId id="299" r:id="rId59"/>
    <p:sldId id="310" r:id="rId60"/>
    <p:sldId id="311" r:id="rId61"/>
    <p:sldId id="321" r:id="rId62"/>
    <p:sldId id="312" r:id="rId63"/>
    <p:sldId id="313" r:id="rId64"/>
    <p:sldId id="319" r:id="rId65"/>
    <p:sldId id="318" r:id="rId66"/>
    <p:sldId id="278" r:id="rId67"/>
    <p:sldId id="323" r:id="rId68"/>
    <p:sldId id="277" r:id="rId69"/>
  </p:sldIdLst>
  <p:sldSz cx="9906000" cy="6858000" type="A4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0" userDrawn="1">
          <p15:clr>
            <a:srgbClr val="A4A3A4"/>
          </p15:clr>
        </p15:guide>
        <p15:guide id="2" pos="33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E6F5"/>
    <a:srgbClr val="EE4024"/>
    <a:srgbClr val="4035D1"/>
    <a:srgbClr val="F233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 autoAdjust="0"/>
    <p:restoredTop sz="96230" autoAdjust="0"/>
  </p:normalViewPr>
  <p:slideViewPr>
    <p:cSldViewPr snapToGrid="0">
      <p:cViewPr varScale="1">
        <p:scale>
          <a:sx n="104" d="100"/>
          <a:sy n="104" d="100"/>
        </p:scale>
        <p:origin x="644" y="84"/>
      </p:cViewPr>
      <p:guideLst>
        <p:guide orient="horz" pos="1480"/>
        <p:guide pos="3347"/>
      </p:guideLst>
    </p:cSldViewPr>
  </p:slideViewPr>
  <p:outlineViewPr>
    <p:cViewPr>
      <p:scale>
        <a:sx n="33" d="100"/>
        <a:sy n="33" d="100"/>
      </p:scale>
      <p:origin x="0" y="-1988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9BE2B4-87DD-4F71-9781-B7CEEB30AE23}" type="datetimeFigureOut">
              <a:rPr lang="ko-KR" altLang="en-US" smtClean="0"/>
              <a:t>2024-12-24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057275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C52D64-5226-4BD2-9B06-A7BF9EB2898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95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45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8475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93F9D-0D05-DBE5-2C7E-0FE6773FD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11B38EF-FC36-B0F9-2321-377696BB6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61832D-C7BD-4D6A-D0E3-6B6B96159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CF46DB-CB24-1E90-20AE-C5490B1A7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5C52D64-5226-4BD2-9B06-A7BF9EB28985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34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62220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44063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28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6D7923F-E40A-2BFD-9103-649C34CFA4D2}"/>
              </a:ext>
            </a:extLst>
          </p:cNvPr>
          <p:cNvSpPr/>
          <p:nvPr userDrawn="1"/>
        </p:nvSpPr>
        <p:spPr>
          <a:xfrm>
            <a:off x="266700" y="208599"/>
            <a:ext cx="9372600" cy="644080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06814CBD-B7C7-EDF4-10D1-C120648380F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800516901"/>
              </p:ext>
            </p:extLst>
          </p:nvPr>
        </p:nvGraphicFramePr>
        <p:xfrm>
          <a:off x="466725" y="3027680"/>
          <a:ext cx="8963026" cy="802640"/>
        </p:xfrm>
        <a:graphic>
          <a:graphicData uri="http://schemas.openxmlformats.org/drawingml/2006/table">
            <a:tbl>
              <a:tblPr/>
              <a:tblGrid>
                <a:gridCol w="8963026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_ </a:t>
                      </a:r>
                      <a:r>
                        <a:rPr lang="ko-KR" altLang="en-US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en-US" altLang="ko-KR" sz="18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Pantaon</a:t>
                      </a:r>
                      <a:r>
                        <a:rPr lang="en-US" altLang="ko-KR" sz="18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18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  <p:pic>
        <p:nvPicPr>
          <p:cNvPr id="44" name="Picture 6" descr="집">
            <a:extLst>
              <a:ext uri="{FF2B5EF4-FFF2-40B4-BE49-F238E27FC236}">
                <a16:creationId xmlns:a16="http://schemas.microsoft.com/office/drawing/2014/main" id="{AB02BD27-3EB6-1BD0-A9C6-2574CA21E9C5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그림 44">
            <a:extLst>
              <a:ext uri="{FF2B5EF4-FFF2-40B4-BE49-F238E27FC236}">
                <a16:creationId xmlns:a16="http://schemas.microsoft.com/office/drawing/2014/main" id="{6B189B9A-7B1F-1A33-96B4-5782199E31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675" y="66675"/>
            <a:ext cx="1247775" cy="48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366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">
            <a:extLst>
              <a:ext uri="{FF2B5EF4-FFF2-40B4-BE49-F238E27FC236}">
                <a16:creationId xmlns:a16="http://schemas.microsoft.com/office/drawing/2014/main" id="{CC0C3B65-08F6-77DB-ACCB-F2B6500923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831975" y="3622675"/>
            <a:ext cx="990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3778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0" y="0"/>
          <a:ext cx="9906001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3895726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114425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8477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6340" y="205027"/>
            <a:ext cx="919659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7858125" y="203122"/>
            <a:ext cx="1128215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5147219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BD32-4B9B-4F24-A4E9-E22E202C55F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8202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2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44.png"/><Relationship Id="rId7" Type="http://schemas.openxmlformats.org/officeDocument/2006/relationships/image" Target="../media/image38.png"/><Relationship Id="rId12" Type="http://schemas.openxmlformats.org/officeDocument/2006/relationships/image" Target="../media/image4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11" Type="http://schemas.openxmlformats.org/officeDocument/2006/relationships/image" Target="../media/image35.png"/><Relationship Id="rId5" Type="http://schemas.openxmlformats.org/officeDocument/2006/relationships/image" Target="../media/image36.png"/><Relationship Id="rId10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hyperlink" Target="https://www.okplaza.kr/buyProduct/productResultList.sys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kplaza.kr/buyProduct/productResultList.sys" TargetMode="External"/><Relationship Id="rId3" Type="http://schemas.openxmlformats.org/officeDocument/2006/relationships/image" Target="../media/image40.png"/><Relationship Id="rId7" Type="http://schemas.openxmlformats.org/officeDocument/2006/relationships/image" Target="../media/image39.png"/><Relationship Id="rId2" Type="http://schemas.openxmlformats.org/officeDocument/2006/relationships/image" Target="../media/image45.jp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35.png"/><Relationship Id="rId4" Type="http://schemas.openxmlformats.org/officeDocument/2006/relationships/image" Target="../media/image36.png"/><Relationship Id="rId9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image" Target="../media/image48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5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jpg"/><Relationship Id="rId15" Type="http://schemas.openxmlformats.org/officeDocument/2006/relationships/image" Target="../media/image44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jpeg"/><Relationship Id="rId2" Type="http://schemas.openxmlformats.org/officeDocument/2006/relationships/hyperlink" Target="https://store.serveone.co.kr/sa/pmt/ssp-pw-pe-02.do?searchCoCd=1000&amp;searchExhbnSeq=277" TargetMode="Externa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jpeg"/><Relationship Id="rId3" Type="http://schemas.openxmlformats.org/officeDocument/2006/relationships/image" Target="../media/image53.jpeg"/><Relationship Id="rId7" Type="http://schemas.openxmlformats.org/officeDocument/2006/relationships/hyperlink" Target="https://store.serveone.co.kr/sa/pmt/ssp-pw-pe-02.do?searchCoCd=1000&amp;searchExhbnSeq=277" TargetMode="External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6.jpeg"/><Relationship Id="rId11" Type="http://schemas.openxmlformats.org/officeDocument/2006/relationships/image" Target="../media/image44.png"/><Relationship Id="rId5" Type="http://schemas.openxmlformats.org/officeDocument/2006/relationships/image" Target="../media/image55.jpeg"/><Relationship Id="rId10" Type="http://schemas.openxmlformats.org/officeDocument/2006/relationships/image" Target="../media/image35.png"/><Relationship Id="rId4" Type="http://schemas.openxmlformats.org/officeDocument/2006/relationships/image" Target="../media/image54.jpeg"/><Relationship Id="rId9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8.png"/><Relationship Id="rId7" Type="http://schemas.openxmlformats.org/officeDocument/2006/relationships/image" Target="../media/image5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8.svg"/><Relationship Id="rId5" Type="http://schemas.openxmlformats.org/officeDocument/2006/relationships/image" Target="../media/image57.png"/><Relationship Id="rId4" Type="http://schemas.openxmlformats.org/officeDocument/2006/relationships/hyperlink" Target="https://www.okplaza.kr/buyProduct/productResultList.sys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okplaza.kr/buyProduct/productResultList.sys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9.png"/><Relationship Id="rId4" Type="http://schemas.openxmlformats.org/officeDocument/2006/relationships/image" Target="../media/image36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26" Type="http://schemas.openxmlformats.org/officeDocument/2006/relationships/image" Target="../media/image27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34" Type="http://schemas.openxmlformats.org/officeDocument/2006/relationships/hyperlink" Target="https://www.okplaza.kr/buyProduct/productResultList.sys" TargetMode="External"/><Relationship Id="rId7" Type="http://schemas.openxmlformats.org/officeDocument/2006/relationships/image" Target="../media/image8.png"/><Relationship Id="rId12" Type="http://schemas.openxmlformats.org/officeDocument/2006/relationships/image" Target="../media/image13.jp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24" Type="http://schemas.openxmlformats.org/officeDocument/2006/relationships/image" Target="../media/image25.png"/><Relationship Id="rId32" Type="http://schemas.openxmlformats.org/officeDocument/2006/relationships/image" Target="../media/image33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jpe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31" Type="http://schemas.openxmlformats.org/officeDocument/2006/relationships/image" Target="../media/image32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Relationship Id="rId27" Type="http://schemas.openxmlformats.org/officeDocument/2006/relationships/image" Target="../media/image28.png"/><Relationship Id="rId30" Type="http://schemas.openxmlformats.org/officeDocument/2006/relationships/image" Target="../media/image31.png"/><Relationship Id="rId35" Type="http://schemas.openxmlformats.org/officeDocument/2006/relationships/image" Target="../media/image35.png"/><Relationship Id="rId8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sv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sv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5.png"/><Relationship Id="rId3" Type="http://schemas.openxmlformats.org/officeDocument/2006/relationships/image" Target="../media/image36.png"/><Relationship Id="rId7" Type="http://schemas.openxmlformats.org/officeDocument/2006/relationships/image" Target="../media/image11.png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11" Type="http://schemas.openxmlformats.org/officeDocument/2006/relationships/hyperlink" Target="https://www.okplaza.kr/buyProduct/productResultList.sys" TargetMode="External"/><Relationship Id="rId5" Type="http://schemas.openxmlformats.org/officeDocument/2006/relationships/image" Target="../media/image38.png"/><Relationship Id="rId10" Type="http://schemas.openxmlformats.org/officeDocument/2006/relationships/image" Target="../media/image13.jpg"/><Relationship Id="rId4" Type="http://schemas.openxmlformats.org/officeDocument/2006/relationships/image" Target="../media/image37.png"/><Relationship Id="rId9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sshop.com/ord/rtpExch/popup/rtpTrace.gs?ordNo=3346251862&amp;ordItemId=8026632482" TargetMode="External"/><Relationship Id="rId2" Type="http://schemas.openxmlformats.org/officeDocument/2006/relationships/hyperlink" Target="https://www.gsshop.com/ord/rtpExch/popup/exchTrace.gs?ordNo=3352441962&amp;ordItemId=8046370848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7.png"/><Relationship Id="rId7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6.png"/><Relationship Id="rId5" Type="http://schemas.openxmlformats.org/officeDocument/2006/relationships/hyperlink" Target="https://www.okplaza.kr/buyProduct/productResultList.sys" TargetMode="External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.png"/><Relationship Id="rId3" Type="http://schemas.openxmlformats.org/officeDocument/2006/relationships/image" Target="../media/image41.png"/><Relationship Id="rId7" Type="http://schemas.openxmlformats.org/officeDocument/2006/relationships/image" Target="../media/image10.png"/><Relationship Id="rId12" Type="http://schemas.openxmlformats.org/officeDocument/2006/relationships/hyperlink" Target="https://www.okplaza.kr/buyProduct/productResultList.sys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4.png"/><Relationship Id="rId11" Type="http://schemas.openxmlformats.org/officeDocument/2006/relationships/image" Target="../media/image39.png"/><Relationship Id="rId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42.png"/><Relationship Id="rId9" Type="http://schemas.openxmlformats.org/officeDocument/2006/relationships/image" Target="../media/image37.png"/><Relationship Id="rId14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2" name="Picture 6" descr="집">
            <a:extLst>
              <a:ext uri="{FF2B5EF4-FFF2-40B4-BE49-F238E27FC236}">
                <a16:creationId xmlns:a16="http://schemas.microsoft.com/office/drawing/2014/main" id="{EA630918-77E2-8869-71CB-7C2720047F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350" b="1377"/>
          <a:stretch/>
        </p:blipFill>
        <p:spPr bwMode="auto">
          <a:xfrm>
            <a:off x="8925571" y="6415084"/>
            <a:ext cx="980429" cy="442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5607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B05D0-C909-2110-365F-149B8F831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1CE0CC3-71D3-2FAD-BF14-F0CA4DAA8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807495-3B43-4E1D-DE1B-FD8D2D72ABF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상품검색 결과목록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0854C1-8161-D63B-7632-E309F251ECA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B02DF25-60D0-579F-0C86-B93612168E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71451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408;g304501febd1_0_40">
            <a:extLst>
              <a:ext uri="{FF2B5EF4-FFF2-40B4-BE49-F238E27FC236}">
                <a16:creationId xmlns:a16="http://schemas.microsoft.com/office/drawing/2014/main" id="{BB27CEC9-514F-9CA3-DCF2-FD3620E7756C}"/>
              </a:ext>
            </a:extLst>
          </p:cNvPr>
          <p:cNvSpPr/>
          <p:nvPr/>
        </p:nvSpPr>
        <p:spPr>
          <a:xfrm>
            <a:off x="402251" y="881848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검색결과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409;g304501febd1_0_40">
            <a:extLst>
              <a:ext uri="{FF2B5EF4-FFF2-40B4-BE49-F238E27FC236}">
                <a16:creationId xmlns:a16="http://schemas.microsoft.com/office/drawing/2014/main" id="{6D1D2C09-B663-E67D-5D2A-9A95BA3944C6}"/>
              </a:ext>
            </a:extLst>
          </p:cNvPr>
          <p:cNvSpPr txBox="1"/>
          <p:nvPr/>
        </p:nvSpPr>
        <p:spPr>
          <a:xfrm>
            <a:off x="2198697" y="964265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‘안전화’ 검색결과 (135건)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1" name="Google Shape;410;g304501febd1_0_40">
            <a:extLst>
              <a:ext uri="{FF2B5EF4-FFF2-40B4-BE49-F238E27FC236}">
                <a16:creationId xmlns:a16="http://schemas.microsoft.com/office/drawing/2014/main" id="{F6A87192-71D7-52A9-E401-470C2FD2E457}"/>
              </a:ext>
            </a:extLst>
          </p:cNvPr>
          <p:cNvCxnSpPr/>
          <p:nvPr/>
        </p:nvCxnSpPr>
        <p:spPr>
          <a:xfrm>
            <a:off x="145417" y="1322260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4" name="Google Shape;423;g304501febd1_0_40">
            <a:extLst>
              <a:ext uri="{FF2B5EF4-FFF2-40B4-BE49-F238E27FC236}">
                <a16:creationId xmlns:a16="http://schemas.microsoft.com/office/drawing/2014/main" id="{F5132257-7845-6D4A-B5FD-ADB7DDDD9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6717903"/>
              </p:ext>
            </p:extLst>
          </p:nvPr>
        </p:nvGraphicFramePr>
        <p:xfrm>
          <a:off x="439735" y="1388832"/>
          <a:ext cx="1177500" cy="11538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30" name="Google Shape;449;g304501febd1_0_40">
            <a:extLst>
              <a:ext uri="{FF2B5EF4-FFF2-40B4-BE49-F238E27FC236}">
                <a16:creationId xmlns:a16="http://schemas.microsoft.com/office/drawing/2014/main" id="{1C11DC0B-2A3D-A09A-BCEA-872FC494BD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3232813"/>
              </p:ext>
            </p:extLst>
          </p:nvPr>
        </p:nvGraphicFramePr>
        <p:xfrm>
          <a:off x="439735" y="2581124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131" name="Google Shape;450;g304501febd1_0_4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FBBB960-CFC4-DF4A-A7FD-BA8FB69D963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67397" y="295351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4DD3D1-7AA9-A221-C89C-1C395066FA4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27755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452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5F0E7A-7011-78A7-B805-8770E0DFDFF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14001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453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9406697-EB2E-7CF7-5FF8-EB7FFB32492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30970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454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803018E-F46A-EB2B-21B3-6F63867D7FFC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397" y="3493265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0" name="Google Shape;459;g304501febd1_0_40">
            <a:extLst>
              <a:ext uri="{FF2B5EF4-FFF2-40B4-BE49-F238E27FC236}">
                <a16:creationId xmlns:a16="http://schemas.microsoft.com/office/drawing/2014/main" id="{C1AC6B21-175B-7D57-8472-E0B4ECD8AF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04242222"/>
              </p:ext>
            </p:extLst>
          </p:nvPr>
        </p:nvGraphicFramePr>
        <p:xfrm>
          <a:off x="436060" y="4004280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1" name="Google Shape;460;g304501febd1_0_40">
            <a:extLst>
              <a:ext uri="{FF2B5EF4-FFF2-40B4-BE49-F238E27FC236}">
                <a16:creationId xmlns:a16="http://schemas.microsoft.com/office/drawing/2014/main" id="{EFE12751-2657-866E-C29F-07D0AEF434CE}"/>
              </a:ext>
            </a:extLst>
          </p:cNvPr>
          <p:cNvSpPr/>
          <p:nvPr/>
        </p:nvSpPr>
        <p:spPr>
          <a:xfrm>
            <a:off x="4748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2" name="Google Shape;461;g304501febd1_0_40">
            <a:extLst>
              <a:ext uri="{FF2B5EF4-FFF2-40B4-BE49-F238E27FC236}">
                <a16:creationId xmlns:a16="http://schemas.microsoft.com/office/drawing/2014/main" id="{2FAF890E-0DAD-B5E7-06FA-4E51CD5B49B5}"/>
              </a:ext>
            </a:extLst>
          </p:cNvPr>
          <p:cNvSpPr/>
          <p:nvPr/>
        </p:nvSpPr>
        <p:spPr>
          <a:xfrm>
            <a:off x="1008247" y="4254213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3" name="Google Shape;462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9C2FB7DC-55E1-CBD2-E3C1-4953E028B7DF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2146" y="4258563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144" name="Google Shape;463;g304501febd1_0_40">
            <a:extLst>
              <a:ext uri="{FF2B5EF4-FFF2-40B4-BE49-F238E27FC236}">
                <a16:creationId xmlns:a16="http://schemas.microsoft.com/office/drawing/2014/main" id="{E61B6481-6045-5B48-AEC8-7E3925A709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3381105"/>
              </p:ext>
            </p:extLst>
          </p:nvPr>
        </p:nvGraphicFramePr>
        <p:xfrm>
          <a:off x="436060" y="4491234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5" name="Google Shape;464;g304501febd1_0_40">
            <a:extLst>
              <a:ext uri="{FF2B5EF4-FFF2-40B4-BE49-F238E27FC236}">
                <a16:creationId xmlns:a16="http://schemas.microsoft.com/office/drawing/2014/main" id="{B1277D41-3D98-747D-60B6-36E9776D40C4}"/>
              </a:ext>
            </a:extLst>
          </p:cNvPr>
          <p:cNvSpPr/>
          <p:nvPr/>
        </p:nvSpPr>
        <p:spPr>
          <a:xfrm>
            <a:off x="467672" y="4728167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46" name="Google Shape;465;g304501febd1_0_4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4A167BAC-E04C-7C01-F038-3596C2F1B9E4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971" y="4732517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4" name="Google Shape;323;g2fde9f025b9_0_500">
            <a:extLst>
              <a:ext uri="{FF2B5EF4-FFF2-40B4-BE49-F238E27FC236}">
                <a16:creationId xmlns:a16="http://schemas.microsoft.com/office/drawing/2014/main" id="{CDBB4E30-AFFB-F934-3913-960981356DE6}"/>
              </a:ext>
            </a:extLst>
          </p:cNvPr>
          <p:cNvGrpSpPr/>
          <p:nvPr/>
        </p:nvGrpSpPr>
        <p:grpSpPr>
          <a:xfrm>
            <a:off x="3273217" y="5786011"/>
            <a:ext cx="2265000" cy="180000"/>
            <a:chOff x="4065288" y="6528825"/>
            <a:chExt cx="2265000" cy="180000"/>
          </a:xfrm>
        </p:grpSpPr>
        <p:sp>
          <p:nvSpPr>
            <p:cNvPr id="5" name="Google Shape;324;g2fde9f025b9_0_500">
              <a:extLst>
                <a:ext uri="{FF2B5EF4-FFF2-40B4-BE49-F238E27FC236}">
                  <a16:creationId xmlns:a16="http://schemas.microsoft.com/office/drawing/2014/main" id="{45489A40-8ECF-B5EF-67D6-E77624FD9C78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" name="Google Shape;325;g2fde9f025b9_0_500">
              <a:extLst>
                <a:ext uri="{FF2B5EF4-FFF2-40B4-BE49-F238E27FC236}">
                  <a16:creationId xmlns:a16="http://schemas.microsoft.com/office/drawing/2014/main" id="{02276722-8B21-CA58-46AC-FC36082260B7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" name="Google Shape;326;g2fde9f025b9_0_500">
              <a:extLst>
                <a:ext uri="{FF2B5EF4-FFF2-40B4-BE49-F238E27FC236}">
                  <a16:creationId xmlns:a16="http://schemas.microsoft.com/office/drawing/2014/main" id="{90E10DD0-F9C9-8B14-5ABC-D5030C4F29A5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" name="Google Shape;327;g2fde9f025b9_0_500">
              <a:extLst>
                <a:ext uri="{FF2B5EF4-FFF2-40B4-BE49-F238E27FC236}">
                  <a16:creationId xmlns:a16="http://schemas.microsoft.com/office/drawing/2014/main" id="{861B2CB7-E38E-B6BF-E284-FC8D8789A1D2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" name="Google Shape;328;g2fde9f025b9_0_500">
              <a:extLst>
                <a:ext uri="{FF2B5EF4-FFF2-40B4-BE49-F238E27FC236}">
                  <a16:creationId xmlns:a16="http://schemas.microsoft.com/office/drawing/2014/main" id="{B60BBABE-D8AE-75E1-311D-7847B34B0423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" name="Google Shape;329;g2fde9f025b9_0_500">
              <a:extLst>
                <a:ext uri="{FF2B5EF4-FFF2-40B4-BE49-F238E27FC236}">
                  <a16:creationId xmlns:a16="http://schemas.microsoft.com/office/drawing/2014/main" id="{86654760-1900-770F-10A7-93EFBC44F68A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" name="Google Shape;330;g2fde9f025b9_0_500">
              <a:extLst>
                <a:ext uri="{FF2B5EF4-FFF2-40B4-BE49-F238E27FC236}">
                  <a16:creationId xmlns:a16="http://schemas.microsoft.com/office/drawing/2014/main" id="{CFB7B2FA-AA22-DCAD-FD38-417F6F1A891C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" name="Google Shape;331;g2fde9f025b9_0_500">
              <a:extLst>
                <a:ext uri="{FF2B5EF4-FFF2-40B4-BE49-F238E27FC236}">
                  <a16:creationId xmlns:a16="http://schemas.microsoft.com/office/drawing/2014/main" id="{F8325D7D-AB31-4311-298A-49AED943DA03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" name="Google Shape;332;g2fde9f025b9_0_500">
              <a:extLst>
                <a:ext uri="{FF2B5EF4-FFF2-40B4-BE49-F238E27FC236}">
                  <a16:creationId xmlns:a16="http://schemas.microsoft.com/office/drawing/2014/main" id="{CC9E9BDB-A4D0-4C2C-4366-0AEE682280C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" name="Google Shape;215;g2f8249fdfe1_0_48">
            <a:extLst>
              <a:ext uri="{FF2B5EF4-FFF2-40B4-BE49-F238E27FC236}">
                <a16:creationId xmlns:a16="http://schemas.microsoft.com/office/drawing/2014/main" id="{31101E61-F8D4-6828-854E-A20A7E97A69B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216;g2f8249fdfe1_0_48">
            <a:extLst>
              <a:ext uri="{FF2B5EF4-FFF2-40B4-BE49-F238E27FC236}">
                <a16:creationId xmlns:a16="http://schemas.microsoft.com/office/drawing/2014/main" id="{46202F74-F90F-BA09-C817-8E359D59195C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217;g2f8249fdfe1_0_48">
            <a:extLst>
              <a:ext uri="{FF2B5EF4-FFF2-40B4-BE49-F238E27FC236}">
                <a16:creationId xmlns:a16="http://schemas.microsoft.com/office/drawing/2014/main" id="{5FB28AC8-B3CE-E8AA-4F35-4996B57663A2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18;g2f8249fdfe1_0_48">
            <a:extLst>
              <a:ext uri="{FF2B5EF4-FFF2-40B4-BE49-F238E27FC236}">
                <a16:creationId xmlns:a16="http://schemas.microsoft.com/office/drawing/2014/main" id="{DBE6C737-5F88-C0AF-91FE-4443CCBC1D70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9;g2f8249fdfe1_0_48">
            <a:extLst>
              <a:ext uri="{FF2B5EF4-FFF2-40B4-BE49-F238E27FC236}">
                <a16:creationId xmlns:a16="http://schemas.microsoft.com/office/drawing/2014/main" id="{56324C33-14D5-B392-EFC3-A0239807AA2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20;g2f8249fdfe1_0_48">
            <a:extLst>
              <a:ext uri="{FF2B5EF4-FFF2-40B4-BE49-F238E27FC236}">
                <a16:creationId xmlns:a16="http://schemas.microsoft.com/office/drawing/2014/main" id="{39E880C2-93A5-763C-E3EC-2987E93CB8A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21;g2f8249fdfe1_0_48">
            <a:extLst>
              <a:ext uri="{FF2B5EF4-FFF2-40B4-BE49-F238E27FC236}">
                <a16:creationId xmlns:a16="http://schemas.microsoft.com/office/drawing/2014/main" id="{471E4A71-B1CD-922B-DABD-03F735812D0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22;g2f8249fdfe1_0_48">
            <a:extLst>
              <a:ext uri="{FF2B5EF4-FFF2-40B4-BE49-F238E27FC236}">
                <a16:creationId xmlns:a16="http://schemas.microsoft.com/office/drawing/2014/main" id="{73E96C97-9F0B-5BFC-216D-8B5A79A9960B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E6563F3F-6440-219D-811C-B3F0F1EC2454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27" name="Google Shape;241;g2f8249fdfe1_0_48">
              <a:extLst>
                <a:ext uri="{FF2B5EF4-FFF2-40B4-BE49-F238E27FC236}">
                  <a16:creationId xmlns:a16="http://schemas.microsoft.com/office/drawing/2014/main" id="{58163788-0918-1F28-265D-1460D01A30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70000657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28" name="Picture 6">
              <a:extLst>
                <a:ext uri="{FF2B5EF4-FFF2-40B4-BE49-F238E27FC236}">
                  <a16:creationId xmlns:a16="http://schemas.microsoft.com/office/drawing/2014/main" id="{695DB601-CDE3-5382-9DAE-FE69843E5F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8">
              <a:extLst>
                <a:ext uri="{FF2B5EF4-FFF2-40B4-BE49-F238E27FC236}">
                  <a16:creationId xmlns:a16="http://schemas.microsoft.com/office/drawing/2014/main" id="{A9110BD0-9C27-54FB-4370-83ECA3FB8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6">
              <a:extLst>
                <a:ext uri="{FF2B5EF4-FFF2-40B4-BE49-F238E27FC236}">
                  <a16:creationId xmlns:a16="http://schemas.microsoft.com/office/drawing/2014/main" id="{85066AFB-68C6-1972-5FAC-A6EED522F7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8">
              <a:extLst>
                <a:ext uri="{FF2B5EF4-FFF2-40B4-BE49-F238E27FC236}">
                  <a16:creationId xmlns:a16="http://schemas.microsoft.com/office/drawing/2014/main" id="{B8499F15-9C78-951A-7FE5-D2430C4C2B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6">
              <a:extLst>
                <a:ext uri="{FF2B5EF4-FFF2-40B4-BE49-F238E27FC236}">
                  <a16:creationId xmlns:a16="http://schemas.microsoft.com/office/drawing/2014/main" id="{F2CCDA20-FA0C-06A7-4B59-B8C2A58B4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8">
              <a:extLst>
                <a:ext uri="{FF2B5EF4-FFF2-40B4-BE49-F238E27FC236}">
                  <a16:creationId xmlns:a16="http://schemas.microsoft.com/office/drawing/2014/main" id="{40F80F75-372F-2272-93A5-96AE62B772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6">
              <a:extLst>
                <a:ext uri="{FF2B5EF4-FFF2-40B4-BE49-F238E27FC236}">
                  <a16:creationId xmlns:a16="http://schemas.microsoft.com/office/drawing/2014/main" id="{EED0F53E-7DD1-FA09-A2A5-995034EE91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8">
              <a:extLst>
                <a:ext uri="{FF2B5EF4-FFF2-40B4-BE49-F238E27FC236}">
                  <a16:creationId xmlns:a16="http://schemas.microsoft.com/office/drawing/2014/main" id="{1BA48FDF-C1ED-29F5-6E13-D66557D43B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E2236182-7B88-A754-FB94-38B4D39F707E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178;g2ef584e469a_0_1">
              <a:extLst>
                <a:ext uri="{FF2B5EF4-FFF2-40B4-BE49-F238E27FC236}">
                  <a16:creationId xmlns:a16="http://schemas.microsoft.com/office/drawing/2014/main" id="{33F6F9E2-CCFE-727D-09C4-8DA17B43486F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8" name="Google Shape;178;g2ef584e469a_0_1">
              <a:extLst>
                <a:ext uri="{FF2B5EF4-FFF2-40B4-BE49-F238E27FC236}">
                  <a16:creationId xmlns:a16="http://schemas.microsoft.com/office/drawing/2014/main" id="{CBD2A431-AAEF-A758-65E7-9D71C184C6DA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178;g2ef584e469a_0_1">
              <a:extLst>
                <a:ext uri="{FF2B5EF4-FFF2-40B4-BE49-F238E27FC236}">
                  <a16:creationId xmlns:a16="http://schemas.microsoft.com/office/drawing/2014/main" id="{D02EE333-154A-09F3-55C7-BC8451BAC975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0" name="Google Shape;215;g2f8249fdfe1_0_48">
            <a:extLst>
              <a:ext uri="{FF2B5EF4-FFF2-40B4-BE49-F238E27FC236}">
                <a16:creationId xmlns:a16="http://schemas.microsoft.com/office/drawing/2014/main" id="{38673EB4-997C-562B-6280-BF926AF2C363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" name="Google Shape;216;g2f8249fdfe1_0_48">
            <a:extLst>
              <a:ext uri="{FF2B5EF4-FFF2-40B4-BE49-F238E27FC236}">
                <a16:creationId xmlns:a16="http://schemas.microsoft.com/office/drawing/2014/main" id="{F3FBCE2A-4C93-07CA-583D-88DBF19DD0A6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217;g2f8249fdfe1_0_48">
            <a:extLst>
              <a:ext uri="{FF2B5EF4-FFF2-40B4-BE49-F238E27FC236}">
                <a16:creationId xmlns:a16="http://schemas.microsoft.com/office/drawing/2014/main" id="{FAAB9FC7-FC94-F7EC-702F-C6F0F26B7ED8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218;g2f8249fdfe1_0_48">
            <a:extLst>
              <a:ext uri="{FF2B5EF4-FFF2-40B4-BE49-F238E27FC236}">
                <a16:creationId xmlns:a16="http://schemas.microsoft.com/office/drawing/2014/main" id="{8C97B183-4CDF-B139-3C86-29B29E0F1E39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219;g2f8249fdfe1_0_48">
            <a:extLst>
              <a:ext uri="{FF2B5EF4-FFF2-40B4-BE49-F238E27FC236}">
                <a16:creationId xmlns:a16="http://schemas.microsoft.com/office/drawing/2014/main" id="{05BF0D3D-BEF2-78C3-A38C-55960313F52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220;g2f8249fdfe1_0_48">
            <a:extLst>
              <a:ext uri="{FF2B5EF4-FFF2-40B4-BE49-F238E27FC236}">
                <a16:creationId xmlns:a16="http://schemas.microsoft.com/office/drawing/2014/main" id="{6F55FC87-D326-4F3F-0DFE-B2A7D9E63150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221;g2f8249fdfe1_0_48">
            <a:extLst>
              <a:ext uri="{FF2B5EF4-FFF2-40B4-BE49-F238E27FC236}">
                <a16:creationId xmlns:a16="http://schemas.microsoft.com/office/drawing/2014/main" id="{1FF85F65-30AC-572B-F852-EDEC0EBE7625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222;g2f8249fdfe1_0_48">
            <a:extLst>
              <a:ext uri="{FF2B5EF4-FFF2-40B4-BE49-F238E27FC236}">
                <a16:creationId xmlns:a16="http://schemas.microsoft.com/office/drawing/2014/main" id="{5D764C28-397A-5392-F0B1-EC5F01F8382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18A036-75E1-6007-CB33-74B303A734B3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57" name="Google Shape;241;g2f8249fdfe1_0_48">
              <a:extLst>
                <a:ext uri="{FF2B5EF4-FFF2-40B4-BE49-F238E27FC236}">
                  <a16:creationId xmlns:a16="http://schemas.microsoft.com/office/drawing/2014/main" id="{106828FF-C9FC-BA26-F714-4C59E014120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467397591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9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58" name="Picture 6">
              <a:extLst>
                <a:ext uri="{FF2B5EF4-FFF2-40B4-BE49-F238E27FC236}">
                  <a16:creationId xmlns:a16="http://schemas.microsoft.com/office/drawing/2014/main" id="{050DE2F5-2929-C947-CDB4-4E4E394F7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8">
              <a:extLst>
                <a:ext uri="{FF2B5EF4-FFF2-40B4-BE49-F238E27FC236}">
                  <a16:creationId xmlns:a16="http://schemas.microsoft.com/office/drawing/2014/main" id="{801EA623-2A07-B850-88DB-EC41935991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6">
              <a:extLst>
                <a:ext uri="{FF2B5EF4-FFF2-40B4-BE49-F238E27FC236}">
                  <a16:creationId xmlns:a16="http://schemas.microsoft.com/office/drawing/2014/main" id="{4BB9AC33-BDE6-F425-66B2-68BEE8E95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8">
              <a:extLst>
                <a:ext uri="{FF2B5EF4-FFF2-40B4-BE49-F238E27FC236}">
                  <a16:creationId xmlns:a16="http://schemas.microsoft.com/office/drawing/2014/main" id="{C9022C61-5F14-3C61-FB5C-2A02B86EDC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6">
              <a:extLst>
                <a:ext uri="{FF2B5EF4-FFF2-40B4-BE49-F238E27FC236}">
                  <a16:creationId xmlns:a16="http://schemas.microsoft.com/office/drawing/2014/main" id="{55F0D201-370F-C4C8-64A3-FFB94096AE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8">
              <a:extLst>
                <a:ext uri="{FF2B5EF4-FFF2-40B4-BE49-F238E27FC236}">
                  <a16:creationId xmlns:a16="http://schemas.microsoft.com/office/drawing/2014/main" id="{AC0A3017-54CF-AC0E-9DFE-A6494DC3ED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">
              <a:extLst>
                <a:ext uri="{FF2B5EF4-FFF2-40B4-BE49-F238E27FC236}">
                  <a16:creationId xmlns:a16="http://schemas.microsoft.com/office/drawing/2014/main" id="{F567949E-B85D-0B9C-4974-DC578E843A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8">
              <a:extLst>
                <a:ext uri="{FF2B5EF4-FFF2-40B4-BE49-F238E27FC236}">
                  <a16:creationId xmlns:a16="http://schemas.microsoft.com/office/drawing/2014/main" id="{E1A8B19E-118A-DFCA-9A25-A9F4F8AF9B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Google Shape;178;g2ef584e469a_0_1">
              <a:extLst>
                <a:ext uri="{FF2B5EF4-FFF2-40B4-BE49-F238E27FC236}">
                  <a16:creationId xmlns:a16="http://schemas.microsoft.com/office/drawing/2014/main" id="{50AEE2E9-C88F-C9BB-8742-FE2822852461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9558DC6E-816E-63C7-B0ED-3C93A7734F89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81C73351-3FA6-702E-C151-793DB5A08883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9" name="Google Shape;178;g2ef584e469a_0_1">
              <a:extLst>
                <a:ext uri="{FF2B5EF4-FFF2-40B4-BE49-F238E27FC236}">
                  <a16:creationId xmlns:a16="http://schemas.microsoft.com/office/drawing/2014/main" id="{94164C57-5B0A-879A-CCD4-54D903262584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43" name="Google Shape;334;g2fde9f025b9_0_500">
            <a:extLst>
              <a:ext uri="{FF2B5EF4-FFF2-40B4-BE49-F238E27FC236}">
                <a16:creationId xmlns:a16="http://schemas.microsoft.com/office/drawing/2014/main" id="{629ED5FC-CF9F-97BC-7C75-E4FC4A6793B5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4" name="Google Shape;335;g2fde9f025b9_0_500">
            <a:extLst>
              <a:ext uri="{FF2B5EF4-FFF2-40B4-BE49-F238E27FC236}">
                <a16:creationId xmlns:a16="http://schemas.microsoft.com/office/drawing/2014/main" id="{8FA7FED6-C74F-9E3D-0FF0-755A90FE4336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45" name="Google Shape;336;g2fde9f025b9_0_500">
            <a:extLst>
              <a:ext uri="{FF2B5EF4-FFF2-40B4-BE49-F238E27FC236}">
                <a16:creationId xmlns:a16="http://schemas.microsoft.com/office/drawing/2014/main" id="{EC6F0DE1-56AB-AED2-F1A2-43BAC13CF2E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674702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6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4ECD6E72-583D-6177-267B-E31F278AC5D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7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7EA3F2C8-D46E-943B-16A1-E8F41E6E56B4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</p:spTree>
    <p:extLst>
      <p:ext uri="{BB962C8B-B14F-4D97-AF65-F5344CB8AC3E}">
        <p14:creationId xmlns:p14="http://schemas.microsoft.com/office/powerpoint/2010/main" val="189368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46DA8-9DCE-6190-38A0-588F2881B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C8FD2AA-822E-F5A7-02DF-4B297B3A8B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967543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endParaRPr lang="ko-KR" altLang="en-US" sz="1600" b="1" i="0" u="none" strike="noStrike" dirty="0">
                        <a:solidFill>
                          <a:srgbClr val="26262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3470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326C6-F2AD-B041-71A7-AD46DF2A0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B3F29D87-DD9E-0021-F016-3619C6437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9C48D8-B1FF-2907-0955-200969B9A12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8C6185-A439-3807-E855-809865486A8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C7307EC-0936-05E8-51AB-9FE4D6435236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502;g302391297fa_0_256">
            <a:extLst>
              <a:ext uri="{FF2B5EF4-FFF2-40B4-BE49-F238E27FC236}">
                <a16:creationId xmlns:a16="http://schemas.microsoft.com/office/drawing/2014/main" id="{BB927ABA-F9C1-98F4-BD1F-349AA0E41A11}"/>
              </a:ext>
            </a:extLst>
          </p:cNvPr>
          <p:cNvSpPr/>
          <p:nvPr/>
        </p:nvSpPr>
        <p:spPr>
          <a:xfrm>
            <a:off x="291825" y="931201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503;g302391297fa_0_256">
            <a:extLst>
              <a:ext uri="{FF2B5EF4-FFF2-40B4-BE49-F238E27FC236}">
                <a16:creationId xmlns:a16="http://schemas.microsoft.com/office/drawing/2014/main" id="{947194D9-DA50-9087-A2FA-513D6AD81C09}"/>
              </a:ext>
            </a:extLst>
          </p:cNvPr>
          <p:cNvSpPr/>
          <p:nvPr/>
        </p:nvSpPr>
        <p:spPr>
          <a:xfrm>
            <a:off x="291825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04;g302391297fa_0_256">
            <a:extLst>
              <a:ext uri="{FF2B5EF4-FFF2-40B4-BE49-F238E27FC236}">
                <a16:creationId xmlns:a16="http://schemas.microsoft.com/office/drawing/2014/main" id="{08E907F4-1FB6-69E6-D911-2B82E8C635D6}"/>
              </a:ext>
            </a:extLst>
          </p:cNvPr>
          <p:cNvSpPr/>
          <p:nvPr/>
        </p:nvSpPr>
        <p:spPr>
          <a:xfrm>
            <a:off x="4397325" y="1777611"/>
            <a:ext cx="1517700" cy="3578675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주문정보 영역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latin typeface="Malgun Gothic"/>
                <a:ea typeface="Malgun Gothic"/>
                <a:cs typeface="Malgun Gothic"/>
                <a:sym typeface="Malgun Gothic"/>
              </a:rPr>
              <a:t>(고정영역 : 스크롤 되지 않고 화면에 고정되도록 구현)</a:t>
            </a:r>
            <a:endParaRPr lang="en-US" altLang="ko-KR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505;g302391297fa_0_256">
            <a:extLst>
              <a:ext uri="{FF2B5EF4-FFF2-40B4-BE49-F238E27FC236}">
                <a16:creationId xmlns:a16="http://schemas.microsoft.com/office/drawing/2014/main" id="{2990C94D-A9CD-ACB1-44DD-6EB7AC649321}"/>
              </a:ext>
            </a:extLst>
          </p:cNvPr>
          <p:cNvSpPr/>
          <p:nvPr/>
        </p:nvSpPr>
        <p:spPr>
          <a:xfrm>
            <a:off x="2349500" y="1777616"/>
            <a:ext cx="1989900" cy="18135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상품정보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506;g302391297fa_0_256">
            <a:extLst>
              <a:ext uri="{FF2B5EF4-FFF2-40B4-BE49-F238E27FC236}">
                <a16:creationId xmlns:a16="http://schemas.microsoft.com/office/drawing/2014/main" id="{3969F6EF-950C-D90C-292F-62E45EE8690D}"/>
              </a:ext>
            </a:extLst>
          </p:cNvPr>
          <p:cNvSpPr/>
          <p:nvPr/>
        </p:nvSpPr>
        <p:spPr>
          <a:xfrm>
            <a:off x="291825" y="3640962"/>
            <a:ext cx="4047600" cy="684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연관상품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507;g302391297fa_0_256">
            <a:extLst>
              <a:ext uri="{FF2B5EF4-FFF2-40B4-BE49-F238E27FC236}">
                <a16:creationId xmlns:a16="http://schemas.microsoft.com/office/drawing/2014/main" id="{C3574CB7-0C3B-C869-2D17-7AB2E65B77DC}"/>
              </a:ext>
            </a:extLst>
          </p:cNvPr>
          <p:cNvSpPr/>
          <p:nvPr/>
        </p:nvSpPr>
        <p:spPr>
          <a:xfrm>
            <a:off x="291825" y="4374687"/>
            <a:ext cx="4047600" cy="981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상세이미지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508;g302391297fa_0_256">
            <a:extLst>
              <a:ext uri="{FF2B5EF4-FFF2-40B4-BE49-F238E27FC236}">
                <a16:creationId xmlns:a16="http://schemas.microsoft.com/office/drawing/2014/main" id="{C6493555-6466-3A4B-1B37-B184132190D4}"/>
              </a:ext>
            </a:extLst>
          </p:cNvPr>
          <p:cNvSpPr/>
          <p:nvPr/>
        </p:nvSpPr>
        <p:spPr>
          <a:xfrm>
            <a:off x="291825" y="5405862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510;g302391297fa_0_256">
            <a:extLst>
              <a:ext uri="{FF2B5EF4-FFF2-40B4-BE49-F238E27FC236}">
                <a16:creationId xmlns:a16="http://schemas.microsoft.com/office/drawing/2014/main" id="{125A5E52-FF1B-9E48-5A1D-DECEF8D25528}"/>
              </a:ext>
            </a:extLst>
          </p:cNvPr>
          <p:cNvSpPr/>
          <p:nvPr/>
        </p:nvSpPr>
        <p:spPr>
          <a:xfrm>
            <a:off x="301675" y="1464237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511;g302391297fa_0_256">
            <a:extLst>
              <a:ext uri="{FF2B5EF4-FFF2-40B4-BE49-F238E27FC236}">
                <a16:creationId xmlns:a16="http://schemas.microsoft.com/office/drawing/2014/main" id="{EE287673-5AFA-8364-10F3-CFA3C8BDD7C3}"/>
              </a:ext>
            </a:extLst>
          </p:cNvPr>
          <p:cNvSpPr/>
          <p:nvPr/>
        </p:nvSpPr>
        <p:spPr>
          <a:xfrm>
            <a:off x="6144863" y="3747191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5" name="Google Shape;512;g302391297fa_0_256">
            <a:extLst>
              <a:ext uri="{FF2B5EF4-FFF2-40B4-BE49-F238E27FC236}">
                <a16:creationId xmlns:a16="http://schemas.microsoft.com/office/drawing/2014/main" id="{2365D56E-4A1B-1BE8-5D04-052F728F5692}"/>
              </a:ext>
            </a:extLst>
          </p:cNvPr>
          <p:cNvCxnSpPr>
            <a:stCxn id="18" idx="3"/>
            <a:endCxn id="14" idx="0"/>
          </p:cNvCxnSpPr>
          <p:nvPr/>
        </p:nvCxnSpPr>
        <p:spPr>
          <a:xfrm>
            <a:off x="5924875" y="3559612"/>
            <a:ext cx="978900" cy="1875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8" name="Google Shape;513;g302391297fa_0_256">
            <a:extLst>
              <a:ext uri="{FF2B5EF4-FFF2-40B4-BE49-F238E27FC236}">
                <a16:creationId xmlns:a16="http://schemas.microsoft.com/office/drawing/2014/main" id="{D6EB25C3-CA0B-3A2D-21F5-DCB849A32FC3}"/>
              </a:ext>
            </a:extLst>
          </p:cNvPr>
          <p:cNvSpPr/>
          <p:nvPr/>
        </p:nvSpPr>
        <p:spPr>
          <a:xfrm>
            <a:off x="4407175" y="1777612"/>
            <a:ext cx="1517700" cy="35640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45319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4D3D9-0AC6-88CA-940D-2224A4D94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90E5990-E9A1-8CDA-D505-A288526F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E157CB-CA5C-94EC-0371-91EFDA92561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712351-8FC0-353D-5731-15CED275ACE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FBE28E1-9901-A6CE-1DA5-79001D4B37D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18;g2ff3ceb99f1_0_195">
            <a:extLst>
              <a:ext uri="{FF2B5EF4-FFF2-40B4-BE49-F238E27FC236}">
                <a16:creationId xmlns:a16="http://schemas.microsoft.com/office/drawing/2014/main" id="{52A9B760-FAD3-CB4E-C8D4-90CFC046BC70}"/>
              </a:ext>
            </a:extLst>
          </p:cNvPr>
          <p:cNvSpPr/>
          <p:nvPr/>
        </p:nvSpPr>
        <p:spPr>
          <a:xfrm>
            <a:off x="345260" y="4503623"/>
            <a:ext cx="4520100" cy="20106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Google Shape;519;g2ff3ceb99f1_0_195">
            <a:extLst>
              <a:ext uri="{FF2B5EF4-FFF2-40B4-BE49-F238E27FC236}">
                <a16:creationId xmlns:a16="http://schemas.microsoft.com/office/drawing/2014/main" id="{4C015A34-0C80-19FB-338E-747BC8A3E5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5086342"/>
              </p:ext>
            </p:extLst>
          </p:nvPr>
        </p:nvGraphicFramePr>
        <p:xfrm>
          <a:off x="344998" y="897153"/>
          <a:ext cx="2189875" cy="32397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7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7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29815">
                <a:tc grid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90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#1</a:t>
                      </a:r>
                      <a:endParaRPr sz="6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#2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#3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#4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썸네일 #5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CB033541-D591-965C-F1BE-674AE57AAD31}"/>
              </a:ext>
            </a:extLst>
          </p:cNvPr>
          <p:cNvSpPr/>
          <p:nvPr/>
        </p:nvSpPr>
        <p:spPr>
          <a:xfrm>
            <a:off x="4961400" y="897146"/>
            <a:ext cx="1992000" cy="5611652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523;g2ff3ceb99f1_0_195">
            <a:extLst>
              <a:ext uri="{FF2B5EF4-FFF2-40B4-BE49-F238E27FC236}">
                <a16:creationId xmlns:a16="http://schemas.microsoft.com/office/drawing/2014/main" id="{D8F67ABE-3A4B-CD43-D205-C6E449BD52C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6523" b="16849"/>
          <a:stretch/>
        </p:blipFill>
        <p:spPr>
          <a:xfrm>
            <a:off x="419034" y="1488572"/>
            <a:ext cx="1992019" cy="13272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78C372C5-1129-3336-BDAB-8708A95FB0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5015559"/>
              </p:ext>
            </p:extLst>
          </p:nvPr>
        </p:nvGraphicFramePr>
        <p:xfrm>
          <a:off x="2534861" y="895971"/>
          <a:ext cx="2330200" cy="298218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17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8729">
                <a:tc gridSpan="2">
                  <a:txBody>
                    <a:bodyPr/>
                    <a:lstStyle/>
                    <a:p>
                      <a:pPr marL="0" lvl="0" indent="0" algn="l" rtl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b="1" dirty="0">
                          <a:solidFill>
                            <a:schemeClr val="dk1"/>
                          </a:solidFill>
                          <a:highlight>
                            <a:schemeClr val="lt1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버팔로 BFL-402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16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39,200</a:t>
                      </a:r>
                      <a:r>
                        <a:rPr lang="ko-KR" altLang="en-US" sz="700" b="1" u="none" strike="sng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   </a:t>
                      </a:r>
                      <a:endParaRPr sz="700" b="1" u="none" strike="sng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521647"/>
                  </a:ext>
                </a:extLst>
              </a:tr>
              <a:tr h="252407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1" u="none" strike="no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19% </a:t>
                      </a:r>
                      <a:r>
                        <a:rPr lang="en-US" altLang="ko-KR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</a:t>
                      </a:r>
                      <a:r>
                        <a:rPr lang="ko-KR" altLang="en-US" sz="12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12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880048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4인치 230~295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0734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(주)대일안전(02-465-2478)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버팔로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배송유형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택배배송 (롯데택배)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배송가능지역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 지역 배송가능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40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배송예정일</a:t>
                      </a:r>
                      <a:endParaRPr sz="7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5일이내 배송예정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713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1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3,000원(50,000원이상 무료배송)</a:t>
                      </a:r>
                      <a:endParaRPr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제주,5,000원/도서산간 5,000원 추가</a:t>
                      </a:r>
                      <a:endParaRPr sz="700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23" name="Google Shape;525;g2ff3ceb99f1_0_195">
            <a:extLst>
              <a:ext uri="{FF2B5EF4-FFF2-40B4-BE49-F238E27FC236}">
                <a16:creationId xmlns:a16="http://schemas.microsoft.com/office/drawing/2014/main" id="{656381A9-F043-2DAF-FC7E-87EC294BF3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77292759"/>
              </p:ext>
            </p:extLst>
          </p:nvPr>
        </p:nvGraphicFramePr>
        <p:xfrm>
          <a:off x="5011357" y="952745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4" name="Google Shape;526;g2ff3ceb99f1_0_195">
            <a:extLst>
              <a:ext uri="{FF2B5EF4-FFF2-40B4-BE49-F238E27FC236}">
                <a16:creationId xmlns:a16="http://schemas.microsoft.com/office/drawing/2014/main" id="{A60A9C31-FC14-4C5D-0B5A-A13673B227B0}"/>
              </a:ext>
            </a:extLst>
          </p:cNvPr>
          <p:cNvSpPr/>
          <p:nvPr/>
        </p:nvSpPr>
        <p:spPr>
          <a:xfrm>
            <a:off x="4988861" y="3199171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527;g2ff3ceb99f1_0_195">
            <a:extLst>
              <a:ext uri="{FF2B5EF4-FFF2-40B4-BE49-F238E27FC236}">
                <a16:creationId xmlns:a16="http://schemas.microsoft.com/office/drawing/2014/main" id="{ED1559EB-F191-2F79-6244-46C543431EB4}"/>
              </a:ext>
            </a:extLst>
          </p:cNvPr>
          <p:cNvSpPr/>
          <p:nvPr/>
        </p:nvSpPr>
        <p:spPr>
          <a:xfrm>
            <a:off x="5948101" y="3541128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6" name="Google Shape;528;g2ff3ceb99f1_0_195">
            <a:extLst>
              <a:ext uri="{FF2B5EF4-FFF2-40B4-BE49-F238E27FC236}">
                <a16:creationId xmlns:a16="http://schemas.microsoft.com/office/drawing/2014/main" id="{B8E79CB9-2968-06EA-8F35-AE25A56D72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2390544"/>
              </p:ext>
            </p:extLst>
          </p:nvPr>
        </p:nvGraphicFramePr>
        <p:xfrm>
          <a:off x="4988857" y="2893983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7" name="Google Shape;529;g2ff3ceb99f1_0_195">
            <a:extLst>
              <a:ext uri="{FF2B5EF4-FFF2-40B4-BE49-F238E27FC236}">
                <a16:creationId xmlns:a16="http://schemas.microsoft.com/office/drawing/2014/main" id="{A379F01C-93A2-0EC8-EEA0-D89C6A51C56A}"/>
              </a:ext>
            </a:extLst>
          </p:cNvPr>
          <p:cNvSpPr/>
          <p:nvPr/>
        </p:nvSpPr>
        <p:spPr>
          <a:xfrm>
            <a:off x="4994477" y="3541128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531;g2ff3ceb99f1_0_195">
            <a:extLst>
              <a:ext uri="{FF2B5EF4-FFF2-40B4-BE49-F238E27FC236}">
                <a16:creationId xmlns:a16="http://schemas.microsoft.com/office/drawing/2014/main" id="{72DF1A3C-0798-8964-F4B1-5399FE791749}"/>
              </a:ext>
            </a:extLst>
          </p:cNvPr>
          <p:cNvSpPr/>
          <p:nvPr/>
        </p:nvSpPr>
        <p:spPr>
          <a:xfrm>
            <a:off x="284464" y="61080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0" name="Google Shape;532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20FC21C6-29B9-F430-1062-EB3228E2F2A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9435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533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9DCD17CC-B7A1-BD0C-1FDC-E52A7743455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15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534;g2ff3ceb99f1_0_195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CF108C7D-8092-5523-3F86-00802F30841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91" y="605357"/>
            <a:ext cx="158575" cy="1585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4" name="Google Shape;536;g2ff3ceb99f1_0_195">
            <a:extLst>
              <a:ext uri="{FF2B5EF4-FFF2-40B4-BE49-F238E27FC236}">
                <a16:creationId xmlns:a16="http://schemas.microsoft.com/office/drawing/2014/main" id="{5C304AB9-3973-1043-EBBD-4F1E151CF2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9744167"/>
              </p:ext>
            </p:extLst>
          </p:nvPr>
        </p:nvGraphicFramePr>
        <p:xfrm>
          <a:off x="5011357" y="1257933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5" name="Google Shape;537;g2ff3ceb99f1_0_195">
            <a:extLst>
              <a:ext uri="{FF2B5EF4-FFF2-40B4-BE49-F238E27FC236}">
                <a16:creationId xmlns:a16="http://schemas.microsoft.com/office/drawing/2014/main" id="{00FF8351-4E0A-71A7-2CBC-1CD8055B02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6889654"/>
              </p:ext>
            </p:extLst>
          </p:nvPr>
        </p:nvGraphicFramePr>
        <p:xfrm>
          <a:off x="5551848" y="132038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6" name="Google Shape;538;g2ff3ceb99f1_0_195">
            <a:extLst>
              <a:ext uri="{FF2B5EF4-FFF2-40B4-BE49-F238E27FC236}">
                <a16:creationId xmlns:a16="http://schemas.microsoft.com/office/drawing/2014/main" id="{00E424EA-14C2-0381-3D20-19F80CB0398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85107240"/>
              </p:ext>
            </p:extLst>
          </p:nvPr>
        </p:nvGraphicFramePr>
        <p:xfrm>
          <a:off x="5545861" y="164573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7" name="Google Shape;539;g2ff3ceb99f1_0_195">
            <a:extLst>
              <a:ext uri="{FF2B5EF4-FFF2-40B4-BE49-F238E27FC236}">
                <a16:creationId xmlns:a16="http://schemas.microsoft.com/office/drawing/2014/main" id="{503F8F16-5FED-4ABD-066D-0CF3C0545A20}"/>
              </a:ext>
            </a:extLst>
          </p:cNvPr>
          <p:cNvSpPr/>
          <p:nvPr/>
        </p:nvSpPr>
        <p:spPr>
          <a:xfrm>
            <a:off x="2599315" y="900490"/>
            <a:ext cx="386700" cy="157200"/>
          </a:xfrm>
          <a:prstGeom prst="roundRect">
            <a:avLst>
              <a:gd name="adj" fmla="val 1666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542;g2ff3ceb99f1_0_195">
            <a:extLst>
              <a:ext uri="{FF2B5EF4-FFF2-40B4-BE49-F238E27FC236}">
                <a16:creationId xmlns:a16="http://schemas.microsoft.com/office/drawing/2014/main" id="{E3A4E024-B27E-716C-CC9C-3D273F9BF157}"/>
              </a:ext>
            </a:extLst>
          </p:cNvPr>
          <p:cNvSpPr/>
          <p:nvPr/>
        </p:nvSpPr>
        <p:spPr>
          <a:xfrm>
            <a:off x="344985" y="4226578"/>
            <a:ext cx="4520100" cy="2769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이 상품과 비슷한 상품                                                                               1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/ 3</a:t>
            </a:r>
            <a:endParaRPr sz="8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543;g2ff3ceb99f1_0_195">
            <a:extLst>
              <a:ext uri="{FF2B5EF4-FFF2-40B4-BE49-F238E27FC236}">
                <a16:creationId xmlns:a16="http://schemas.microsoft.com/office/drawing/2014/main" id="{40BC3264-1BB1-D4E3-0163-C606C2839547}"/>
              </a:ext>
            </a:extLst>
          </p:cNvPr>
          <p:cNvSpPr/>
          <p:nvPr/>
        </p:nvSpPr>
        <p:spPr>
          <a:xfrm>
            <a:off x="4626392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544;g2ff3ceb99f1_0_195">
            <a:extLst>
              <a:ext uri="{FF2B5EF4-FFF2-40B4-BE49-F238E27FC236}">
                <a16:creationId xmlns:a16="http://schemas.microsoft.com/office/drawing/2014/main" id="{60756B23-BA87-A723-36FB-9E788CDD214E}"/>
              </a:ext>
            </a:extLst>
          </p:cNvPr>
          <p:cNvSpPr/>
          <p:nvPr/>
        </p:nvSpPr>
        <p:spPr>
          <a:xfrm rot="10800000">
            <a:off x="4077821" y="4288958"/>
            <a:ext cx="165900" cy="181200"/>
          </a:xfrm>
          <a:prstGeom prst="roundRect">
            <a:avLst>
              <a:gd name="adj" fmla="val 50000"/>
            </a:avLst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&gt;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0" name="Google Shape;574;g2ff3ceb99f1_0_195">
            <a:extLst>
              <a:ext uri="{FF2B5EF4-FFF2-40B4-BE49-F238E27FC236}">
                <a16:creationId xmlns:a16="http://schemas.microsoft.com/office/drawing/2014/main" id="{F082F2C7-A821-EF27-A0ED-70F8B7875716}"/>
              </a:ext>
            </a:extLst>
          </p:cNvPr>
          <p:cNvCxnSpPr/>
          <p:nvPr/>
        </p:nvCxnSpPr>
        <p:spPr>
          <a:xfrm>
            <a:off x="0" y="807446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5783D9E4-02E0-FAA8-2932-6B3155EDB4BD}"/>
              </a:ext>
            </a:extLst>
          </p:cNvPr>
          <p:cNvSpPr/>
          <p:nvPr/>
        </p:nvSpPr>
        <p:spPr>
          <a:xfrm>
            <a:off x="419034" y="4574243"/>
            <a:ext cx="1051163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154777F6-9B89-0CF3-0871-3D70EBCDF504}"/>
              </a:ext>
            </a:extLst>
          </p:cNvPr>
          <p:cNvSpPr/>
          <p:nvPr/>
        </p:nvSpPr>
        <p:spPr>
          <a:xfrm>
            <a:off x="1531336" y="4577580"/>
            <a:ext cx="1052335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DE73899E-9BF1-2EC2-9449-8681775C61E7}"/>
              </a:ext>
            </a:extLst>
          </p:cNvPr>
          <p:cNvSpPr/>
          <p:nvPr/>
        </p:nvSpPr>
        <p:spPr>
          <a:xfrm>
            <a:off x="3764784" y="4574242"/>
            <a:ext cx="1053929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7997BF00-CE5E-ED1B-97CD-B7806D78B639}"/>
              </a:ext>
            </a:extLst>
          </p:cNvPr>
          <p:cNvSpPr/>
          <p:nvPr/>
        </p:nvSpPr>
        <p:spPr>
          <a:xfrm>
            <a:off x="2647418" y="4577580"/>
            <a:ext cx="1053929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D81D7CF6-4BA2-2DE8-789F-1113C992EA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3881835" y="470419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20A5ED95-CB52-195B-6079-8B5BE3BA96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03395" y="4691661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EBE74C55-2901-C336-E168-AB85D78C56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924"/>
          <a:stretch/>
        </p:blipFill>
        <p:spPr>
          <a:xfrm>
            <a:off x="1612978" y="468854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59A1E261-81F1-5A42-0A60-B706A3D24C19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2770275" y="468854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4" name="그룹 83">
            <a:extLst>
              <a:ext uri="{FF2B5EF4-FFF2-40B4-BE49-F238E27FC236}">
                <a16:creationId xmlns:a16="http://schemas.microsoft.com/office/drawing/2014/main" id="{E1F3FC81-35A5-B70B-9C90-26E82FA62AB5}"/>
              </a:ext>
            </a:extLst>
          </p:cNvPr>
          <p:cNvGrpSpPr/>
          <p:nvPr/>
        </p:nvGrpSpPr>
        <p:grpSpPr>
          <a:xfrm>
            <a:off x="419034" y="5662961"/>
            <a:ext cx="4392602" cy="845837"/>
            <a:chOff x="533916" y="6307114"/>
            <a:chExt cx="4392602" cy="845837"/>
          </a:xfrm>
        </p:grpSpPr>
        <p:graphicFrame>
          <p:nvGraphicFramePr>
            <p:cNvPr id="85" name="Google Shape;241;g2f8249fdfe1_0_48">
              <a:extLst>
                <a:ext uri="{FF2B5EF4-FFF2-40B4-BE49-F238E27FC236}">
                  <a16:creationId xmlns:a16="http://schemas.microsoft.com/office/drawing/2014/main" id="{414C032B-2B4B-8163-BFAA-AA9763B7997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85582781"/>
                </p:ext>
              </p:extLst>
            </p:nvPr>
          </p:nvGraphicFramePr>
          <p:xfrm>
            <a:off x="533916" y="6307114"/>
            <a:ext cx="4392602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138599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128811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135117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990075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8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CD6D33A6-1B4B-0798-A976-B64C17EE69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4016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B4243664-5C39-98F1-88A6-F41A46ADF0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9935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F198053E-981A-E168-63D3-48ACCDB3A8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7019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68E5A504-97DE-F188-1A45-259FC87722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611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1DE41484-A1B1-5F3F-36BE-ABF50E1B1B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498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D8C610C2-74FB-AD14-FC36-F0014C177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4090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835100A-9727-4316-B1AA-33B22B9520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8146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2AA7B65C-5714-A9DC-C62D-468FF7BD8B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738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4" name="Google Shape;178;g2ef584e469a_0_1">
              <a:extLst>
                <a:ext uri="{FF2B5EF4-FFF2-40B4-BE49-F238E27FC236}">
                  <a16:creationId xmlns:a16="http://schemas.microsoft.com/office/drawing/2014/main" id="{D790B4B5-C6F6-712A-F53E-FDDE63B9B7EC}"/>
                </a:ext>
              </a:extLst>
            </p:cNvPr>
            <p:cNvSpPr/>
            <p:nvPr/>
          </p:nvSpPr>
          <p:spPr>
            <a:xfrm>
              <a:off x="3984249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178;g2ef584e469a_0_1">
              <a:extLst>
                <a:ext uri="{FF2B5EF4-FFF2-40B4-BE49-F238E27FC236}">
                  <a16:creationId xmlns:a16="http://schemas.microsoft.com/office/drawing/2014/main" id="{6D41FF50-923F-D10D-7CA1-4DF96E8A2F45}"/>
                </a:ext>
              </a:extLst>
            </p:cNvPr>
            <p:cNvSpPr/>
            <p:nvPr/>
          </p:nvSpPr>
          <p:spPr>
            <a:xfrm>
              <a:off x="43454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178;g2ef584e469a_0_1">
              <a:extLst>
                <a:ext uri="{FF2B5EF4-FFF2-40B4-BE49-F238E27FC236}">
                  <a16:creationId xmlns:a16="http://schemas.microsoft.com/office/drawing/2014/main" id="{13066BA3-E824-95F6-4F33-3AF4D82CCCCB}"/>
                </a:ext>
              </a:extLst>
            </p:cNvPr>
            <p:cNvSpPr/>
            <p:nvPr/>
          </p:nvSpPr>
          <p:spPr>
            <a:xfrm>
              <a:off x="1706286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7" name="Google Shape;178;g2ef584e469a_0_1">
              <a:extLst>
                <a:ext uri="{FF2B5EF4-FFF2-40B4-BE49-F238E27FC236}">
                  <a16:creationId xmlns:a16="http://schemas.microsoft.com/office/drawing/2014/main" id="{F766CB6E-4443-2D14-7792-42EC05B0F25C}"/>
                </a:ext>
              </a:extLst>
            </p:cNvPr>
            <p:cNvSpPr/>
            <p:nvPr/>
          </p:nvSpPr>
          <p:spPr>
            <a:xfrm>
              <a:off x="2067479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57096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4A86D-54BA-8F3A-643C-45CCF670C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471523F-16DF-9EB3-48C6-22616FF92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B033F9-4686-DE88-C25A-9B161A8D63E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7C8A54-57BB-F1E2-5B46-CCA1AB0408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715563-9FFA-B6AA-CEF2-B92C94472A8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212B4700-539B-9333-DCE2-2C8A2D3663A6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D88013DB-53E5-2507-0E35-9933E62319F0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Google Shape;545;g2ff3ceb99f1_0_195" title="    .jpg">
            <a:extLst>
              <a:ext uri="{FF2B5EF4-FFF2-40B4-BE49-F238E27FC236}">
                <a16:creationId xmlns:a16="http://schemas.microsoft.com/office/drawing/2014/main" id="{F3028859-DCF1-0C85-11DB-6C8A3CAA5DD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48868" b="5668"/>
          <a:stretch/>
        </p:blipFill>
        <p:spPr>
          <a:xfrm>
            <a:off x="344985" y="1128386"/>
            <a:ext cx="4520100" cy="5523364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47E4D2F-6C2C-ECAD-5CDF-016FE60E37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51001536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BCD921EB-57C8-38D0-998D-E19411B03A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868225"/>
              </p:ext>
            </p:extLst>
          </p:nvPr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B002ECC-525E-5C52-88B7-E4BEC239782E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593AB687-D218-C8A4-823C-D5646F3E2BC2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7273F6D-E3C6-AEF2-7CD7-FBBF505BBE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7495540"/>
              </p:ext>
            </p:extLst>
          </p:nvPr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C4B3600D-3F77-A4B6-456D-A1F0E7BA0436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4917268F-6F18-E34D-FBFC-2155038147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8941391"/>
              </p:ext>
            </p:extLst>
          </p:nvPr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E75812A3-AE63-8950-1840-6D0198CEDD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382341"/>
              </p:ext>
            </p:extLst>
          </p:nvPr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1D9168EB-44E9-A454-FF9A-679B2D0620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81937692"/>
              </p:ext>
            </p:extLst>
          </p:nvPr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627CD49-97E8-5E28-746A-56A93C996832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상품설명</a:t>
            </a:r>
          </a:p>
        </p:txBody>
      </p:sp>
      <p:cxnSp>
        <p:nvCxnSpPr>
          <p:cNvPr id="14" name="Google Shape;574;g2ff3ceb99f1_0_195">
            <a:extLst>
              <a:ext uri="{FF2B5EF4-FFF2-40B4-BE49-F238E27FC236}">
                <a16:creationId xmlns:a16="http://schemas.microsoft.com/office/drawing/2014/main" id="{E566FD8F-5DCD-A828-732A-62B014233651}"/>
              </a:ext>
            </a:extLst>
          </p:cNvPr>
          <p:cNvCxnSpPr>
            <a:cxnSpLocks/>
          </p:cNvCxnSpPr>
          <p:nvPr/>
        </p:nvCxnSpPr>
        <p:spPr>
          <a:xfrm>
            <a:off x="454047" y="1123248"/>
            <a:ext cx="4294527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8454739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E63F-1571-D2D7-ACC5-9E6D1B1D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" name="Google Shape;693;g303e5fefdbf_0_89">
            <a:extLst>
              <a:ext uri="{FF2B5EF4-FFF2-40B4-BE49-F238E27FC236}">
                <a16:creationId xmlns:a16="http://schemas.microsoft.com/office/drawing/2014/main" id="{967C9219-1EE1-5BC2-95F9-A81A9A6672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2080314"/>
              </p:ext>
            </p:extLst>
          </p:nvPr>
        </p:nvGraphicFramePr>
        <p:xfrm>
          <a:off x="454046" y="1939263"/>
          <a:ext cx="4288815" cy="223544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28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232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9972214"/>
                  </a:ext>
                </a:extLst>
              </a:tr>
              <a:tr h="32384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015007"/>
                  </a:ext>
                </a:extLst>
              </a:tr>
              <a:tr h="6337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7878604"/>
                  </a:ext>
                </a:extLst>
              </a:tr>
            </a:tbl>
          </a:graphicData>
        </a:graphic>
      </p:graphicFrame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B6278ABB-70EF-D140-0C95-17A185BD37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8899881"/>
              </p:ext>
            </p:extLst>
          </p:nvPr>
        </p:nvGraphicFramePr>
        <p:xfrm>
          <a:off x="454046" y="1144220"/>
          <a:ext cx="4288815" cy="69621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5440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472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621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0/1000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  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50A24B9-027A-5B46-1F9C-A78FCC6F4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811D4F-D80D-D4EB-F395-41C9D6E6EF3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5277FB-10EF-CAD2-2C7C-35CDE3F6726E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BDC83AC-4242-196E-FC96-71C668A457D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D7B87E8D-4A3C-C72A-D3B0-8974088CF8B2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CB24CE29-6236-B2A9-2B0D-09558DE80D11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F558B961-3710-4FCD-AFA5-3512E23734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4584763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A824E04-4892-8F50-AF79-108051EEFF1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B1E1F321-5C71-1973-7C14-50F109C56399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87D046C3-848D-00B9-BD60-3AE287CB14C4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901B7A85-FAD8-43BC-F01E-9A29F06D80D2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E43C70B3-95C4-9762-521C-AA9EC037911A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8995D0A6-F676-FE1C-7ACF-6131883B2642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560C612-3F5C-99E3-0F25-73F854661BA7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8495F630-C700-FD42-A7E4-A510DEAACAD0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60F5822-A017-1F20-45C1-FCB32DF0DE98}"/>
              </a:ext>
            </a:extLst>
          </p:cNvPr>
          <p:cNvSpPr txBox="1"/>
          <p:nvPr/>
        </p:nvSpPr>
        <p:spPr>
          <a:xfrm>
            <a:off x="377900" y="87047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상품문의</a:t>
            </a:r>
          </a:p>
        </p:txBody>
      </p:sp>
      <p:sp>
        <p:nvSpPr>
          <p:cNvPr id="18" name="Google Shape;705;g303e5fefdbf_0_89">
            <a:extLst>
              <a:ext uri="{FF2B5EF4-FFF2-40B4-BE49-F238E27FC236}">
                <a16:creationId xmlns:a16="http://schemas.microsoft.com/office/drawing/2014/main" id="{25D94CD8-E7D1-493E-E95D-04F2DA220180}"/>
              </a:ext>
            </a:extLst>
          </p:cNvPr>
          <p:cNvSpPr/>
          <p:nvPr/>
        </p:nvSpPr>
        <p:spPr>
          <a:xfrm>
            <a:off x="4086607" y="1277854"/>
            <a:ext cx="587072" cy="342841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C75CADB-55E7-31DF-938C-8D2F219D8B84}"/>
              </a:ext>
            </a:extLst>
          </p:cNvPr>
          <p:cNvSpPr txBox="1"/>
          <p:nvPr/>
        </p:nvSpPr>
        <p:spPr>
          <a:xfrm>
            <a:off x="7107617" y="1186568"/>
            <a:ext cx="7473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전체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변경</a:t>
            </a:r>
            <a:endParaRPr lang="en-US" altLang="ko-KR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  <a:p>
            <a:endParaRPr lang="ko-KR" altLang="en-US" sz="10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2" name="Google Shape;530;g2ff3ceb99f1_0_195">
            <a:extLst>
              <a:ext uri="{FF2B5EF4-FFF2-40B4-BE49-F238E27FC236}">
                <a16:creationId xmlns:a16="http://schemas.microsoft.com/office/drawing/2014/main" id="{0F002ADE-4F3D-29DA-74E2-B494B7FEC1A7}"/>
              </a:ext>
            </a:extLst>
          </p:cNvPr>
          <p:cNvSpPr/>
          <p:nvPr/>
        </p:nvSpPr>
        <p:spPr>
          <a:xfrm>
            <a:off x="3865956" y="1144220"/>
            <a:ext cx="127717" cy="696213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18000" tIns="18000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178;g2ef584e469a_0_1">
            <a:extLst>
              <a:ext uri="{FF2B5EF4-FFF2-40B4-BE49-F238E27FC236}">
                <a16:creationId xmlns:a16="http://schemas.microsoft.com/office/drawing/2014/main" id="{B23FF0E3-1103-02D6-26F2-E2CE399FAD7D}"/>
              </a:ext>
            </a:extLst>
          </p:cNvPr>
          <p:cNvSpPr/>
          <p:nvPr/>
        </p:nvSpPr>
        <p:spPr>
          <a:xfrm>
            <a:off x="491882" y="2026758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BC5B114-18B3-7811-B068-4D2C1B720442}"/>
              </a:ext>
            </a:extLst>
          </p:cNvPr>
          <p:cNvSpPr txBox="1"/>
          <p:nvPr/>
        </p:nvSpPr>
        <p:spPr>
          <a:xfrm>
            <a:off x="800887" y="2004178"/>
            <a:ext cx="117371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Abed****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2024.12.01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배송이 얼마나 걸릴까요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?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D85E9121-F4C4-9CE9-CD17-EE31E3169900}"/>
              </a:ext>
            </a:extLst>
          </p:cNvPr>
          <p:cNvSpPr/>
          <p:nvPr/>
        </p:nvSpPr>
        <p:spPr>
          <a:xfrm>
            <a:off x="646384" y="2519029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7A3FBC-EDED-9429-EA85-1E4ACED8EB7D}"/>
              </a:ext>
            </a:extLst>
          </p:cNvPr>
          <p:cNvSpPr txBox="1"/>
          <p:nvPr/>
        </p:nvSpPr>
        <p:spPr>
          <a:xfrm>
            <a:off x="955389" y="2489313"/>
            <a:ext cx="3634328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2024.12.02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택배사의 사정에 따라 달라질 수 있으나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평균적으로 주문일 이후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3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 이내 배송됩니다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0" name="Google Shape;178;g2ef584e469a_0_1">
            <a:extLst>
              <a:ext uri="{FF2B5EF4-FFF2-40B4-BE49-F238E27FC236}">
                <a16:creationId xmlns:a16="http://schemas.microsoft.com/office/drawing/2014/main" id="{FEA2AE3F-A192-D363-5545-15570753CB3E}"/>
              </a:ext>
            </a:extLst>
          </p:cNvPr>
          <p:cNvSpPr/>
          <p:nvPr/>
        </p:nvSpPr>
        <p:spPr>
          <a:xfrm>
            <a:off x="491882" y="3079269"/>
            <a:ext cx="309005" cy="139778"/>
          </a:xfrm>
          <a:prstGeom prst="rect">
            <a:avLst/>
          </a:prstGeom>
          <a:solidFill>
            <a:srgbClr val="FFC00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질문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16B831B-170D-F2CA-955B-10768E6192CF}"/>
              </a:ext>
            </a:extLst>
          </p:cNvPr>
          <p:cNvSpPr txBox="1"/>
          <p:nvPr/>
        </p:nvSpPr>
        <p:spPr>
          <a:xfrm>
            <a:off x="800887" y="3056689"/>
            <a:ext cx="1968809" cy="3811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1357**** 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2024.12.06</a:t>
            </a:r>
          </a:p>
          <a:p>
            <a:pPr>
              <a:lnSpc>
                <a:spcPct val="200000"/>
              </a:lnSpc>
            </a:pP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상세스펙정보가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없네요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~~</a:t>
            </a:r>
            <a:r>
              <a:rPr lang="ko-KR" altLang="en-US" sz="7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확인부탁드립니다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2" name="Google Shape;178;g2ef584e469a_0_1">
            <a:extLst>
              <a:ext uri="{FF2B5EF4-FFF2-40B4-BE49-F238E27FC236}">
                <a16:creationId xmlns:a16="http://schemas.microsoft.com/office/drawing/2014/main" id="{2AFC355A-B394-86BE-F960-8E4FA9B3EA98}"/>
              </a:ext>
            </a:extLst>
          </p:cNvPr>
          <p:cNvSpPr/>
          <p:nvPr/>
        </p:nvSpPr>
        <p:spPr>
          <a:xfrm>
            <a:off x="646384" y="3661070"/>
            <a:ext cx="309005" cy="139778"/>
          </a:xfrm>
          <a:prstGeom prst="rect">
            <a:avLst/>
          </a:prstGeom>
          <a:solidFill>
            <a:srgbClr val="92D050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rPr>
              <a:t>답변</a:t>
            </a:r>
            <a:endParaRPr sz="7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829505D-87C4-728A-C3ED-E4A051170A1E}"/>
              </a:ext>
            </a:extLst>
          </p:cNvPr>
          <p:cNvSpPr txBox="1"/>
          <p:nvPr/>
        </p:nvSpPr>
        <p:spPr>
          <a:xfrm>
            <a:off x="955389" y="3631354"/>
            <a:ext cx="36840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[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협력사</a:t>
            </a:r>
            <a:r>
              <a:rPr lang="en-US" altLang="ko-KR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]</a:t>
            </a:r>
            <a:r>
              <a:rPr lang="ko-KR" altLang="en-US" sz="7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  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2024.12.07</a:t>
            </a:r>
          </a:p>
          <a:p>
            <a:pPr>
              <a:lnSpc>
                <a:spcPct val="200000"/>
              </a:lnSpc>
            </a:pP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시스템오류로 인해 상품상세정보가 누락되었습니다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불편을 드려서 죄송합니다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</a:p>
          <a:p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현재 다시 상품정보를 업데이트 했습니다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상품상세내용 확인 부탁드립니다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 </a:t>
            </a:r>
            <a:r>
              <a:rPr lang="ko-KR" altLang="en-US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감사합니다</a:t>
            </a:r>
            <a:r>
              <a:rPr lang="en-US" altLang="ko-KR" sz="7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7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pSp>
        <p:nvGrpSpPr>
          <p:cNvPr id="34" name="Google Shape;323;g2fde9f025b9_0_500">
            <a:extLst>
              <a:ext uri="{FF2B5EF4-FFF2-40B4-BE49-F238E27FC236}">
                <a16:creationId xmlns:a16="http://schemas.microsoft.com/office/drawing/2014/main" id="{1304E437-19B1-73BA-1F96-A4B1D3859AD8}"/>
              </a:ext>
            </a:extLst>
          </p:cNvPr>
          <p:cNvGrpSpPr/>
          <p:nvPr/>
        </p:nvGrpSpPr>
        <p:grpSpPr>
          <a:xfrm>
            <a:off x="1465953" y="4724759"/>
            <a:ext cx="2265000" cy="180000"/>
            <a:chOff x="4065288" y="6528825"/>
            <a:chExt cx="2265000" cy="180000"/>
          </a:xfrm>
        </p:grpSpPr>
        <p:sp>
          <p:nvSpPr>
            <p:cNvPr id="35" name="Google Shape;324;g2fde9f025b9_0_500">
              <a:extLst>
                <a:ext uri="{FF2B5EF4-FFF2-40B4-BE49-F238E27FC236}">
                  <a16:creationId xmlns:a16="http://schemas.microsoft.com/office/drawing/2014/main" id="{60B00F44-E306-62A5-9B19-326DA37D021C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325;g2fde9f025b9_0_500">
              <a:extLst>
                <a:ext uri="{FF2B5EF4-FFF2-40B4-BE49-F238E27FC236}">
                  <a16:creationId xmlns:a16="http://schemas.microsoft.com/office/drawing/2014/main" id="{C79858BF-36FE-B31F-2198-E74A8DCEC094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7" name="Google Shape;326;g2fde9f025b9_0_500">
              <a:extLst>
                <a:ext uri="{FF2B5EF4-FFF2-40B4-BE49-F238E27FC236}">
                  <a16:creationId xmlns:a16="http://schemas.microsoft.com/office/drawing/2014/main" id="{C6CB66AD-3739-FCDA-3810-71C424632BAE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9" name="Google Shape;327;g2fde9f025b9_0_500">
              <a:extLst>
                <a:ext uri="{FF2B5EF4-FFF2-40B4-BE49-F238E27FC236}">
                  <a16:creationId xmlns:a16="http://schemas.microsoft.com/office/drawing/2014/main" id="{D9E3F0C1-6F6F-A67A-1A23-A07D7CF3A730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0" name="Google Shape;328;g2fde9f025b9_0_500">
              <a:extLst>
                <a:ext uri="{FF2B5EF4-FFF2-40B4-BE49-F238E27FC236}">
                  <a16:creationId xmlns:a16="http://schemas.microsoft.com/office/drawing/2014/main" id="{69FB6722-D897-FDB8-9AED-4803696D7757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1" name="Google Shape;329;g2fde9f025b9_0_500">
              <a:extLst>
                <a:ext uri="{FF2B5EF4-FFF2-40B4-BE49-F238E27FC236}">
                  <a16:creationId xmlns:a16="http://schemas.microsoft.com/office/drawing/2014/main" id="{51EA6CCB-9534-59D9-51A6-CB5CE9BAA96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330;g2fde9f025b9_0_500">
              <a:extLst>
                <a:ext uri="{FF2B5EF4-FFF2-40B4-BE49-F238E27FC236}">
                  <a16:creationId xmlns:a16="http://schemas.microsoft.com/office/drawing/2014/main" id="{A4A20070-095A-3DD5-149A-BAF80763D1F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4" name="Google Shape;331;g2fde9f025b9_0_500">
              <a:extLst>
                <a:ext uri="{FF2B5EF4-FFF2-40B4-BE49-F238E27FC236}">
                  <a16:creationId xmlns:a16="http://schemas.microsoft.com/office/drawing/2014/main" id="{0F139AFC-B1D4-094F-B25E-016CDE5FDE74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5" name="Google Shape;332;g2fde9f025b9_0_500">
              <a:extLst>
                <a:ext uri="{FF2B5EF4-FFF2-40B4-BE49-F238E27FC236}">
                  <a16:creationId xmlns:a16="http://schemas.microsoft.com/office/drawing/2014/main" id="{323F8E64-60F5-C05A-DF0F-9FF4EC3B2462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0872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9EAC7C-4B51-6AF0-7402-D06EFE50D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E2F181DA-CB78-3253-777E-686FB1442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65CF6AE-9647-6E3D-A488-4DB1884453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(4/5)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508600-EF0D-168E-7F59-1118E8C68D2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C56B591-E72F-6EB0-2B30-FE787DEFD1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7CB37B30-304C-4C05-A825-868AC095D953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0965B125-E261-793A-1350-498D9437E782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6793C2AE-C038-ACA4-4F65-39530A74CC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615208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D2E04353-2B7A-CAE1-32F2-250BAAC1094F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50745C6D-DBCF-8AC0-8C93-B81E4FA51DD0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D6BFECDB-7F92-90BF-2204-12BAF91092D0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7C761A5D-E8F6-6CFD-51EA-528E182CBCB0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6F3289CE-D186-515F-A77B-2CD98D62446E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0689482F-B36E-07FA-2D57-ACF15489E4CE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10F11009-0051-180C-E313-569612F414D4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B12341BC-E648-704C-DBFE-1243FEE9E374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28EBA3F-8F79-8127-3B8A-6FA673B6C46F}"/>
              </a:ext>
            </a:extLst>
          </p:cNvPr>
          <p:cNvSpPr txBox="1"/>
          <p:nvPr/>
        </p:nvSpPr>
        <p:spPr>
          <a:xfrm>
            <a:off x="377900" y="870470"/>
            <a:ext cx="8258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판매자정보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6BFC81-E76F-9F82-A628-2E86D30164CC}"/>
              </a:ext>
            </a:extLst>
          </p:cNvPr>
          <p:cNvSpPr txBox="1"/>
          <p:nvPr/>
        </p:nvSpPr>
        <p:spPr>
          <a:xfrm>
            <a:off x="377900" y="4552128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상품고지</a:t>
            </a:r>
          </a:p>
        </p:txBody>
      </p:sp>
      <p:graphicFrame>
        <p:nvGraphicFramePr>
          <p:cNvPr id="18" name="Google Shape;524;g2ff3ceb99f1_0_195">
            <a:extLst>
              <a:ext uri="{FF2B5EF4-FFF2-40B4-BE49-F238E27FC236}">
                <a16:creationId xmlns:a16="http://schemas.microsoft.com/office/drawing/2014/main" id="{740477F2-82F5-ADDA-CC85-77BCA8739D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5519204"/>
              </p:ext>
            </p:extLst>
          </p:nvPr>
        </p:nvGraphicFramePr>
        <p:xfrm>
          <a:off x="454046" y="4809811"/>
          <a:ext cx="4294527" cy="161657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84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98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품명 및 모델명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867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법에 의한 인증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허가 등을 받았음을 확인할 수 있는 경우 그에 대한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제조국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원산지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3793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 수입자를 함께 표기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6542">
                <a:tc>
                  <a:txBody>
                    <a:bodyPr/>
                    <a:lstStyle/>
                    <a:p>
                      <a:pPr algn="l" fontAlgn="t">
                        <a:lnSpc>
                          <a:spcPts val="1350"/>
                        </a:lnSpc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책임자와 전화번호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소비자상담관련 전화번호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35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상품상세설명 참조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9" name="Google Shape;524;g2ff3ceb99f1_0_195">
            <a:extLst>
              <a:ext uri="{FF2B5EF4-FFF2-40B4-BE49-F238E27FC236}">
                <a16:creationId xmlns:a16="http://schemas.microsoft.com/office/drawing/2014/main" id="{5292BA83-42FA-3ED3-0064-0850ACE57C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63657636"/>
              </p:ext>
            </p:extLst>
          </p:nvPr>
        </p:nvGraphicFramePr>
        <p:xfrm>
          <a:off x="454046" y="1116691"/>
          <a:ext cx="4294527" cy="12292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45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912">
                  <a:extLst>
                    <a:ext uri="{9D8B030D-6E8A-4147-A177-3AD203B41FA5}">
                      <a16:colId xmlns:a16="http://schemas.microsoft.com/office/drawing/2014/main" val="2632122584"/>
                    </a:ext>
                  </a:extLst>
                </a:gridCol>
                <a:gridCol w="920706">
                  <a:extLst>
                    <a:ext uri="{9D8B030D-6E8A-4147-A177-3AD203B41FA5}">
                      <a16:colId xmlns:a16="http://schemas.microsoft.com/office/drawing/2014/main" val="2087769375"/>
                    </a:ext>
                  </a:extLst>
                </a:gridCol>
                <a:gridCol w="15513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7615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판매자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endParaRPr lang="ko-KR" altLang="en-US" sz="700" dirty="0">
                        <a:solidFill>
                          <a:srgbClr val="666666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상호명</a:t>
                      </a:r>
                      <a:r>
                        <a:rPr lang="en-US" altLang="ko-KR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대표자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스킨라이즈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│ 김상민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100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사업자구분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법인사업자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대표번호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031-1599-8613(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유료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001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사업자등록번호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7758802134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통신판매업신고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2021-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경기양주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-0915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661">
                <a:tc>
                  <a:txBody>
                    <a:bodyPr/>
                    <a:lstStyle/>
                    <a:p>
                      <a:pPr algn="l" fontAlgn="t"/>
                      <a:r>
                        <a:rPr 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E-Mail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mins0486@naver.com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고객문의 가능시간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09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 18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점심시간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토요일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일요일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공휴일 제외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7842">
                <a:tc>
                  <a:txBody>
                    <a:bodyPr/>
                    <a:lstStyle/>
                    <a:p>
                      <a:pPr algn="l" fontAlgn="t"/>
                      <a:r>
                        <a:rPr lang="ko-KR" altLang="en-US" sz="700" b="0" dirty="0">
                          <a:solidFill>
                            <a:srgbClr val="333333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영업소재지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gridSpan="3">
                  <a:txBody>
                    <a:bodyPr/>
                    <a:lstStyle/>
                    <a:p>
                      <a:pPr fontAlgn="t"/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경기도 양주시 </a:t>
                      </a:r>
                      <a:r>
                        <a:rPr lang="ko-KR" altLang="en-US" sz="700" dirty="0" err="1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백석읍</a:t>
                      </a:r>
                      <a:r>
                        <a:rPr lang="ko-KR" altLang="en-US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중앙로 </a:t>
                      </a:r>
                      <a:r>
                        <a:rPr lang="en-US" altLang="ko-KR" sz="700" dirty="0">
                          <a:solidFill>
                            <a:srgbClr val="66666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50-32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ED43743E-741A-1DC9-B9D1-7D60B2BA6C87}"/>
              </a:ext>
            </a:extLst>
          </p:cNvPr>
          <p:cNvSpPr txBox="1"/>
          <p:nvPr/>
        </p:nvSpPr>
        <p:spPr>
          <a:xfrm>
            <a:off x="377900" y="2537760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배송안내</a:t>
            </a:r>
          </a:p>
        </p:txBody>
      </p:sp>
      <p:graphicFrame>
        <p:nvGraphicFramePr>
          <p:cNvPr id="22" name="Google Shape;524;g2ff3ceb99f1_0_195">
            <a:extLst>
              <a:ext uri="{FF2B5EF4-FFF2-40B4-BE49-F238E27FC236}">
                <a16:creationId xmlns:a16="http://schemas.microsoft.com/office/drawing/2014/main" id="{3A55B48A-9CBB-F247-BFD6-FAE721552F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9244109"/>
              </p:ext>
            </p:extLst>
          </p:nvPr>
        </p:nvGraphicFramePr>
        <p:xfrm>
          <a:off x="454046" y="2798410"/>
          <a:ext cx="4294527" cy="161281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3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12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배송방법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상품은 기본적으로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택배배송되며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대형상품이나 대량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화물로 배송 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152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상단 상품정보 영역을 확인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착불배송의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상품별로 다를 수 있으니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자세한 내용은 고객센터로 문의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배송가능지역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상품에 따라 배송가능지역이 상이하므로 상품 정보 내 배송가능지역을 확인하시고 주문 부탁드립니다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2564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변경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주문접수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~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결제완료 단계까지 마이페이지에서 수정 가능하며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출고단계부터는 배송지 변경이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019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배송지연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수입상품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대량주문의 경우 배송이 다소 지연될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4891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D9311-C8A2-DA10-D157-1E043A684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8DE045C3-7789-2118-D264-F7F4C4CB0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C9420C-B7DC-DC73-215A-520F2DA2F2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 상세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(5/5)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9BBC6-205B-51F1-DB8B-255977D0A93D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204572E-38A0-8638-D1F5-AE297D5093CE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0" name="Google Shape;522;g2ff3ceb99f1_0_195">
            <a:extLst>
              <a:ext uri="{FF2B5EF4-FFF2-40B4-BE49-F238E27FC236}">
                <a16:creationId xmlns:a16="http://schemas.microsoft.com/office/drawing/2014/main" id="{065908EF-DB76-8092-2260-1DB0EB9A2B24}"/>
              </a:ext>
            </a:extLst>
          </p:cNvPr>
          <p:cNvSpPr/>
          <p:nvPr/>
        </p:nvSpPr>
        <p:spPr>
          <a:xfrm>
            <a:off x="4961400" y="555404"/>
            <a:ext cx="1992000" cy="52650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541;g2ff3ceb99f1_0_195">
            <a:extLst>
              <a:ext uri="{FF2B5EF4-FFF2-40B4-BE49-F238E27FC236}">
                <a16:creationId xmlns:a16="http://schemas.microsoft.com/office/drawing/2014/main" id="{5EF30A7A-3561-D168-F7F1-5ADA90975B29}"/>
              </a:ext>
            </a:extLst>
          </p:cNvPr>
          <p:cNvSpPr/>
          <p:nvPr/>
        </p:nvSpPr>
        <p:spPr>
          <a:xfrm>
            <a:off x="342060" y="557890"/>
            <a:ext cx="4520100" cy="609386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Google Shape;563;g2ff3ceb99f1_0_195">
            <a:extLst>
              <a:ext uri="{FF2B5EF4-FFF2-40B4-BE49-F238E27FC236}">
                <a16:creationId xmlns:a16="http://schemas.microsoft.com/office/drawing/2014/main" id="{E2A234FC-E8E8-1999-71C7-906C53B7BC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0645055"/>
              </p:ext>
            </p:extLst>
          </p:nvPr>
        </p:nvGraphicFramePr>
        <p:xfrm>
          <a:off x="345248" y="555404"/>
          <a:ext cx="4520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30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0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상품설명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상품문의</a:t>
                      </a:r>
                      <a:r>
                        <a:rPr lang="ko-KR" sz="7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구매정보</a:t>
                      </a:r>
                      <a:endParaRPr sz="7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취소</a:t>
                      </a: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/교환/반품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Google Shape;525;g2ff3ceb99f1_0_195">
            <a:extLst>
              <a:ext uri="{FF2B5EF4-FFF2-40B4-BE49-F238E27FC236}">
                <a16:creationId xmlns:a16="http://schemas.microsoft.com/office/drawing/2014/main" id="{853A75E9-084E-4FD0-10F6-C2F3E06F8C22}"/>
              </a:ext>
            </a:extLst>
          </p:cNvPr>
          <p:cNvGraphicFramePr/>
          <p:nvPr/>
        </p:nvGraphicFramePr>
        <p:xfrm>
          <a:off x="5011357" y="609231"/>
          <a:ext cx="1865896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옵션선택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사이즈를 선택해주세요   ▼ 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Google Shape;526;g2ff3ceb99f1_0_195">
            <a:extLst>
              <a:ext uri="{FF2B5EF4-FFF2-40B4-BE49-F238E27FC236}">
                <a16:creationId xmlns:a16="http://schemas.microsoft.com/office/drawing/2014/main" id="{3F4E805C-FED0-9E50-646C-1902D5FF04D2}"/>
              </a:ext>
            </a:extLst>
          </p:cNvPr>
          <p:cNvSpPr/>
          <p:nvPr/>
        </p:nvSpPr>
        <p:spPr>
          <a:xfrm>
            <a:off x="4988861" y="2855657"/>
            <a:ext cx="1865896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바로</a:t>
            </a: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구매하기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527;g2ff3ceb99f1_0_195">
            <a:extLst>
              <a:ext uri="{FF2B5EF4-FFF2-40B4-BE49-F238E27FC236}">
                <a16:creationId xmlns:a16="http://schemas.microsoft.com/office/drawing/2014/main" id="{412BC7B4-6E22-DA2F-23D8-23BF80E1EC6C}"/>
              </a:ext>
            </a:extLst>
          </p:cNvPr>
          <p:cNvSpPr/>
          <p:nvPr/>
        </p:nvSpPr>
        <p:spPr>
          <a:xfrm>
            <a:off x="5948101" y="3197614"/>
            <a:ext cx="906656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528;g2ff3ceb99f1_0_195">
            <a:extLst>
              <a:ext uri="{FF2B5EF4-FFF2-40B4-BE49-F238E27FC236}">
                <a16:creationId xmlns:a16="http://schemas.microsoft.com/office/drawing/2014/main" id="{18C474CA-80F3-067D-7DA3-8AE6D2116853}"/>
              </a:ext>
            </a:extLst>
          </p:cNvPr>
          <p:cNvGraphicFramePr/>
          <p:nvPr/>
        </p:nvGraphicFramePr>
        <p:xfrm>
          <a:off x="4988857" y="2550469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8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7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총 금액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" name="Google Shape;529;g2ff3ceb99f1_0_195">
            <a:extLst>
              <a:ext uri="{FF2B5EF4-FFF2-40B4-BE49-F238E27FC236}">
                <a16:creationId xmlns:a16="http://schemas.microsoft.com/office/drawing/2014/main" id="{AEB14E30-D21C-6B03-A735-C0EAD1D591CD}"/>
              </a:ext>
            </a:extLst>
          </p:cNvPr>
          <p:cNvSpPr/>
          <p:nvPr/>
        </p:nvSpPr>
        <p:spPr>
          <a:xfrm>
            <a:off x="4994477" y="3197614"/>
            <a:ext cx="906657" cy="3078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</a:t>
            </a:r>
            <a:r>
              <a:rPr lang="ko-KR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Google Shape;536;g2ff3ceb99f1_0_195">
            <a:extLst>
              <a:ext uri="{FF2B5EF4-FFF2-40B4-BE49-F238E27FC236}">
                <a16:creationId xmlns:a16="http://schemas.microsoft.com/office/drawing/2014/main" id="{1D9F4C25-D431-E07F-E691-374E5498FDA1}"/>
              </a:ext>
            </a:extLst>
          </p:cNvPr>
          <p:cNvGraphicFramePr/>
          <p:nvPr/>
        </p:nvGraphicFramePr>
        <p:xfrm>
          <a:off x="5011357" y="914419"/>
          <a:ext cx="1865896" cy="647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75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08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6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235mm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13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240mm</a:t>
                      </a:r>
                      <a:endParaRPr sz="8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30,000 원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7B7B7"/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Google Shape;537;g2ff3ceb99f1_0_195">
            <a:extLst>
              <a:ext uri="{FF2B5EF4-FFF2-40B4-BE49-F238E27FC236}">
                <a16:creationId xmlns:a16="http://schemas.microsoft.com/office/drawing/2014/main" id="{DA774F7A-FA56-5B55-8C8E-B3D156692856}"/>
              </a:ext>
            </a:extLst>
          </p:cNvPr>
          <p:cNvGraphicFramePr/>
          <p:nvPr/>
        </p:nvGraphicFramePr>
        <p:xfrm>
          <a:off x="5551848" y="97686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Google Shape;538;g2ff3ceb99f1_0_195">
            <a:extLst>
              <a:ext uri="{FF2B5EF4-FFF2-40B4-BE49-F238E27FC236}">
                <a16:creationId xmlns:a16="http://schemas.microsoft.com/office/drawing/2014/main" id="{921F81C0-3AAD-4969-73EA-162BD4A5DD78}"/>
              </a:ext>
            </a:extLst>
          </p:cNvPr>
          <p:cNvGraphicFramePr/>
          <p:nvPr/>
        </p:nvGraphicFramePr>
        <p:xfrm>
          <a:off x="5545861" y="1302218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1" name="Google Shape;524;g2ff3ceb99f1_0_195">
            <a:extLst>
              <a:ext uri="{FF2B5EF4-FFF2-40B4-BE49-F238E27FC236}">
                <a16:creationId xmlns:a16="http://schemas.microsoft.com/office/drawing/2014/main" id="{08D258CD-714A-7011-055B-5EBFF0C8B9D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8423016"/>
              </p:ext>
            </p:extLst>
          </p:nvPr>
        </p:nvGraphicFramePr>
        <p:xfrm>
          <a:off x="454046" y="1116691"/>
          <a:ext cx="4294527" cy="5393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891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05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0239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비표준품 및 수입품의 경우에는 결재 완료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2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비용 정책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택배를 이용한 배송 상품의 반품 비용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 배송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3, 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도서산간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6,000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원</a:t>
                      </a:r>
                      <a:b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부피물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수입품의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해당 상품의 실제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제품하자가 아닌 고객의 변심에 따른 반품 또는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배송비는 구매자에게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변심에 따른 교환의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왕복 배송비가 청구됩니다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2675">
                <a:tc>
                  <a:txBody>
                    <a:bodyPr/>
                    <a:lstStyle/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 </a:t>
                      </a:r>
                      <a:endParaRPr lang="en-US" altLang="ko-KR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fontAlgn="t"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기간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단순 변심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 접수 가능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재화 등의 내용이 표시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광고 내용과 다르거나  계약 내용과 다르게 이행된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수령일로부터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개월 이내 및 그 사실을 안 날 또는 알 수 있었던 날부터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30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 이내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사유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 기간이 지난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제작 상품의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제작이 이미 진행된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책임 있는 사유로 상품 등이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멸실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또는 훼손된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단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상품의 내용을 확인하기 위하여 포장 등을 훼손한 경우는 제외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포장을 개봉하였거나 포장이 훼손되어 상품가치가 현저히 상실된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고객의 사용 또는 일부 소비에 의하여 상품의 가치가 현저히 감소한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라벨이 떨어진 의류 또는 태그가 떨어진 브랜드 상품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시간의 경과에 의하여 재판매가 곤란할 정도로 상품 등의 가치가 현저히 감소한 경우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복제가 가능한 상품 등의 포장을 훼손한 경우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(CD, DVD, Game,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도서 등의 포장 개봉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634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불가 상품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다음의 경우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반품이 불가합니다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가능기간을 초과한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및 구성품을 분실하였거나 취급부주의로 인한 파손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고장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오염된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상품을 사용하였거나 상품일부를 소비하였을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상품포장이 훼손되거나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비닐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랩핑된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상품의 비닐 개봉으로 상품가치가 손상된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정보에 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 안내가 있는 상품의 경우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고객님의 요청에 의해 </a:t>
                      </a:r>
                      <a:r>
                        <a:rPr lang="ko-KR" altLang="en-US" sz="700" b="0" dirty="0" err="1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주문제작되거나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상품사양이 변경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로고인쇄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사이즈맞춤 등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된 경우 제작 시작 이후 취소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불가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74467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참고 사항</a:t>
                      </a:r>
                    </a:p>
                  </a:txBody>
                  <a:tcPr marL="36000" marR="36000" marT="36000" marB="36000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사용 중 발생한 하자의 환불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수리 등은 공정거래위원회 소비자분쟁해결기준에 준하여 처리됩니다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제조사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브랜드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AS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센터로 문의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 승인 없이 제품을 보내는 경우 정상적인 반품 절차 진행이 어렵습니다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시 고객님의 귀책사유로 인해 수거가 지연될 경우에는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교환이 제한될 수 있습니다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일부 수입품 및 제작품의 경우는 주문 전 반품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가능여부를 담당자에게 문의해 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신용카드 결제의 경우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전체 반품만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반품 불가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9613520"/>
                  </a:ext>
                </a:extLst>
              </a:tr>
              <a:tr h="213943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반품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교환 배송지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서울특별시 영등포구 의사당대로 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83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355999"/>
                  </a:ext>
                </a:extLst>
              </a:tr>
              <a:tr h="212568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A/S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관련 전화번호</a:t>
                      </a:r>
                    </a:p>
                  </a:txBody>
                  <a:tcPr marL="36000" marR="36000" marT="36000" marB="3600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1600-3280</a:t>
                      </a:r>
                      <a:endParaRPr lang="ko-KR" altLang="en-US" sz="700" b="0" dirty="0">
                        <a:solidFill>
                          <a:srgbClr val="000000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1589149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2E809597-6BAD-122F-F281-554CF0DD6650}"/>
              </a:ext>
            </a:extLst>
          </p:cNvPr>
          <p:cNvSpPr txBox="1"/>
          <p:nvPr/>
        </p:nvSpPr>
        <p:spPr>
          <a:xfrm>
            <a:off x="377900" y="870470"/>
            <a:ext cx="10534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취소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</a:t>
            </a:r>
            <a:r>
              <a:rPr lang="en-US" altLang="ko-KR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10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</a:p>
        </p:txBody>
      </p:sp>
    </p:spTree>
    <p:extLst>
      <p:ext uri="{BB962C8B-B14F-4D97-AF65-F5344CB8AC3E}">
        <p14:creationId xmlns:p14="http://schemas.microsoft.com/office/powerpoint/2010/main" val="689433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22A27-C595-C6FB-3C87-2970C1585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5ACEADB-8A13-513B-0A44-685E72FBB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395471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28523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C52483-90A7-3FA0-302D-E688990D1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C88EC8D-6E6F-95E3-4D43-BA941683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4DCB97-ED3F-5086-3DDF-FDCFC938B75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C163227-1AC7-667F-325F-5B577718A3D6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ECA5F93-A514-CA48-FAAA-644BBB1E7D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555076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586;g302391297fa_0_37">
            <a:extLst>
              <a:ext uri="{FF2B5EF4-FFF2-40B4-BE49-F238E27FC236}">
                <a16:creationId xmlns:a16="http://schemas.microsoft.com/office/drawing/2014/main" id="{6EBB9EAB-AC47-E739-A3F1-0DAD863503D1}"/>
              </a:ext>
            </a:extLst>
          </p:cNvPr>
          <p:cNvSpPr/>
          <p:nvPr/>
        </p:nvSpPr>
        <p:spPr>
          <a:xfrm>
            <a:off x="291825" y="893474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587;g302391297fa_0_37">
            <a:extLst>
              <a:ext uri="{FF2B5EF4-FFF2-40B4-BE49-F238E27FC236}">
                <a16:creationId xmlns:a16="http://schemas.microsoft.com/office/drawing/2014/main" id="{0E3791D3-3672-9E2B-0646-7E5B19EEE5F4}"/>
              </a:ext>
            </a:extLst>
          </p:cNvPr>
          <p:cNvSpPr/>
          <p:nvPr/>
        </p:nvSpPr>
        <p:spPr>
          <a:xfrm>
            <a:off x="291825" y="1746235"/>
            <a:ext cx="4047600" cy="3572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장바구니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588;g302391297fa_0_37">
            <a:extLst>
              <a:ext uri="{FF2B5EF4-FFF2-40B4-BE49-F238E27FC236}">
                <a16:creationId xmlns:a16="http://schemas.microsoft.com/office/drawing/2014/main" id="{47995874-2F0B-5EBF-C5C9-9E5FE0FFC30D}"/>
              </a:ext>
            </a:extLst>
          </p:cNvPr>
          <p:cNvSpPr/>
          <p:nvPr/>
        </p:nvSpPr>
        <p:spPr>
          <a:xfrm>
            <a:off x="291825" y="5368135"/>
            <a:ext cx="56331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589;g302391297fa_0_37">
            <a:extLst>
              <a:ext uri="{FF2B5EF4-FFF2-40B4-BE49-F238E27FC236}">
                <a16:creationId xmlns:a16="http://schemas.microsoft.com/office/drawing/2014/main" id="{73E59A84-CC4F-9B2E-1185-C660548B257F}"/>
              </a:ext>
            </a:extLst>
          </p:cNvPr>
          <p:cNvSpPr/>
          <p:nvPr/>
        </p:nvSpPr>
        <p:spPr>
          <a:xfrm>
            <a:off x="4397325" y="3823710"/>
            <a:ext cx="1517700" cy="1494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최근본 상품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590;g302391297fa_0_37">
            <a:extLst>
              <a:ext uri="{FF2B5EF4-FFF2-40B4-BE49-F238E27FC236}">
                <a16:creationId xmlns:a16="http://schemas.microsoft.com/office/drawing/2014/main" id="{0E44E266-05D7-E4A3-3A63-35685B227E97}"/>
              </a:ext>
            </a:extLst>
          </p:cNvPr>
          <p:cNvSpPr/>
          <p:nvPr/>
        </p:nvSpPr>
        <p:spPr>
          <a:xfrm>
            <a:off x="301675" y="1426510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타이틀 영역(타이틀, 주문단계 표시)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591;g302391297fa_0_37">
            <a:extLst>
              <a:ext uri="{FF2B5EF4-FFF2-40B4-BE49-F238E27FC236}">
                <a16:creationId xmlns:a16="http://schemas.microsoft.com/office/drawing/2014/main" id="{7CE58812-E6C3-AAAF-4578-51DD517D0AAB}"/>
              </a:ext>
            </a:extLst>
          </p:cNvPr>
          <p:cNvSpPr/>
          <p:nvPr/>
        </p:nvSpPr>
        <p:spPr>
          <a:xfrm>
            <a:off x="4407175" y="1746235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592;g302391297fa_0_37">
            <a:extLst>
              <a:ext uri="{FF2B5EF4-FFF2-40B4-BE49-F238E27FC236}">
                <a16:creationId xmlns:a16="http://schemas.microsoft.com/office/drawing/2014/main" id="{6324A557-F978-EEA6-1345-9CCD5337230B}"/>
              </a:ext>
            </a:extLst>
          </p:cNvPr>
          <p:cNvSpPr/>
          <p:nvPr/>
        </p:nvSpPr>
        <p:spPr>
          <a:xfrm>
            <a:off x="6272675" y="3852510"/>
            <a:ext cx="1517700" cy="54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고정영역 : 스크롤 되지 않고 화면에 고정되도록 구현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5" name="Google Shape;593;g302391297fa_0_37">
            <a:extLst>
              <a:ext uri="{FF2B5EF4-FFF2-40B4-BE49-F238E27FC236}">
                <a16:creationId xmlns:a16="http://schemas.microsoft.com/office/drawing/2014/main" id="{9E52C7C3-22EA-128E-1A10-87EDADD55E25}"/>
              </a:ext>
            </a:extLst>
          </p:cNvPr>
          <p:cNvCxnSpPr>
            <a:stCxn id="27" idx="3"/>
            <a:endCxn id="24" idx="0"/>
          </p:cNvCxnSpPr>
          <p:nvPr/>
        </p:nvCxnSpPr>
        <p:spPr>
          <a:xfrm>
            <a:off x="5914975" y="3538410"/>
            <a:ext cx="1116550" cy="314100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" name="Google Shape;595;g302391297fa_0_37">
            <a:extLst>
              <a:ext uri="{FF2B5EF4-FFF2-40B4-BE49-F238E27FC236}">
                <a16:creationId xmlns:a16="http://schemas.microsoft.com/office/drawing/2014/main" id="{0A01A9AA-78EE-DF40-D5FB-5BAFEB42D80B}"/>
              </a:ext>
            </a:extLst>
          </p:cNvPr>
          <p:cNvSpPr/>
          <p:nvPr/>
        </p:nvSpPr>
        <p:spPr>
          <a:xfrm>
            <a:off x="4407175" y="2334998"/>
            <a:ext cx="1517700" cy="1439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정보 영역</a:t>
            </a:r>
            <a:endParaRPr sz="7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594;g302391297fa_0_37">
            <a:extLst>
              <a:ext uri="{FF2B5EF4-FFF2-40B4-BE49-F238E27FC236}">
                <a16:creationId xmlns:a16="http://schemas.microsoft.com/office/drawing/2014/main" id="{C7DA46F0-61B8-A6C3-D3D7-46F5658CB09A}"/>
              </a:ext>
            </a:extLst>
          </p:cNvPr>
          <p:cNvSpPr/>
          <p:nvPr/>
        </p:nvSpPr>
        <p:spPr>
          <a:xfrm>
            <a:off x="4397275" y="1758360"/>
            <a:ext cx="1517700" cy="3560100"/>
          </a:xfrm>
          <a:prstGeom prst="rect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1390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B284D-A4F1-51F1-DBF3-74977EDA6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39E1FC35-D35E-BD66-1BD5-27B6188B9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1391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 err="1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160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09543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FDA24-5478-A354-643D-225FD35E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0B263C-8B22-F405-79FE-DE199CBB3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BEE240-9F06-403D-66CD-61FAFFF30C5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C0DD9E-7E1B-E463-327C-0C36B87A0E3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9575CD0-EFBE-89C6-DC12-6765DA5DE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91800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5D0A73D8-3CB8-0763-B6EE-246F08B204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8911096"/>
              </p:ext>
            </p:extLst>
          </p:nvPr>
        </p:nvGraphicFramePr>
        <p:xfrm>
          <a:off x="497992" y="1429322"/>
          <a:ext cx="4617800" cy="419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8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9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4092">
                  <a:extLst>
                    <a:ext uri="{9D8B030D-6E8A-4147-A177-3AD203B41FA5}">
                      <a16:colId xmlns:a16="http://schemas.microsoft.com/office/drawing/2014/main" val="178737471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주문정보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주문하기</a:t>
                      </a: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183,000</a:t>
                      </a:r>
                      <a:r>
                        <a:rPr lang="ko-KR" altLang="en-US" sz="600" strike="sngStrik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600" strike="sngStrik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87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ko-KR" sz="6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kumimoji="0" lang="en-US" altLang="ko-KR" sz="600" b="0" i="0" u="none" strike="sng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prstClr val="black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kumimoji="0" lang="ko-KR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3,000</a:t>
                      </a: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68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kumimoji="0" lang="en-US" altLang="ko-K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</a:t>
                      </a: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Google Shape;603;g302391297fa_0_53">
            <a:extLst>
              <a:ext uri="{FF2B5EF4-FFF2-40B4-BE49-F238E27FC236}">
                <a16:creationId xmlns:a16="http://schemas.microsoft.com/office/drawing/2014/main" id="{444A303C-2589-EBCF-E3CA-0F65D9B776E9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04;g302391297fa_0_53">
            <a:extLst>
              <a:ext uri="{FF2B5EF4-FFF2-40B4-BE49-F238E27FC236}">
                <a16:creationId xmlns:a16="http://schemas.microsoft.com/office/drawing/2014/main" id="{A148F0DD-FCE5-C202-A7CD-5BAFA07062BC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 </a:t>
            </a:r>
            <a:r>
              <a:rPr lang="en-US" alt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 주문하기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B71D2C51-E602-7FDA-AFFB-A9824A398110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" name="Google Shape;607;g302391297fa_0_53">
            <a:extLst>
              <a:ext uri="{FF2B5EF4-FFF2-40B4-BE49-F238E27FC236}">
                <a16:creationId xmlns:a16="http://schemas.microsoft.com/office/drawing/2014/main" id="{E46D5E36-A347-1BC5-8532-DD0040B94A4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848314" y="4748745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608;g302391297fa_0_53">
            <a:extLst>
              <a:ext uri="{FF2B5EF4-FFF2-40B4-BE49-F238E27FC236}">
                <a16:creationId xmlns:a16="http://schemas.microsoft.com/office/drawing/2014/main" id="{887C4853-0EB0-B15E-CA50-1DF468BCBEC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813714" y="1811608"/>
            <a:ext cx="819826" cy="820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609;g302391297fa_0_53">
            <a:extLst>
              <a:ext uri="{FF2B5EF4-FFF2-40B4-BE49-F238E27FC236}">
                <a16:creationId xmlns:a16="http://schemas.microsoft.com/office/drawing/2014/main" id="{553491DD-FA62-B8F9-7581-ABCB0D3EA49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813701" y="2818558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610;g302391297fa_0_53">
            <a:extLst>
              <a:ext uri="{FF2B5EF4-FFF2-40B4-BE49-F238E27FC236}">
                <a16:creationId xmlns:a16="http://schemas.microsoft.com/office/drawing/2014/main" id="{515F2E8A-6A67-35EB-8D39-6A63819B8AF2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848314" y="3825508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DEDD8C6-3F01-11CF-F785-D0FA88CA9D6D}"/>
              </a:ext>
            </a:extLst>
          </p:cNvPr>
          <p:cNvSpPr/>
          <p:nvPr/>
        </p:nvSpPr>
        <p:spPr>
          <a:xfrm>
            <a:off x="4268683" y="649798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02.주문/결제  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612;g302391297fa_0_53">
            <a:extLst>
              <a:ext uri="{FF2B5EF4-FFF2-40B4-BE49-F238E27FC236}">
                <a16:creationId xmlns:a16="http://schemas.microsoft.com/office/drawing/2014/main" id="{F73C2BAA-3000-9D00-5AC8-019478385F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7077258"/>
              </p:ext>
            </p:extLst>
          </p:nvPr>
        </p:nvGraphicFramePr>
        <p:xfrm>
          <a:off x="3202857" y="2167172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613;g302391297fa_0_53">
            <a:extLst>
              <a:ext uri="{FF2B5EF4-FFF2-40B4-BE49-F238E27FC236}">
                <a16:creationId xmlns:a16="http://schemas.microsoft.com/office/drawing/2014/main" id="{93FD10DF-111A-00A5-05D3-73C5A94D88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83696832"/>
              </p:ext>
            </p:extLst>
          </p:nvPr>
        </p:nvGraphicFramePr>
        <p:xfrm>
          <a:off x="3840257" y="2167172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1" name="Google Shape;614;g302391297fa_0_53">
            <a:extLst>
              <a:ext uri="{FF2B5EF4-FFF2-40B4-BE49-F238E27FC236}">
                <a16:creationId xmlns:a16="http://schemas.microsoft.com/office/drawing/2014/main" id="{731EDC02-9433-901A-E464-02479DF22F57}"/>
              </a:ext>
            </a:extLst>
          </p:cNvPr>
          <p:cNvSpPr/>
          <p:nvPr/>
        </p:nvSpPr>
        <p:spPr>
          <a:xfrm>
            <a:off x="1715586" y="1963958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아이더 SPECIAL 602 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15;g302391297fa_0_53">
            <a:extLst>
              <a:ext uri="{FF2B5EF4-FFF2-40B4-BE49-F238E27FC236}">
                <a16:creationId xmlns:a16="http://schemas.microsoft.com/office/drawing/2014/main" id="{03752453-9261-D7E7-B66B-541B2B60E097}"/>
              </a:ext>
            </a:extLst>
          </p:cNvPr>
          <p:cNvSpPr/>
          <p:nvPr/>
        </p:nvSpPr>
        <p:spPr>
          <a:xfrm>
            <a:off x="1715586" y="2960795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3" name="Google Shape;616;g302391297fa_0_53">
            <a:extLst>
              <a:ext uri="{FF2B5EF4-FFF2-40B4-BE49-F238E27FC236}">
                <a16:creationId xmlns:a16="http://schemas.microsoft.com/office/drawing/2014/main" id="{FA2ACDB3-96D2-F242-09DB-2DDFC7145E05}"/>
              </a:ext>
            </a:extLst>
          </p:cNvPr>
          <p:cNvSpPr/>
          <p:nvPr/>
        </p:nvSpPr>
        <p:spPr>
          <a:xfrm>
            <a:off x="1715586" y="3928683"/>
            <a:ext cx="199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4" name="Google Shape;617;g302391297fa_0_53">
            <a:extLst>
              <a:ext uri="{FF2B5EF4-FFF2-40B4-BE49-F238E27FC236}">
                <a16:creationId xmlns:a16="http://schemas.microsoft.com/office/drawing/2014/main" id="{7AD1DB00-AF02-3B26-EBDC-E5D57E5C69F5}"/>
              </a:ext>
            </a:extLst>
          </p:cNvPr>
          <p:cNvSpPr/>
          <p:nvPr/>
        </p:nvSpPr>
        <p:spPr>
          <a:xfrm>
            <a:off x="1715586" y="4896582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[</a:t>
            </a:r>
            <a:r>
              <a:rPr lang="ko-KR" sz="700" b="1" u="sng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옵션변경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]</a:t>
            </a:r>
            <a:endParaRPr sz="7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5" name="Google Shape;618;g302391297fa_0_53">
            <a:extLst>
              <a:ext uri="{FF2B5EF4-FFF2-40B4-BE49-F238E27FC236}">
                <a16:creationId xmlns:a16="http://schemas.microsoft.com/office/drawing/2014/main" id="{24EB7160-723F-20B9-4E96-F3232D1539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95778334"/>
              </p:ext>
            </p:extLst>
          </p:nvPr>
        </p:nvGraphicFramePr>
        <p:xfrm>
          <a:off x="3201423" y="3059887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6" name="Google Shape;619;g302391297fa_0_53">
            <a:extLst>
              <a:ext uri="{FF2B5EF4-FFF2-40B4-BE49-F238E27FC236}">
                <a16:creationId xmlns:a16="http://schemas.microsoft.com/office/drawing/2014/main" id="{08C83E33-9E9F-9505-AD8F-D2741ED0B2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2791740"/>
              </p:ext>
            </p:extLst>
          </p:nvPr>
        </p:nvGraphicFramePr>
        <p:xfrm>
          <a:off x="3838823" y="3059887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Google Shape;620;g302391297fa_0_53">
            <a:extLst>
              <a:ext uri="{FF2B5EF4-FFF2-40B4-BE49-F238E27FC236}">
                <a16:creationId xmlns:a16="http://schemas.microsoft.com/office/drawing/2014/main" id="{CFD00EEC-4826-2D56-A0B9-E7C5369393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3901032"/>
              </p:ext>
            </p:extLst>
          </p:nvPr>
        </p:nvGraphicFramePr>
        <p:xfrm>
          <a:off x="3188749" y="406610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8" name="Google Shape;621;g302391297fa_0_53">
            <a:extLst>
              <a:ext uri="{FF2B5EF4-FFF2-40B4-BE49-F238E27FC236}">
                <a16:creationId xmlns:a16="http://schemas.microsoft.com/office/drawing/2014/main" id="{3C553ABD-B9CE-4BE9-3366-7F47B4BD69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6273065"/>
              </p:ext>
            </p:extLst>
          </p:nvPr>
        </p:nvGraphicFramePr>
        <p:xfrm>
          <a:off x="3826149" y="406610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9" name="Google Shape;622;g302391297fa_0_53">
            <a:extLst>
              <a:ext uri="{FF2B5EF4-FFF2-40B4-BE49-F238E27FC236}">
                <a16:creationId xmlns:a16="http://schemas.microsoft.com/office/drawing/2014/main" id="{0DE1D6DA-A695-A2F4-E676-A6D8EB0F65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2341791"/>
              </p:ext>
            </p:extLst>
          </p:nvPr>
        </p:nvGraphicFramePr>
        <p:xfrm>
          <a:off x="3189644" y="5021996"/>
          <a:ext cx="6000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10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endParaRPr sz="1000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800" b="1" u="none" strike="noStrike" cap="none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0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+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623;g302391297fa_0_53">
            <a:extLst>
              <a:ext uri="{FF2B5EF4-FFF2-40B4-BE49-F238E27FC236}">
                <a16:creationId xmlns:a16="http://schemas.microsoft.com/office/drawing/2014/main" id="{FD22334B-F80F-1D72-58F1-8C3AB79792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05485139"/>
              </p:ext>
            </p:extLst>
          </p:nvPr>
        </p:nvGraphicFramePr>
        <p:xfrm>
          <a:off x="3827044" y="5021996"/>
          <a:ext cx="319100" cy="2097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1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97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변경</a:t>
                      </a:r>
                      <a:endParaRPr sz="700" b="1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83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25D712-9E95-911E-0438-E4876B9C335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3075765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628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B8258CF-6EA0-B940-D2E4-2ACC90FAEA7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150074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629;g302391297fa_0_53">
            <a:extLst>
              <a:ext uri="{FF2B5EF4-FFF2-40B4-BE49-F238E27FC236}">
                <a16:creationId xmlns:a16="http://schemas.microsoft.com/office/drawing/2014/main" id="{14B90392-0F8C-D64B-0809-E374A9E0E53A}"/>
              </a:ext>
            </a:extLst>
          </p:cNvPr>
          <p:cNvSpPr/>
          <p:nvPr/>
        </p:nvSpPr>
        <p:spPr>
          <a:xfrm>
            <a:off x="4226217" y="1135624"/>
            <a:ext cx="8889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품절상품 전체삭제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30;g302391297fa_0_53">
            <a:extLst>
              <a:ext uri="{FF2B5EF4-FFF2-40B4-BE49-F238E27FC236}">
                <a16:creationId xmlns:a16="http://schemas.microsoft.com/office/drawing/2014/main" id="{AF2BF1D3-8F29-6130-9411-5B46420609CD}"/>
              </a:ext>
            </a:extLst>
          </p:cNvPr>
          <p:cNvSpPr/>
          <p:nvPr/>
        </p:nvSpPr>
        <p:spPr>
          <a:xfrm>
            <a:off x="3481742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2" name="Google Shape;635;g302391297fa_0_53">
            <a:extLst>
              <a:ext uri="{FF2B5EF4-FFF2-40B4-BE49-F238E27FC236}">
                <a16:creationId xmlns:a16="http://schemas.microsoft.com/office/drawing/2014/main" id="{F1234A78-F3A9-B623-76C5-5F3375FC04DC}"/>
              </a:ext>
            </a:extLst>
          </p:cNvPr>
          <p:cNvSpPr/>
          <p:nvPr/>
        </p:nvSpPr>
        <p:spPr>
          <a:xfrm>
            <a:off x="503042" y="1129863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E3DC7D89-0457-0783-19A1-D887A6C39947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178;g2ef584e469a_0_1">
            <a:extLst>
              <a:ext uri="{FF2B5EF4-FFF2-40B4-BE49-F238E27FC236}">
                <a16:creationId xmlns:a16="http://schemas.microsoft.com/office/drawing/2014/main" id="{A60B5DB4-41B5-64CC-9ABB-113CCC784E79}"/>
              </a:ext>
            </a:extLst>
          </p:cNvPr>
          <p:cNvSpPr/>
          <p:nvPr/>
        </p:nvSpPr>
        <p:spPr>
          <a:xfrm>
            <a:off x="1715586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78;g2ef584e469a_0_1">
            <a:extLst>
              <a:ext uri="{FF2B5EF4-FFF2-40B4-BE49-F238E27FC236}">
                <a16:creationId xmlns:a16="http://schemas.microsoft.com/office/drawing/2014/main" id="{FB467D79-9A9A-C305-9C32-19ED8CF6D64D}"/>
              </a:ext>
            </a:extLst>
          </p:cNvPr>
          <p:cNvSpPr/>
          <p:nvPr/>
        </p:nvSpPr>
        <p:spPr>
          <a:xfrm>
            <a:off x="2076779" y="1825530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178;g2ef584e469a_0_1">
            <a:extLst>
              <a:ext uri="{FF2B5EF4-FFF2-40B4-BE49-F238E27FC236}">
                <a16:creationId xmlns:a16="http://schemas.microsoft.com/office/drawing/2014/main" id="{9A87364F-B1EF-99F1-ED76-FF8F3E54319D}"/>
              </a:ext>
            </a:extLst>
          </p:cNvPr>
          <p:cNvSpPr/>
          <p:nvPr/>
        </p:nvSpPr>
        <p:spPr>
          <a:xfrm>
            <a:off x="1715586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78;g2ef584e469a_0_1">
            <a:extLst>
              <a:ext uri="{FF2B5EF4-FFF2-40B4-BE49-F238E27FC236}">
                <a16:creationId xmlns:a16="http://schemas.microsoft.com/office/drawing/2014/main" id="{5308ACBD-FCFA-E2FF-1675-CA72025E4C72}"/>
              </a:ext>
            </a:extLst>
          </p:cNvPr>
          <p:cNvSpPr/>
          <p:nvPr/>
        </p:nvSpPr>
        <p:spPr>
          <a:xfrm>
            <a:off x="2076779" y="4758154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5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5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526;g2ff3ceb99f1_0_195">
            <a:extLst>
              <a:ext uri="{FF2B5EF4-FFF2-40B4-BE49-F238E27FC236}">
                <a16:creationId xmlns:a16="http://schemas.microsoft.com/office/drawing/2014/main" id="{943D5AC9-D81E-D4BE-4385-6A17D6C1F34B}"/>
              </a:ext>
            </a:extLst>
          </p:cNvPr>
          <p:cNvSpPr/>
          <p:nvPr/>
        </p:nvSpPr>
        <p:spPr>
          <a:xfrm>
            <a:off x="4752796" y="3386148"/>
            <a:ext cx="319100" cy="297302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묶음</a:t>
            </a:r>
            <a:endParaRPr lang="en-US" altLang="ko-KR"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526;g2ff3ceb99f1_0_195">
            <a:extLst>
              <a:ext uri="{FF2B5EF4-FFF2-40B4-BE49-F238E27FC236}">
                <a16:creationId xmlns:a16="http://schemas.microsoft.com/office/drawing/2014/main" id="{44D2D62F-FD21-0C2D-7D11-544F36857391}"/>
              </a:ext>
            </a:extLst>
          </p:cNvPr>
          <p:cNvSpPr/>
          <p:nvPr/>
        </p:nvSpPr>
        <p:spPr>
          <a:xfrm>
            <a:off x="4334996" y="3053940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526;g2ff3ceb99f1_0_195">
            <a:extLst>
              <a:ext uri="{FF2B5EF4-FFF2-40B4-BE49-F238E27FC236}">
                <a16:creationId xmlns:a16="http://schemas.microsoft.com/office/drawing/2014/main" id="{4A2F2D29-41B7-A4D8-CBCD-115CCC75F492}"/>
              </a:ext>
            </a:extLst>
          </p:cNvPr>
          <p:cNvSpPr/>
          <p:nvPr/>
        </p:nvSpPr>
        <p:spPr>
          <a:xfrm>
            <a:off x="4549116" y="2164454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526;g2ff3ceb99f1_0_195">
            <a:extLst>
              <a:ext uri="{FF2B5EF4-FFF2-40B4-BE49-F238E27FC236}">
                <a16:creationId xmlns:a16="http://schemas.microsoft.com/office/drawing/2014/main" id="{A963644E-5B81-7FC1-EBB8-9557DFF7DF01}"/>
              </a:ext>
            </a:extLst>
          </p:cNvPr>
          <p:cNvSpPr/>
          <p:nvPr/>
        </p:nvSpPr>
        <p:spPr>
          <a:xfrm>
            <a:off x="4549116" y="5016634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526;g2ff3ceb99f1_0_195">
            <a:extLst>
              <a:ext uri="{FF2B5EF4-FFF2-40B4-BE49-F238E27FC236}">
                <a16:creationId xmlns:a16="http://schemas.microsoft.com/office/drawing/2014/main" id="{A7D17226-5B1F-4F46-DE28-1442CF01319B}"/>
              </a:ext>
            </a:extLst>
          </p:cNvPr>
          <p:cNvSpPr/>
          <p:nvPr/>
        </p:nvSpPr>
        <p:spPr>
          <a:xfrm>
            <a:off x="4334996" y="4070371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tx1">
              <a:lumMod val="65000"/>
              <a:lumOff val="3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D64A110-8E20-5602-2C3E-656CF1513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3843" y="3991339"/>
            <a:ext cx="149533" cy="149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4" name="Google Shape;605;g302391297fa_0_53">
            <a:extLst>
              <a:ext uri="{FF2B5EF4-FFF2-40B4-BE49-F238E27FC236}">
                <a16:creationId xmlns:a16="http://schemas.microsoft.com/office/drawing/2014/main" id="{9F4C3634-257B-A6DE-9678-31DE1B49CB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4686359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634;g302391297fa_0_53">
            <a:extLst>
              <a:ext uri="{FF2B5EF4-FFF2-40B4-BE49-F238E27FC236}">
                <a16:creationId xmlns:a16="http://schemas.microsoft.com/office/drawing/2014/main" id="{B2E026DE-D836-2AC7-9254-166EAA491CC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4744440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pic>
        <p:nvPicPr>
          <p:cNvPr id="26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7EE97072-CEC2-2E0B-B336-E7C1DBD315A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01" y="4103464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624;g302391297fa_0_53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800A01D6-32E7-BAC8-A57F-4D60F2952CCB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5701" y="5098488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DA49E79-5821-6BDD-6F1A-039C251E9DD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939" y="213564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630;g302391297fa_0_53">
            <a:extLst>
              <a:ext uri="{FF2B5EF4-FFF2-40B4-BE49-F238E27FC236}">
                <a16:creationId xmlns:a16="http://schemas.microsoft.com/office/drawing/2014/main" id="{D70A1C04-E89B-72A6-25F1-E522E49F8616}"/>
              </a:ext>
            </a:extLst>
          </p:cNvPr>
          <p:cNvSpPr/>
          <p:nvPr/>
        </p:nvSpPr>
        <p:spPr>
          <a:xfrm>
            <a:off x="2737267" y="1133597"/>
            <a:ext cx="720000" cy="2433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526;g2ff3ceb99f1_0_195">
            <a:extLst>
              <a:ext uri="{FF2B5EF4-FFF2-40B4-BE49-F238E27FC236}">
                <a16:creationId xmlns:a16="http://schemas.microsoft.com/office/drawing/2014/main" id="{C50FB45D-8821-C6ED-126A-7D126ADB640C}"/>
              </a:ext>
            </a:extLst>
          </p:cNvPr>
          <p:cNvSpPr/>
          <p:nvPr/>
        </p:nvSpPr>
        <p:spPr>
          <a:xfrm>
            <a:off x="8034917" y="5412994"/>
            <a:ext cx="319100" cy="209700"/>
          </a:xfrm>
          <a:prstGeom prst="roundRect">
            <a:avLst>
              <a:gd name="adj" fmla="val 16667"/>
            </a:avLst>
          </a:prstGeom>
          <a:solidFill>
            <a:schemeClr val="bg1">
              <a:lumMod val="6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8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5" name="Picture 2">
            <a:extLst>
              <a:ext uri="{FF2B5EF4-FFF2-40B4-BE49-F238E27FC236}">
                <a16:creationId xmlns:a16="http://schemas.microsoft.com/office/drawing/2014/main" id="{D088377F-B248-E678-5D63-5187DE6C4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4769" y="5440072"/>
            <a:ext cx="151289" cy="151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0BCAB3-1829-E6DF-EE20-D4BB67474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8E6FF15B-B38B-D3F5-AF6B-2D76B4BCAF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9660281"/>
              </p:ext>
            </p:extLst>
          </p:nvPr>
        </p:nvGraphicFramePr>
        <p:xfrm>
          <a:off x="497992" y="4653400"/>
          <a:ext cx="4619872" cy="154560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61987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60349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21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49" name="Google Shape;600;g302391297fa_0_53">
            <a:extLst>
              <a:ext uri="{FF2B5EF4-FFF2-40B4-BE49-F238E27FC236}">
                <a16:creationId xmlns:a16="http://schemas.microsoft.com/office/drawing/2014/main" id="{28F10908-ABB8-CA48-CCA9-8BF0DD23B8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9241473"/>
              </p:ext>
            </p:extLst>
          </p:nvPr>
        </p:nvGraphicFramePr>
        <p:xfrm>
          <a:off x="637305" y="5633826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689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048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신용카드 무이자할부 안내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CDA31D0-B771-990B-9E7D-63153BC5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CEDC81-B4EA-6DD4-FDB9-5245C9F5FE2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A26A08-62F0-BA5A-6FCC-6E3C8EB9CB6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3627B91-A7A1-2687-1E9A-143D316082B5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D7397759-6E2A-C9E0-D39D-1C9DDB68158E}"/>
              </a:ext>
            </a:extLst>
          </p:cNvPr>
          <p:cNvSpPr/>
          <p:nvPr/>
        </p:nvSpPr>
        <p:spPr>
          <a:xfrm>
            <a:off x="402909" y="65610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267FB72F-5AD8-E017-1B0D-3991929D0749}"/>
              </a:ext>
            </a:extLst>
          </p:cNvPr>
          <p:cNvSpPr/>
          <p:nvPr/>
        </p:nvSpPr>
        <p:spPr>
          <a:xfrm>
            <a:off x="4268683" y="656105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01.장바구니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02.주문/결제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03.주문완료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A1FBDDC3-E667-5C8F-2F1D-7F5894CF1C8A}"/>
              </a:ext>
            </a:extLst>
          </p:cNvPr>
          <p:cNvCxnSpPr/>
          <p:nvPr/>
        </p:nvCxnSpPr>
        <p:spPr>
          <a:xfrm>
            <a:off x="216817" y="99540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03;g302391297fa_0_53">
            <a:extLst>
              <a:ext uri="{FF2B5EF4-FFF2-40B4-BE49-F238E27FC236}">
                <a16:creationId xmlns:a16="http://schemas.microsoft.com/office/drawing/2014/main" id="{0B8023BB-4C32-27E9-8C76-DD3B9BEAD96E}"/>
              </a:ext>
            </a:extLst>
          </p:cNvPr>
          <p:cNvSpPr/>
          <p:nvPr/>
        </p:nvSpPr>
        <p:spPr>
          <a:xfrm>
            <a:off x="5177617" y="1113047"/>
            <a:ext cx="1992000" cy="48609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604;g302391297fa_0_53">
            <a:extLst>
              <a:ext uri="{FF2B5EF4-FFF2-40B4-BE49-F238E27FC236}">
                <a16:creationId xmlns:a16="http://schemas.microsoft.com/office/drawing/2014/main" id="{8F6E4B4E-1257-CFBC-267C-D550FF32AA27}"/>
              </a:ext>
            </a:extLst>
          </p:cNvPr>
          <p:cNvSpPr/>
          <p:nvPr/>
        </p:nvSpPr>
        <p:spPr>
          <a:xfrm>
            <a:off x="5243866" y="3345522"/>
            <a:ext cx="1866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r>
              <a:rPr lang="ko-KR" sz="10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하기</a:t>
            </a:r>
            <a:endParaRPr sz="10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600;g302391297fa_0_53">
            <a:extLst>
              <a:ext uri="{FF2B5EF4-FFF2-40B4-BE49-F238E27FC236}">
                <a16:creationId xmlns:a16="http://schemas.microsoft.com/office/drawing/2014/main" id="{2D301360-E870-C733-165C-4DDF1EB3C2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3662360"/>
              </p:ext>
            </p:extLst>
          </p:nvPr>
        </p:nvGraphicFramePr>
        <p:xfrm>
          <a:off x="497992" y="1320885"/>
          <a:ext cx="4619873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6245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25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8355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596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47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5" name="Google Shape;607;g302391297fa_0_53">
            <a:extLst>
              <a:ext uri="{FF2B5EF4-FFF2-40B4-BE49-F238E27FC236}">
                <a16:creationId xmlns:a16="http://schemas.microsoft.com/office/drawing/2014/main" id="{ACA8F7C1-F915-0626-FDC3-3AAAC01BF3B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51000" y="2076332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610;g302391297fa_0_53">
            <a:extLst>
              <a:ext uri="{FF2B5EF4-FFF2-40B4-BE49-F238E27FC236}">
                <a16:creationId xmlns:a16="http://schemas.microsoft.com/office/drawing/2014/main" id="{A1F8BF88-EE60-9884-2061-DF21F3363C7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554951" y="1563108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616;g302391297fa_0_53">
            <a:extLst>
              <a:ext uri="{FF2B5EF4-FFF2-40B4-BE49-F238E27FC236}">
                <a16:creationId xmlns:a16="http://schemas.microsoft.com/office/drawing/2014/main" id="{4BAF0A0B-0921-B15F-746F-8E68E03303FC}"/>
              </a:ext>
            </a:extLst>
          </p:cNvPr>
          <p:cNvSpPr/>
          <p:nvPr/>
        </p:nvSpPr>
        <p:spPr>
          <a:xfrm>
            <a:off x="1138505" y="156310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7;g302391297fa_0_53">
            <a:extLst>
              <a:ext uri="{FF2B5EF4-FFF2-40B4-BE49-F238E27FC236}">
                <a16:creationId xmlns:a16="http://schemas.microsoft.com/office/drawing/2014/main" id="{E171013B-54BF-7F15-9D17-B953FABD16CF}"/>
              </a:ext>
            </a:extLst>
          </p:cNvPr>
          <p:cNvSpPr/>
          <p:nvPr/>
        </p:nvSpPr>
        <p:spPr>
          <a:xfrm>
            <a:off x="1134554" y="20763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76280DF-B726-5BF9-3057-014DD0BC7378}"/>
              </a:ext>
            </a:extLst>
          </p:cNvPr>
          <p:cNvSpPr txBox="1"/>
          <p:nvPr/>
        </p:nvSpPr>
        <p:spPr>
          <a:xfrm>
            <a:off x="429033" y="1064704"/>
            <a:ext cx="3442784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주문상품  </a:t>
            </a:r>
            <a:r>
              <a:rPr lang="en-US" altLang="ko-KR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900" b="1" i="0" dirty="0">
                <a:solidFill>
                  <a:srgbClr val="111111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 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상품수량 및 옵션변경은 </a:t>
            </a:r>
            <a:r>
              <a:rPr lang="ko-KR" altLang="en-US" sz="7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상품상세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또는 장바구니에서 가능합니다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47" name="Google Shape;605;g302391297fa_0_53">
            <a:extLst>
              <a:ext uri="{FF2B5EF4-FFF2-40B4-BE49-F238E27FC236}">
                <a16:creationId xmlns:a16="http://schemas.microsoft.com/office/drawing/2014/main" id="{B69015C5-EA18-7A81-6AA8-BA03B66D6C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4175628"/>
              </p:ext>
            </p:extLst>
          </p:nvPr>
        </p:nvGraphicFramePr>
        <p:xfrm>
          <a:off x="5233613" y="1153137"/>
          <a:ext cx="1876254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2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36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결제예정금액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8" name="Google Shape;634;g302391297fa_0_53">
            <a:extLst>
              <a:ext uri="{FF2B5EF4-FFF2-40B4-BE49-F238E27FC236}">
                <a16:creationId xmlns:a16="http://schemas.microsoft.com/office/drawing/2014/main" id="{4EA03AE2-F4EB-EAFF-7B89-0909C5678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771756"/>
              </p:ext>
            </p:extLst>
          </p:nvPr>
        </p:nvGraphicFramePr>
        <p:xfrm>
          <a:off x="5233613" y="1410931"/>
          <a:ext cx="1876253" cy="972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5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0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주문상품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할인금액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5940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0050C62-3378-8104-5DC4-F61EF20B01B0}"/>
              </a:ext>
            </a:extLst>
          </p:cNvPr>
          <p:cNvSpPr txBox="1"/>
          <p:nvPr/>
        </p:nvSpPr>
        <p:spPr>
          <a:xfrm>
            <a:off x="429033" y="2672080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배송정보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D4F574B1-A132-6C5B-E9ED-8CF0FD42B6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3623985"/>
              </p:ext>
            </p:extLst>
          </p:nvPr>
        </p:nvGraphicFramePr>
        <p:xfrm>
          <a:off x="497992" y="2906260"/>
          <a:ext cx="4619873" cy="13774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01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8786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선택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기본 배송지         최근 배송지           새로운 배송지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5966457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855570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pic>
        <p:nvPicPr>
          <p:cNvPr id="9" name="Picture 2">
            <a:extLst>
              <a:ext uri="{FF2B5EF4-FFF2-40B4-BE49-F238E27FC236}">
                <a16:creationId xmlns:a16="http://schemas.microsoft.com/office/drawing/2014/main" id="{E6753BC4-C2D6-D0CE-9B20-A51932C00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172689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:a16="http://schemas.microsoft.com/office/drawing/2014/main" id="{ECE8F8D5-D3BD-6509-178B-22D41E438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399646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4A520522-CC55-727E-C392-A377122FC0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990718" y="296632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Google Shape;1975;g2f2558950df_0_84">
            <a:extLst>
              <a:ext uri="{FF2B5EF4-FFF2-40B4-BE49-F238E27FC236}">
                <a16:creationId xmlns:a16="http://schemas.microsoft.com/office/drawing/2014/main" id="{28E3EBC0-90EC-6DEB-799A-F48734B40BF4}"/>
              </a:ext>
            </a:extLst>
          </p:cNvPr>
          <p:cNvSpPr/>
          <p:nvPr/>
        </p:nvSpPr>
        <p:spPr>
          <a:xfrm>
            <a:off x="1399646" y="3180757"/>
            <a:ext cx="1034550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975;g2f2558950df_0_84">
            <a:extLst>
              <a:ext uri="{FF2B5EF4-FFF2-40B4-BE49-F238E27FC236}">
                <a16:creationId xmlns:a16="http://schemas.microsoft.com/office/drawing/2014/main" id="{58A8913B-E041-458C-6BBE-20EFD8D37180}"/>
              </a:ext>
            </a:extLst>
          </p:cNvPr>
          <p:cNvSpPr/>
          <p:nvPr/>
        </p:nvSpPr>
        <p:spPr>
          <a:xfrm>
            <a:off x="1399646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975;g2f2558950df_0_84">
            <a:extLst>
              <a:ext uri="{FF2B5EF4-FFF2-40B4-BE49-F238E27FC236}">
                <a16:creationId xmlns:a16="http://schemas.microsoft.com/office/drawing/2014/main" id="{33BB1BA3-159F-7A33-3E1A-5F07262AE287}"/>
              </a:ext>
            </a:extLst>
          </p:cNvPr>
          <p:cNvSpPr/>
          <p:nvPr/>
        </p:nvSpPr>
        <p:spPr>
          <a:xfrm>
            <a:off x="2124859" y="3410082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우편번호 찾기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9" name="Google Shape;1975;g2f2558950df_0_84">
            <a:extLst>
              <a:ext uri="{FF2B5EF4-FFF2-40B4-BE49-F238E27FC236}">
                <a16:creationId xmlns:a16="http://schemas.microsoft.com/office/drawing/2014/main" id="{A9637A5B-C5F5-E3F0-6E3C-C7ABF4A81902}"/>
              </a:ext>
            </a:extLst>
          </p:cNvPr>
          <p:cNvSpPr/>
          <p:nvPr/>
        </p:nvSpPr>
        <p:spPr>
          <a:xfrm>
            <a:off x="658495" y="5339476"/>
            <a:ext cx="1173278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카드사선택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solidFill>
                <a:schemeClr val="bg1">
                  <a:lumMod val="6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0" name="Google Shape;1975;g2f2558950df_0_84">
            <a:extLst>
              <a:ext uri="{FF2B5EF4-FFF2-40B4-BE49-F238E27FC236}">
                <a16:creationId xmlns:a16="http://schemas.microsoft.com/office/drawing/2014/main" id="{22F3227D-855F-9D06-24DA-A5634584EE99}"/>
              </a:ext>
            </a:extLst>
          </p:cNvPr>
          <p:cNvSpPr/>
          <p:nvPr/>
        </p:nvSpPr>
        <p:spPr>
          <a:xfrm>
            <a:off x="3335982" y="3634935"/>
            <a:ext cx="169077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975;g2f2558950df_0_84">
            <a:extLst>
              <a:ext uri="{FF2B5EF4-FFF2-40B4-BE49-F238E27FC236}">
                <a16:creationId xmlns:a16="http://schemas.microsoft.com/office/drawing/2014/main" id="{D3C50F74-FF89-7CF3-FF4A-D54D262D6C99}"/>
              </a:ext>
            </a:extLst>
          </p:cNvPr>
          <p:cNvSpPr/>
          <p:nvPr/>
        </p:nvSpPr>
        <p:spPr>
          <a:xfrm>
            <a:off x="1399646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975;g2f2558950df_0_84">
            <a:extLst>
              <a:ext uri="{FF2B5EF4-FFF2-40B4-BE49-F238E27FC236}">
                <a16:creationId xmlns:a16="http://schemas.microsoft.com/office/drawing/2014/main" id="{862921DF-43E4-A2EF-98F1-566C8D678CE3}"/>
              </a:ext>
            </a:extLst>
          </p:cNvPr>
          <p:cNvSpPr/>
          <p:nvPr/>
        </p:nvSpPr>
        <p:spPr>
          <a:xfrm>
            <a:off x="2206609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1975;g2f2558950df_0_84">
            <a:extLst>
              <a:ext uri="{FF2B5EF4-FFF2-40B4-BE49-F238E27FC236}">
                <a16:creationId xmlns:a16="http://schemas.microsoft.com/office/drawing/2014/main" id="{8A6D8656-8C0A-F385-BEDC-80D923967CE4}"/>
              </a:ext>
            </a:extLst>
          </p:cNvPr>
          <p:cNvSpPr/>
          <p:nvPr/>
        </p:nvSpPr>
        <p:spPr>
          <a:xfrm>
            <a:off x="3002033" y="3857560"/>
            <a:ext cx="694015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1975;g2f2558950df_0_84">
            <a:extLst>
              <a:ext uri="{FF2B5EF4-FFF2-40B4-BE49-F238E27FC236}">
                <a16:creationId xmlns:a16="http://schemas.microsoft.com/office/drawing/2014/main" id="{6B1029C6-594F-B5A5-85B2-2177762EC89D}"/>
              </a:ext>
            </a:extLst>
          </p:cNvPr>
          <p:cNvSpPr/>
          <p:nvPr/>
        </p:nvSpPr>
        <p:spPr>
          <a:xfrm>
            <a:off x="1399645" y="4092914"/>
            <a:ext cx="3627111" cy="164765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1975;g2f2558950df_0_84">
            <a:extLst>
              <a:ext uri="{FF2B5EF4-FFF2-40B4-BE49-F238E27FC236}">
                <a16:creationId xmlns:a16="http://schemas.microsoft.com/office/drawing/2014/main" id="{10D3ADE7-449C-5B46-158F-C4996335CCB9}"/>
              </a:ext>
            </a:extLst>
          </p:cNvPr>
          <p:cNvSpPr/>
          <p:nvPr/>
        </p:nvSpPr>
        <p:spPr>
          <a:xfrm>
            <a:off x="4181015" y="2706200"/>
            <a:ext cx="936850" cy="164765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배송지 목록에서 선택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A6A314-48EA-C431-5F52-BCA9A6426273}"/>
              </a:ext>
            </a:extLst>
          </p:cNvPr>
          <p:cNvSpPr txBox="1"/>
          <p:nvPr/>
        </p:nvSpPr>
        <p:spPr>
          <a:xfrm>
            <a:off x="429033" y="4422345"/>
            <a:ext cx="607071" cy="211203"/>
          </a:xfrm>
          <a:prstGeom prst="rect">
            <a:avLst/>
          </a:prstGeom>
          <a:noFill/>
        </p:spPr>
        <p:txBody>
          <a:bodyPr wrap="none" lIns="72000" tIns="36000" rIns="72000" bIns="36000" rtlCol="0" anchor="ctr">
            <a:spAutoFit/>
          </a:bodyPr>
          <a:lstStyle/>
          <a:p>
            <a:pPr algn="l" fontAlgn="t"/>
            <a:r>
              <a:rPr lang="ko-KR" altLang="en-US" sz="900" b="1" dirty="0">
                <a:solidFill>
                  <a:srgbClr val="11111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결제방법</a:t>
            </a:r>
            <a:endParaRPr lang="en-US" altLang="ko-KR" sz="7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1" name="Google Shape;1975;g2f2558950df_0_84">
            <a:extLst>
              <a:ext uri="{FF2B5EF4-FFF2-40B4-BE49-F238E27FC236}">
                <a16:creationId xmlns:a16="http://schemas.microsoft.com/office/drawing/2014/main" id="{1F80B7A9-9CBE-03BB-99AA-17FB3B99E8D9}"/>
              </a:ext>
            </a:extLst>
          </p:cNvPr>
          <p:cNvSpPr/>
          <p:nvPr/>
        </p:nvSpPr>
        <p:spPr>
          <a:xfrm>
            <a:off x="63659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신용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·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체크카드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2" name="Google Shape;1975;g2f2558950df_0_84">
            <a:extLst>
              <a:ext uri="{FF2B5EF4-FFF2-40B4-BE49-F238E27FC236}">
                <a16:creationId xmlns:a16="http://schemas.microsoft.com/office/drawing/2014/main" id="{7A3D4F1B-5441-225C-5BB4-0B6527A3BD32}"/>
              </a:ext>
            </a:extLst>
          </p:cNvPr>
          <p:cNvSpPr/>
          <p:nvPr/>
        </p:nvSpPr>
        <p:spPr>
          <a:xfrm>
            <a:off x="3768518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휴대폰결제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3" name="Google Shape;1975;g2f2558950df_0_84">
            <a:extLst>
              <a:ext uri="{FF2B5EF4-FFF2-40B4-BE49-F238E27FC236}">
                <a16:creationId xmlns:a16="http://schemas.microsoft.com/office/drawing/2014/main" id="{D5C5AF11-08B3-B9FE-BCCF-27CB161A5042}"/>
              </a:ext>
            </a:extLst>
          </p:cNvPr>
          <p:cNvSpPr/>
          <p:nvPr/>
        </p:nvSpPr>
        <p:spPr>
          <a:xfrm>
            <a:off x="1427162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토스페이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4" name="Google Shape;1975;g2f2558950df_0_84">
            <a:extLst>
              <a:ext uri="{FF2B5EF4-FFF2-40B4-BE49-F238E27FC236}">
                <a16:creationId xmlns:a16="http://schemas.microsoft.com/office/drawing/2014/main" id="{3A6779DD-F5A3-51E2-79AF-848AA2B8DD1F}"/>
              </a:ext>
            </a:extLst>
          </p:cNvPr>
          <p:cNvSpPr/>
          <p:nvPr/>
        </p:nvSpPr>
        <p:spPr>
          <a:xfrm>
            <a:off x="2207614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네이버페이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45" name="Google Shape;1975;g2f2558950df_0_84">
            <a:extLst>
              <a:ext uri="{FF2B5EF4-FFF2-40B4-BE49-F238E27FC236}">
                <a16:creationId xmlns:a16="http://schemas.microsoft.com/office/drawing/2014/main" id="{35491F37-1DA3-1DBB-188B-07060F3CFA0F}"/>
              </a:ext>
            </a:extLst>
          </p:cNvPr>
          <p:cNvSpPr/>
          <p:nvPr/>
        </p:nvSpPr>
        <p:spPr>
          <a:xfrm>
            <a:off x="2988066" y="4744694"/>
            <a:ext cx="730814" cy="427804"/>
          </a:xfrm>
          <a:prstGeom prst="roundRect">
            <a:avLst>
              <a:gd name="adj" fmla="val 1776"/>
            </a:avLst>
          </a:prstGeom>
          <a:solidFill>
            <a:schemeClr val="bg1"/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카카오</a:t>
            </a:r>
            <a:r>
              <a:rPr lang="ko-KR" altLang="en-US" sz="600" b="0" dirty="0">
                <a:latin typeface="Malgun Gothic"/>
                <a:ea typeface="Malgun Gothic"/>
                <a:cs typeface="Malgun Gothic"/>
                <a:sym typeface="Malgun Gothic"/>
              </a:rPr>
              <a:t>페이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3" name="Google Shape;1975;g2f2558950df_0_84">
            <a:extLst>
              <a:ext uri="{FF2B5EF4-FFF2-40B4-BE49-F238E27FC236}">
                <a16:creationId xmlns:a16="http://schemas.microsoft.com/office/drawing/2014/main" id="{18D4FDDC-4526-A411-77AB-BEB2157B3972}"/>
              </a:ext>
            </a:extLst>
          </p:cNvPr>
          <p:cNvSpPr/>
          <p:nvPr/>
        </p:nvSpPr>
        <p:spPr>
          <a:xfrm>
            <a:off x="1891526" y="5339476"/>
            <a:ext cx="1069876" cy="234231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1425" rIns="3600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600" dirty="0">
                <a:solidFill>
                  <a:schemeClr val="bg1">
                    <a:lumMod val="6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일시불 </a:t>
            </a:r>
            <a:r>
              <a:rPr lang="ko-KR" altLang="en-US" sz="60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                      </a:t>
            </a:r>
            <a:r>
              <a:rPr lang="ko-KR" altLang="ko-KR" sz="6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6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7C8CCA2B-9283-D732-CA94-78C2FDBCE8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2748200"/>
              </p:ext>
            </p:extLst>
          </p:nvPr>
        </p:nvGraphicFramePr>
        <p:xfrm>
          <a:off x="637305" y="5904651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]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결제서비스 이용약관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개인정보처리 동의  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FC78A5A-850B-4E82-EC5F-F2A36C978FAC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36596" y="5935595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E3836075-CE0E-3440-48C8-51F7CBE69C83}"/>
              </a:ext>
            </a:extLst>
          </p:cNvPr>
          <p:cNvSpPr/>
          <p:nvPr/>
        </p:nvSpPr>
        <p:spPr>
          <a:xfrm>
            <a:off x="1399645" y="3634936"/>
            <a:ext cx="1876585" cy="162506"/>
          </a:xfrm>
          <a:prstGeom prst="roundRect">
            <a:avLst>
              <a:gd name="adj" fmla="val 1776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8792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0D29-563D-F3A4-5C3B-B2C3B4C7F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652FED-B71C-F5BD-B12A-A2DE3D91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22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5BC2E65-4419-FD5D-353A-203FD47CB3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4B200A2-F01E-E0F5-CB3B-ADB01104F21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주문완료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1619F76-3D1F-FE4D-B8B1-6D07A2EFCF04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8" name="Google Shape;606;g302391297fa_0_53">
            <a:extLst>
              <a:ext uri="{FF2B5EF4-FFF2-40B4-BE49-F238E27FC236}">
                <a16:creationId xmlns:a16="http://schemas.microsoft.com/office/drawing/2014/main" id="{FF0AEDEA-8D0C-90A7-A54F-F5FD63039AB4}"/>
              </a:ext>
            </a:extLst>
          </p:cNvPr>
          <p:cNvSpPr/>
          <p:nvPr/>
        </p:nvSpPr>
        <p:spPr>
          <a:xfrm>
            <a:off x="414744" y="65948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11;g302391297fa_0_53">
            <a:extLst>
              <a:ext uri="{FF2B5EF4-FFF2-40B4-BE49-F238E27FC236}">
                <a16:creationId xmlns:a16="http://schemas.microsoft.com/office/drawing/2014/main" id="{CEE058EA-C53B-0CE1-5AAA-C887BC9B57E0}"/>
              </a:ext>
            </a:extLst>
          </p:cNvPr>
          <p:cNvSpPr/>
          <p:nvPr/>
        </p:nvSpPr>
        <p:spPr>
          <a:xfrm>
            <a:off x="4268683" y="659484"/>
            <a:ext cx="29412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01.장바구니  &gt;  02.주문/결제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03.주문완료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4" name="Google Shape;649;g302391297fa_0_53">
            <a:extLst>
              <a:ext uri="{FF2B5EF4-FFF2-40B4-BE49-F238E27FC236}">
                <a16:creationId xmlns:a16="http://schemas.microsoft.com/office/drawing/2014/main" id="{DF0E114F-FB92-8D85-EF87-1B7FC809F531}"/>
              </a:ext>
            </a:extLst>
          </p:cNvPr>
          <p:cNvCxnSpPr/>
          <p:nvPr/>
        </p:nvCxnSpPr>
        <p:spPr>
          <a:xfrm>
            <a:off x="216817" y="998783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A4C3EABB-5E36-51D7-E8E7-DD79701738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2015638"/>
              </p:ext>
            </p:extLst>
          </p:nvPr>
        </p:nvGraphicFramePr>
        <p:xfrm>
          <a:off x="491685" y="1164154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324346892974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Google Shape;1975;g2f2558950df_0_84">
            <a:extLst>
              <a:ext uri="{FF2B5EF4-FFF2-40B4-BE49-F238E27FC236}">
                <a16:creationId xmlns:a16="http://schemas.microsoft.com/office/drawing/2014/main" id="{3B5BDECA-BC39-84BF-510C-7BDC8041B671}"/>
              </a:ext>
            </a:extLst>
          </p:cNvPr>
          <p:cNvSpPr/>
          <p:nvPr/>
        </p:nvSpPr>
        <p:spPr>
          <a:xfrm>
            <a:off x="250337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배송 조회로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" name="Google Shape;1975;g2f2558950df_0_84">
            <a:extLst>
              <a:ext uri="{FF2B5EF4-FFF2-40B4-BE49-F238E27FC236}">
                <a16:creationId xmlns:a16="http://schemas.microsoft.com/office/drawing/2014/main" id="{6692EF02-E75E-31CD-0644-35CC946E427C}"/>
              </a:ext>
            </a:extLst>
          </p:cNvPr>
          <p:cNvSpPr/>
          <p:nvPr/>
        </p:nvSpPr>
        <p:spPr>
          <a:xfrm>
            <a:off x="3850784" y="1829637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쇼핑 계속하기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02AB3D80-560C-1057-A9D1-D2D901AA3A9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9368744"/>
              </p:ext>
            </p:extLst>
          </p:nvPr>
        </p:nvGraphicFramePr>
        <p:xfrm>
          <a:off x="491685" y="2656800"/>
          <a:ext cx="6718197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2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2787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473262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A6ED3D8F-761B-C2AA-2C5D-2A02CA1E9E8A}"/>
              </a:ext>
            </a:extLst>
          </p:cNvPr>
          <p:cNvSpPr/>
          <p:nvPr/>
        </p:nvSpPr>
        <p:spPr>
          <a:xfrm>
            <a:off x="414744" y="23868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06;g302391297fa_0_53">
            <a:extLst>
              <a:ext uri="{FF2B5EF4-FFF2-40B4-BE49-F238E27FC236}">
                <a16:creationId xmlns:a16="http://schemas.microsoft.com/office/drawing/2014/main" id="{5A7495B0-BCBC-277A-8394-E5A9DC295B24}"/>
              </a:ext>
            </a:extLst>
          </p:cNvPr>
          <p:cNvSpPr/>
          <p:nvPr/>
        </p:nvSpPr>
        <p:spPr>
          <a:xfrm>
            <a:off x="414744" y="3429000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3" name="Google Shape;600;g302391297fa_0_53">
            <a:extLst>
              <a:ext uri="{FF2B5EF4-FFF2-40B4-BE49-F238E27FC236}">
                <a16:creationId xmlns:a16="http://schemas.microsoft.com/office/drawing/2014/main" id="{7AC26E31-DFB2-A2D2-E2A5-0556F92294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66001056"/>
              </p:ext>
            </p:extLst>
          </p:nvPr>
        </p:nvGraphicFramePr>
        <p:xfrm>
          <a:off x="491685" y="5245232"/>
          <a:ext cx="6718198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64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261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010-1234-1256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세종 노을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19 201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2016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호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한솔동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940,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첫마을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단지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15" name="Google Shape;606;g302391297fa_0_53">
            <a:extLst>
              <a:ext uri="{FF2B5EF4-FFF2-40B4-BE49-F238E27FC236}">
                <a16:creationId xmlns:a16="http://schemas.microsoft.com/office/drawing/2014/main" id="{F8777AC1-950F-449D-4E43-A47373D9F555}"/>
              </a:ext>
            </a:extLst>
          </p:cNvPr>
          <p:cNvSpPr/>
          <p:nvPr/>
        </p:nvSpPr>
        <p:spPr>
          <a:xfrm>
            <a:off x="414744" y="4975232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A1CD0140-33E2-1809-D67E-D1169FFEFC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615505"/>
              </p:ext>
            </p:extLst>
          </p:nvPr>
        </p:nvGraphicFramePr>
        <p:xfrm>
          <a:off x="491685" y="3673776"/>
          <a:ext cx="6718199" cy="12354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7145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3865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46665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61600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21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4941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0724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725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099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19" name="Google Shape;607;g302391297fa_0_53">
            <a:extLst>
              <a:ext uri="{FF2B5EF4-FFF2-40B4-BE49-F238E27FC236}">
                <a16:creationId xmlns:a16="http://schemas.microsoft.com/office/drawing/2014/main" id="{ADE88B3A-684D-A3B4-1FC9-9A908DA8E7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544693" y="4429223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Google Shape;610;g302391297fa_0_53">
            <a:extLst>
              <a:ext uri="{FF2B5EF4-FFF2-40B4-BE49-F238E27FC236}">
                <a16:creationId xmlns:a16="http://schemas.microsoft.com/office/drawing/2014/main" id="{4984A4EB-81BB-D44C-ADE6-C82792CE51D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548644" y="391599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Google Shape;616;g302391297fa_0_53">
            <a:extLst>
              <a:ext uri="{FF2B5EF4-FFF2-40B4-BE49-F238E27FC236}">
                <a16:creationId xmlns:a16="http://schemas.microsoft.com/office/drawing/2014/main" id="{BD0F59AA-67A8-9B0B-4F09-A7F24ECEB596}"/>
              </a:ext>
            </a:extLst>
          </p:cNvPr>
          <p:cNvSpPr/>
          <p:nvPr/>
        </p:nvSpPr>
        <p:spPr>
          <a:xfrm>
            <a:off x="1132198" y="3915999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17;g302391297fa_0_53">
            <a:extLst>
              <a:ext uri="{FF2B5EF4-FFF2-40B4-BE49-F238E27FC236}">
                <a16:creationId xmlns:a16="http://schemas.microsoft.com/office/drawing/2014/main" id="{BBD1F466-E989-BE34-B9AF-39C584624160}"/>
              </a:ext>
            </a:extLst>
          </p:cNvPr>
          <p:cNvSpPr/>
          <p:nvPr/>
        </p:nvSpPr>
        <p:spPr>
          <a:xfrm>
            <a:off x="1128247" y="442922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8423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ACA4FA1-7F3D-97A1-0CAA-2BF2CBEBB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806D87B-7B5A-C83A-7236-5925E8314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792378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배송지선택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959;g2efdfd133eb_0_868">
            <a:extLst>
              <a:ext uri="{FF2B5EF4-FFF2-40B4-BE49-F238E27FC236}">
                <a16:creationId xmlns:a16="http://schemas.microsoft.com/office/drawing/2014/main" id="{9AF38DC5-679F-9E0B-B47F-EE082DEE8D5B}"/>
              </a:ext>
            </a:extLst>
          </p:cNvPr>
          <p:cNvSpPr/>
          <p:nvPr/>
        </p:nvSpPr>
        <p:spPr>
          <a:xfrm>
            <a:off x="254194" y="627372"/>
            <a:ext cx="4400700" cy="4290068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60;g2efdfd133eb_0_868">
            <a:extLst>
              <a:ext uri="{FF2B5EF4-FFF2-40B4-BE49-F238E27FC236}">
                <a16:creationId xmlns:a16="http://schemas.microsoft.com/office/drawing/2014/main" id="{8DD496E7-C26A-B9FC-EF3F-FE0E87C68150}"/>
              </a:ext>
            </a:extLst>
          </p:cNvPr>
          <p:cNvSpPr/>
          <p:nvPr/>
        </p:nvSpPr>
        <p:spPr>
          <a:xfrm>
            <a:off x="459744" y="76522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선택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63;g2efdfd133eb_0_868">
            <a:extLst>
              <a:ext uri="{FF2B5EF4-FFF2-40B4-BE49-F238E27FC236}">
                <a16:creationId xmlns:a16="http://schemas.microsoft.com/office/drawing/2014/main" id="{5910E7B8-0A41-75EE-3056-533DA025AC18}"/>
              </a:ext>
            </a:extLst>
          </p:cNvPr>
          <p:cNvSpPr/>
          <p:nvPr/>
        </p:nvSpPr>
        <p:spPr>
          <a:xfrm>
            <a:off x="4059744" y="76522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1000;g2efdfd133eb_0_868">
            <a:extLst>
              <a:ext uri="{FF2B5EF4-FFF2-40B4-BE49-F238E27FC236}">
                <a16:creationId xmlns:a16="http://schemas.microsoft.com/office/drawing/2014/main" id="{FFAEDA70-6B5F-A5A7-96BD-07FAA8B5870B}"/>
              </a:ext>
            </a:extLst>
          </p:cNvPr>
          <p:cNvSpPr/>
          <p:nvPr/>
        </p:nvSpPr>
        <p:spPr>
          <a:xfrm>
            <a:off x="429564" y="1049694"/>
            <a:ext cx="4052880" cy="496535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 시 배송지를 선택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관리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하는 화면입니다</a:t>
            </a:r>
            <a:r>
              <a:rPr lang="en-US" alt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108000" marR="0" lvl="0" indent="-108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 panose="020B0604020202020204" pitchFamily="34" charset="0"/>
              <a:buChar char="•"/>
            </a:pP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 배송지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"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는 장바구니에 자동 입력되는 </a:t>
            </a:r>
            <a:r>
              <a:rPr lang="ko-KR" altLang="en-US" sz="700" b="0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배송지이며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1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개만 지정할 수 있습니다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</p:txBody>
      </p:sp>
      <p:sp>
        <p:nvSpPr>
          <p:cNvPr id="8" name="Google Shape;830;g28120bc8d10_0_307">
            <a:extLst>
              <a:ext uri="{FF2B5EF4-FFF2-40B4-BE49-F238E27FC236}">
                <a16:creationId xmlns:a16="http://schemas.microsoft.com/office/drawing/2014/main" id="{5497D4A8-7CBB-22A8-6E01-485F8862B9EB}"/>
              </a:ext>
            </a:extLst>
          </p:cNvPr>
          <p:cNvSpPr/>
          <p:nvPr/>
        </p:nvSpPr>
        <p:spPr>
          <a:xfrm>
            <a:off x="429564" y="2468096"/>
            <a:ext cx="4057270" cy="181434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830;g28120bc8d10_0_307">
            <a:extLst>
              <a:ext uri="{FF2B5EF4-FFF2-40B4-BE49-F238E27FC236}">
                <a16:creationId xmlns:a16="http://schemas.microsoft.com/office/drawing/2014/main" id="{E2638AA8-695B-0234-A3F1-203CBF253A85}"/>
              </a:ext>
            </a:extLst>
          </p:cNvPr>
          <p:cNvSpPr/>
          <p:nvPr/>
        </p:nvSpPr>
        <p:spPr>
          <a:xfrm>
            <a:off x="429564" y="1629904"/>
            <a:ext cx="4052880" cy="58018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852;g28120bc8d10_0_307">
            <a:extLst>
              <a:ext uri="{FF2B5EF4-FFF2-40B4-BE49-F238E27FC236}">
                <a16:creationId xmlns:a16="http://schemas.microsoft.com/office/drawing/2014/main" id="{DF8B0DF9-6206-0636-3206-C261AFFD8A81}"/>
              </a:ext>
            </a:extLst>
          </p:cNvPr>
          <p:cNvSpPr/>
          <p:nvPr/>
        </p:nvSpPr>
        <p:spPr>
          <a:xfrm>
            <a:off x="589822" y="1636203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853;g28120bc8d10_0_307">
            <a:extLst>
              <a:ext uri="{FF2B5EF4-FFF2-40B4-BE49-F238E27FC236}">
                <a16:creationId xmlns:a16="http://schemas.microsoft.com/office/drawing/2014/main" id="{4793DF5C-2D15-A276-D633-3F3F2CD316C4}"/>
              </a:ext>
            </a:extLst>
          </p:cNvPr>
          <p:cNvSpPr/>
          <p:nvPr/>
        </p:nvSpPr>
        <p:spPr>
          <a:xfrm>
            <a:off x="1025932" y="1666219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852;g28120bc8d10_0_307">
            <a:extLst>
              <a:ext uri="{FF2B5EF4-FFF2-40B4-BE49-F238E27FC236}">
                <a16:creationId xmlns:a16="http://schemas.microsoft.com/office/drawing/2014/main" id="{14D00197-CBEF-DA97-631D-FEBBBB52AD01}"/>
              </a:ext>
            </a:extLst>
          </p:cNvPr>
          <p:cNvSpPr/>
          <p:nvPr/>
        </p:nvSpPr>
        <p:spPr>
          <a:xfrm>
            <a:off x="589822" y="191502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</a:t>
            </a: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853;g28120bc8d10_0_307">
            <a:extLst>
              <a:ext uri="{FF2B5EF4-FFF2-40B4-BE49-F238E27FC236}">
                <a16:creationId xmlns:a16="http://schemas.microsoft.com/office/drawing/2014/main" id="{06EAA8BC-4D70-592B-8A8C-3E69E0EEFFFB}"/>
              </a:ext>
            </a:extLst>
          </p:cNvPr>
          <p:cNvSpPr/>
          <p:nvPr/>
        </p:nvSpPr>
        <p:spPr>
          <a:xfrm>
            <a:off x="1025932" y="1945044"/>
            <a:ext cx="2190282" cy="18135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008;g2efdfd133eb_0_868">
            <a:extLst>
              <a:ext uri="{FF2B5EF4-FFF2-40B4-BE49-F238E27FC236}">
                <a16:creationId xmlns:a16="http://schemas.microsoft.com/office/drawing/2014/main" id="{84F689E1-7460-3E4A-C633-139B30DC7324}"/>
              </a:ext>
            </a:extLst>
          </p:cNvPr>
          <p:cNvSpPr/>
          <p:nvPr/>
        </p:nvSpPr>
        <p:spPr>
          <a:xfrm>
            <a:off x="3998337" y="1808880"/>
            <a:ext cx="369474" cy="184414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5" name="Google Shape;993;g2efdfd133eb_0_868">
            <a:extLst>
              <a:ext uri="{FF2B5EF4-FFF2-40B4-BE49-F238E27FC236}">
                <a16:creationId xmlns:a16="http://schemas.microsoft.com/office/drawing/2014/main" id="{D99DAF36-F98F-F8D5-8029-4414FEB5A1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393287"/>
              </p:ext>
            </p:extLst>
          </p:nvPr>
        </p:nvGraphicFramePr>
        <p:xfrm>
          <a:off x="429563" y="2468097"/>
          <a:ext cx="4019646" cy="126328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1484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6303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75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38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25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sz="5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5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5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500" u="sng" strike="noStrike" cap="none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767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5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5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Google Shape;994;g2efdfd133eb_0_868">
            <a:extLst>
              <a:ext uri="{FF2B5EF4-FFF2-40B4-BE49-F238E27FC236}">
                <a16:creationId xmlns:a16="http://schemas.microsoft.com/office/drawing/2014/main" id="{C290BFCE-9EC7-0626-6EFD-E7399C4E4A56}"/>
              </a:ext>
            </a:extLst>
          </p:cNvPr>
          <p:cNvSpPr/>
          <p:nvPr/>
        </p:nvSpPr>
        <p:spPr>
          <a:xfrm>
            <a:off x="4122510" y="2283016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98;g2efdfd133eb_0_868">
            <a:extLst>
              <a:ext uri="{FF2B5EF4-FFF2-40B4-BE49-F238E27FC236}">
                <a16:creationId xmlns:a16="http://schemas.microsoft.com/office/drawing/2014/main" id="{991CC3D6-AC83-754A-4FD2-B9C15AD14B16}"/>
              </a:ext>
            </a:extLst>
          </p:cNvPr>
          <p:cNvSpPr/>
          <p:nvPr/>
        </p:nvSpPr>
        <p:spPr>
          <a:xfrm>
            <a:off x="3554027" y="2282384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98;g2efdfd133eb_0_868">
            <a:extLst>
              <a:ext uri="{FF2B5EF4-FFF2-40B4-BE49-F238E27FC236}">
                <a16:creationId xmlns:a16="http://schemas.microsoft.com/office/drawing/2014/main" id="{645B0BF1-4422-7E76-94A4-A9410E16A731}"/>
              </a:ext>
            </a:extLst>
          </p:cNvPr>
          <p:cNvSpPr/>
          <p:nvPr/>
        </p:nvSpPr>
        <p:spPr>
          <a:xfrm>
            <a:off x="2965467" y="2288803"/>
            <a:ext cx="537921" cy="157217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기본배송지 지정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61;g2efdfd133eb_0_868">
            <a:extLst>
              <a:ext uri="{FF2B5EF4-FFF2-40B4-BE49-F238E27FC236}">
                <a16:creationId xmlns:a16="http://schemas.microsoft.com/office/drawing/2014/main" id="{862D960A-13A4-4FBF-282B-C27E2C50B862}"/>
              </a:ext>
            </a:extLst>
          </p:cNvPr>
          <p:cNvSpPr/>
          <p:nvPr/>
        </p:nvSpPr>
        <p:spPr>
          <a:xfrm>
            <a:off x="15607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962;g2efdfd133eb_0_868">
            <a:extLst>
              <a:ext uri="{FF2B5EF4-FFF2-40B4-BE49-F238E27FC236}">
                <a16:creationId xmlns:a16="http://schemas.microsoft.com/office/drawing/2014/main" id="{C7080E5E-8601-492B-6D85-B8D8AA6EDE0A}"/>
              </a:ext>
            </a:extLst>
          </p:cNvPr>
          <p:cNvSpPr/>
          <p:nvPr/>
        </p:nvSpPr>
        <p:spPr>
          <a:xfrm>
            <a:off x="2356944" y="4494333"/>
            <a:ext cx="720000" cy="223141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A7455A0-1B18-5D75-8582-D0E51B56259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489183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FA78C26-487B-CCEB-DA77-BC41F1AFFD2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727488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672250-354C-A031-4769-67080F912582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2984704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A73EEC3-0F61-A994-5AE8-C3C388A932F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251325"/>
            <a:ext cx="151261" cy="151254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0911D87-F704-0CA6-202A-85A2944BF98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03647" y="3526854"/>
            <a:ext cx="151261" cy="151254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모서리가 둥근 직사각형 24">
            <a:extLst>
              <a:ext uri="{FF2B5EF4-FFF2-40B4-BE49-F238E27FC236}">
                <a16:creationId xmlns:a16="http://schemas.microsoft.com/office/drawing/2014/main" id="{F49CA47D-AD0B-CB89-F183-C9DBC2EB1FB7}"/>
              </a:ext>
            </a:extLst>
          </p:cNvPr>
          <p:cNvSpPr>
            <a:spLocks/>
          </p:cNvSpPr>
          <p:nvPr/>
        </p:nvSpPr>
        <p:spPr>
          <a:xfrm>
            <a:off x="336950" y="2231529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6F1FC2-2347-B8B1-FA54-9A626D26AF9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베송지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선택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A63CF7-0046-CFEB-D59B-7BC0B7500560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결제 </a:t>
            </a:r>
          </a:p>
        </p:txBody>
      </p:sp>
    </p:spTree>
    <p:extLst>
      <p:ext uri="{BB962C8B-B14F-4D97-AF65-F5344CB8AC3E}">
        <p14:creationId xmlns:p14="http://schemas.microsoft.com/office/powerpoint/2010/main" val="36523581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6762B6-6C13-7AB7-2EF0-15C6611B4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8EC59197-384F-5783-F84F-80B6633110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67289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관심상품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2568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85997-629C-BEA2-E19D-EF9D76D47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63F784F-95B5-3E56-630C-CAF4935E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FEB60F-49D3-42CD-DF8A-7719B755202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D1D82F-D969-CE05-9E64-53F7916D36A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관심상품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E4470CA6-E156-21D6-170E-9FB5457AFF1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3" name="Google Shape;215;g2f8249fdfe1_0_48">
            <a:extLst>
              <a:ext uri="{FF2B5EF4-FFF2-40B4-BE49-F238E27FC236}">
                <a16:creationId xmlns:a16="http://schemas.microsoft.com/office/drawing/2014/main" id="{70D6029E-3F13-B5DE-A634-0BA2C91EF6B3}"/>
              </a:ext>
            </a:extLst>
          </p:cNvPr>
          <p:cNvSpPr/>
          <p:nvPr/>
        </p:nvSpPr>
        <p:spPr>
          <a:xfrm>
            <a:off x="1846006" y="186147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16;g2f8249fdfe1_0_48">
            <a:extLst>
              <a:ext uri="{FF2B5EF4-FFF2-40B4-BE49-F238E27FC236}">
                <a16:creationId xmlns:a16="http://schemas.microsoft.com/office/drawing/2014/main" id="{8047C719-8219-42CE-7B4E-2EB95E518C38}"/>
              </a:ext>
            </a:extLst>
          </p:cNvPr>
          <p:cNvSpPr/>
          <p:nvPr/>
        </p:nvSpPr>
        <p:spPr>
          <a:xfrm>
            <a:off x="3198487" y="186481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17;g2f8249fdfe1_0_48">
            <a:extLst>
              <a:ext uri="{FF2B5EF4-FFF2-40B4-BE49-F238E27FC236}">
                <a16:creationId xmlns:a16="http://schemas.microsoft.com/office/drawing/2014/main" id="{407C8A08-34E1-F1A1-0BE5-9F4F627FDE00}"/>
              </a:ext>
            </a:extLst>
          </p:cNvPr>
          <p:cNvSpPr/>
          <p:nvPr/>
        </p:nvSpPr>
        <p:spPr>
          <a:xfrm>
            <a:off x="5914228" y="186147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18;g2f8249fdfe1_0_48">
            <a:extLst>
              <a:ext uri="{FF2B5EF4-FFF2-40B4-BE49-F238E27FC236}">
                <a16:creationId xmlns:a16="http://schemas.microsoft.com/office/drawing/2014/main" id="{918AC8B5-EB93-E57E-EBF0-BD2F5E48FCA8}"/>
              </a:ext>
            </a:extLst>
          </p:cNvPr>
          <p:cNvSpPr/>
          <p:nvPr/>
        </p:nvSpPr>
        <p:spPr>
          <a:xfrm>
            <a:off x="4555866" y="186481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" name="Google Shape;219;g2f8249fdfe1_0_48">
            <a:extLst>
              <a:ext uri="{FF2B5EF4-FFF2-40B4-BE49-F238E27FC236}">
                <a16:creationId xmlns:a16="http://schemas.microsoft.com/office/drawing/2014/main" id="{45A79DC3-240E-1387-86B3-0574D76066D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6444" y="200606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" name="Google Shape;220;g2f8249fdfe1_0_48">
            <a:extLst>
              <a:ext uri="{FF2B5EF4-FFF2-40B4-BE49-F238E27FC236}">
                <a16:creationId xmlns:a16="http://schemas.microsoft.com/office/drawing/2014/main" id="{A81269B6-B263-98F9-8E49-75F264C32D7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0725" y="200673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21;g2f8249fdfe1_0_48">
            <a:extLst>
              <a:ext uri="{FF2B5EF4-FFF2-40B4-BE49-F238E27FC236}">
                <a16:creationId xmlns:a16="http://schemas.microsoft.com/office/drawing/2014/main" id="{AF734350-BE33-3F1D-5C2D-3B16FC9A22D5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1830" y="201077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222;g2f8249fdfe1_0_48">
            <a:extLst>
              <a:ext uri="{FF2B5EF4-FFF2-40B4-BE49-F238E27FC236}">
                <a16:creationId xmlns:a16="http://schemas.microsoft.com/office/drawing/2014/main" id="{CF51ED72-3C73-EC80-FC80-A6313E00372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5724" y="2010076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164;g2ef584e469a_0_1">
            <a:extLst>
              <a:ext uri="{FF2B5EF4-FFF2-40B4-BE49-F238E27FC236}">
                <a16:creationId xmlns:a16="http://schemas.microsoft.com/office/drawing/2014/main" id="{01CA68B4-1128-5E60-4A76-AA31E518BCE3}"/>
              </a:ext>
            </a:extLst>
          </p:cNvPr>
          <p:cNvSpPr/>
          <p:nvPr/>
        </p:nvSpPr>
        <p:spPr>
          <a:xfrm>
            <a:off x="504169" y="1861476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169;g2ef584e469a_0_1">
            <a:extLst>
              <a:ext uri="{FF2B5EF4-FFF2-40B4-BE49-F238E27FC236}">
                <a16:creationId xmlns:a16="http://schemas.microsoft.com/office/drawing/2014/main" id="{A2528D5D-D43E-D610-22B6-E9BDEBCEDC0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128" y="1980276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E99A76-B725-7C62-9278-EF163E0BB874}"/>
              </a:ext>
            </a:extLst>
          </p:cNvPr>
          <p:cNvGrpSpPr/>
          <p:nvPr/>
        </p:nvGrpSpPr>
        <p:grpSpPr>
          <a:xfrm>
            <a:off x="504169" y="2954200"/>
            <a:ext cx="6630030" cy="972173"/>
            <a:chOff x="533916" y="6307114"/>
            <a:chExt cx="6630030" cy="972173"/>
          </a:xfrm>
        </p:grpSpPr>
        <p:graphicFrame>
          <p:nvGraphicFramePr>
            <p:cNvPr id="34" name="Google Shape;241;g2f8249fdfe1_0_48">
              <a:extLst>
                <a:ext uri="{FF2B5EF4-FFF2-40B4-BE49-F238E27FC236}">
                  <a16:creationId xmlns:a16="http://schemas.microsoft.com/office/drawing/2014/main" id="{67286750-9BAD-8605-1789-A8D03F92D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5429105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35" name="Google Shape;178;g2ef584e469a_0_1">
              <a:extLst>
                <a:ext uri="{FF2B5EF4-FFF2-40B4-BE49-F238E27FC236}">
                  <a16:creationId xmlns:a16="http://schemas.microsoft.com/office/drawing/2014/main" id="{7FB32320-466C-4B58-C8BE-D93DD995250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36" name="Google Shape;178;g2ef584e469a_0_1">
              <a:extLst>
                <a:ext uri="{FF2B5EF4-FFF2-40B4-BE49-F238E27FC236}">
                  <a16:creationId xmlns:a16="http://schemas.microsoft.com/office/drawing/2014/main" id="{4CB7B9C3-59D4-9444-5C10-8087160CA618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37" name="Picture 6">
              <a:extLst>
                <a:ext uri="{FF2B5EF4-FFF2-40B4-BE49-F238E27FC236}">
                  <a16:creationId xmlns:a16="http://schemas.microsoft.com/office/drawing/2014/main" id="{45D6DAD3-75AB-A249-FB8D-1A9476B8E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8">
              <a:extLst>
                <a:ext uri="{FF2B5EF4-FFF2-40B4-BE49-F238E27FC236}">
                  <a16:creationId xmlns:a16="http://schemas.microsoft.com/office/drawing/2014/main" id="{A6C3FA4C-0E92-183C-5A1F-DF2DB8EA28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6">
              <a:extLst>
                <a:ext uri="{FF2B5EF4-FFF2-40B4-BE49-F238E27FC236}">
                  <a16:creationId xmlns:a16="http://schemas.microsoft.com/office/drawing/2014/main" id="{E7B1A610-3489-24CB-EDBD-D1AFDF7937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8">
              <a:extLst>
                <a:ext uri="{FF2B5EF4-FFF2-40B4-BE49-F238E27FC236}">
                  <a16:creationId xmlns:a16="http://schemas.microsoft.com/office/drawing/2014/main" id="{0EC8C0FB-7DF8-8385-9F5C-058C424890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6">
              <a:extLst>
                <a:ext uri="{FF2B5EF4-FFF2-40B4-BE49-F238E27FC236}">
                  <a16:creationId xmlns:a16="http://schemas.microsoft.com/office/drawing/2014/main" id="{688FAEDF-DCFD-FAED-C436-0802FF314E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8">
              <a:extLst>
                <a:ext uri="{FF2B5EF4-FFF2-40B4-BE49-F238E27FC236}">
                  <a16:creationId xmlns:a16="http://schemas.microsoft.com/office/drawing/2014/main" id="{88ACF259-1F1B-26F3-8927-BC017F0920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280C2645-3CCA-C1E8-F10D-56B8C336DC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5A7C1111-4C80-1733-7D69-8D3FEB84D5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5FFC9834-9AA1-6C44-BC70-E35676E2AE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19A48549-6CF2-FFAE-357A-6455F40D97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Google Shape;178;g2ef584e469a_0_1">
              <a:extLst>
                <a:ext uri="{FF2B5EF4-FFF2-40B4-BE49-F238E27FC236}">
                  <a16:creationId xmlns:a16="http://schemas.microsoft.com/office/drawing/2014/main" id="{027AB76E-5870-B8BB-866F-415478892EAA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8;g2ef584e469a_0_1">
              <a:extLst>
                <a:ext uri="{FF2B5EF4-FFF2-40B4-BE49-F238E27FC236}">
                  <a16:creationId xmlns:a16="http://schemas.microsoft.com/office/drawing/2014/main" id="{18776984-88D0-679F-055E-DBFCC867261F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CB379C7-0637-B9E1-AB80-6C51C280705C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9D52854-2613-04FB-F2C7-45E5AB32E27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7F76698-F804-D4D8-C835-355DD116C50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EA5303C-C91E-C3A8-D2DB-A749C273E02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93784F2-ADEA-38E8-B777-E7E7DC63743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502B4A1D-6C8B-2D13-4AA4-131D686C4DBE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1975;g2f2558950df_0_84">
            <a:extLst>
              <a:ext uri="{FF2B5EF4-FFF2-40B4-BE49-F238E27FC236}">
                <a16:creationId xmlns:a16="http://schemas.microsoft.com/office/drawing/2014/main" id="{738BC3CF-8830-1C09-1F59-4988FE902C6A}"/>
              </a:ext>
            </a:extLst>
          </p:cNvPr>
          <p:cNvSpPr/>
          <p:nvPr/>
        </p:nvSpPr>
        <p:spPr>
          <a:xfrm>
            <a:off x="4560035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선택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77C6701C-509D-0203-AD5A-DD3FB47467A9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3C5C4E0B-5AE4-575B-E6EF-926D060E28A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관심상품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6580BAD-5E19-BFCC-7D59-0591AFF88B94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관심상품으로 등록하여 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보다 편리하게 구매하세요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E7D41EE2-ED4C-0567-0165-0D392F09A283}"/>
              </a:ext>
            </a:extLst>
          </p:cNvPr>
          <p:cNvSpPr/>
          <p:nvPr/>
        </p:nvSpPr>
        <p:spPr>
          <a:xfrm>
            <a:off x="623177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61" name="Google Shape;215;g2f8249fdfe1_0_48">
            <a:extLst>
              <a:ext uri="{FF2B5EF4-FFF2-40B4-BE49-F238E27FC236}">
                <a16:creationId xmlns:a16="http://schemas.microsoft.com/office/drawing/2014/main" id="{ED2A2E2D-6A33-D587-B94B-224359C6C15F}"/>
              </a:ext>
            </a:extLst>
          </p:cNvPr>
          <p:cNvSpPr/>
          <p:nvPr/>
        </p:nvSpPr>
        <p:spPr>
          <a:xfrm>
            <a:off x="1846006" y="3941264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216;g2f8249fdfe1_0_48">
            <a:extLst>
              <a:ext uri="{FF2B5EF4-FFF2-40B4-BE49-F238E27FC236}">
                <a16:creationId xmlns:a16="http://schemas.microsoft.com/office/drawing/2014/main" id="{4ABE9BE5-92BB-189B-94ED-666AFAC30BF1}"/>
              </a:ext>
            </a:extLst>
          </p:cNvPr>
          <p:cNvSpPr/>
          <p:nvPr/>
        </p:nvSpPr>
        <p:spPr>
          <a:xfrm>
            <a:off x="3198487" y="3944601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217;g2f8249fdfe1_0_48">
            <a:extLst>
              <a:ext uri="{FF2B5EF4-FFF2-40B4-BE49-F238E27FC236}">
                <a16:creationId xmlns:a16="http://schemas.microsoft.com/office/drawing/2014/main" id="{943655F6-F66C-8EA5-5862-3421EFD93DEC}"/>
              </a:ext>
            </a:extLst>
          </p:cNvPr>
          <p:cNvSpPr/>
          <p:nvPr/>
        </p:nvSpPr>
        <p:spPr>
          <a:xfrm>
            <a:off x="5914228" y="3941263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8;g2f8249fdfe1_0_48">
            <a:extLst>
              <a:ext uri="{FF2B5EF4-FFF2-40B4-BE49-F238E27FC236}">
                <a16:creationId xmlns:a16="http://schemas.microsoft.com/office/drawing/2014/main" id="{19442757-3B81-8B25-EB5A-95D0130B3239}"/>
              </a:ext>
            </a:extLst>
          </p:cNvPr>
          <p:cNvSpPr/>
          <p:nvPr/>
        </p:nvSpPr>
        <p:spPr>
          <a:xfrm>
            <a:off x="4555866" y="3944601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219;g2f8249fdfe1_0_48">
            <a:extLst>
              <a:ext uri="{FF2B5EF4-FFF2-40B4-BE49-F238E27FC236}">
                <a16:creationId xmlns:a16="http://schemas.microsoft.com/office/drawing/2014/main" id="{B61EDE24-43E4-0F8B-AECD-3FB4036EFB3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6444" y="4085852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220;g2f8249fdfe1_0_48">
            <a:extLst>
              <a:ext uri="{FF2B5EF4-FFF2-40B4-BE49-F238E27FC236}">
                <a16:creationId xmlns:a16="http://schemas.microsoft.com/office/drawing/2014/main" id="{C1C1EBA3-4563-E777-7D46-A2D204CC669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0725" y="408652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221;g2f8249fdfe1_0_48">
            <a:extLst>
              <a:ext uri="{FF2B5EF4-FFF2-40B4-BE49-F238E27FC236}">
                <a16:creationId xmlns:a16="http://schemas.microsoft.com/office/drawing/2014/main" id="{7E509FAE-A314-35DC-D572-54854C0DF77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1830" y="4090565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2;g2f8249fdfe1_0_48">
            <a:extLst>
              <a:ext uri="{FF2B5EF4-FFF2-40B4-BE49-F238E27FC236}">
                <a16:creationId xmlns:a16="http://schemas.microsoft.com/office/drawing/2014/main" id="{84E0E305-F463-B910-4C89-435A12222D9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5724" y="4089865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164;g2ef584e469a_0_1">
            <a:extLst>
              <a:ext uri="{FF2B5EF4-FFF2-40B4-BE49-F238E27FC236}">
                <a16:creationId xmlns:a16="http://schemas.microsoft.com/office/drawing/2014/main" id="{FD700C59-E87B-CA96-20D1-5017F95C4A12}"/>
              </a:ext>
            </a:extLst>
          </p:cNvPr>
          <p:cNvSpPr/>
          <p:nvPr/>
        </p:nvSpPr>
        <p:spPr>
          <a:xfrm>
            <a:off x="504169" y="3941265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169;g2ef584e469a_0_1">
            <a:extLst>
              <a:ext uri="{FF2B5EF4-FFF2-40B4-BE49-F238E27FC236}">
                <a16:creationId xmlns:a16="http://schemas.microsoft.com/office/drawing/2014/main" id="{9B939A26-F03D-B94B-A630-B9D8B1052DB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4128" y="4060065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82A80941-1B50-E4F1-C237-259391ED3F2E}"/>
              </a:ext>
            </a:extLst>
          </p:cNvPr>
          <p:cNvGrpSpPr/>
          <p:nvPr/>
        </p:nvGrpSpPr>
        <p:grpSpPr>
          <a:xfrm>
            <a:off x="504169" y="5033989"/>
            <a:ext cx="6630030" cy="972173"/>
            <a:chOff x="533916" y="6307114"/>
            <a:chExt cx="6630030" cy="972173"/>
          </a:xfrm>
        </p:grpSpPr>
        <p:graphicFrame>
          <p:nvGraphicFramePr>
            <p:cNvPr id="72" name="Google Shape;241;g2f8249fdfe1_0_48">
              <a:extLst>
                <a:ext uri="{FF2B5EF4-FFF2-40B4-BE49-F238E27FC236}">
                  <a16:creationId xmlns:a16="http://schemas.microsoft.com/office/drawing/2014/main" id="{FDC2DD1B-66D2-086C-0CFF-58083CCD35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965429105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3" name="Google Shape;178;g2ef584e469a_0_1">
              <a:extLst>
                <a:ext uri="{FF2B5EF4-FFF2-40B4-BE49-F238E27FC236}">
                  <a16:creationId xmlns:a16="http://schemas.microsoft.com/office/drawing/2014/main" id="{817FDDCA-FE73-D42C-7C1C-FFF8C5E652FE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8;g2ef584e469a_0_1">
              <a:extLst>
                <a:ext uri="{FF2B5EF4-FFF2-40B4-BE49-F238E27FC236}">
                  <a16:creationId xmlns:a16="http://schemas.microsoft.com/office/drawing/2014/main" id="{DFD1403D-F5C7-C93C-6399-6C06F4FF3820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5" name="Picture 6">
              <a:extLst>
                <a:ext uri="{FF2B5EF4-FFF2-40B4-BE49-F238E27FC236}">
                  <a16:creationId xmlns:a16="http://schemas.microsoft.com/office/drawing/2014/main" id="{6E068985-DB8D-E4C9-0901-9D89AA9EB8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8">
              <a:extLst>
                <a:ext uri="{FF2B5EF4-FFF2-40B4-BE49-F238E27FC236}">
                  <a16:creationId xmlns:a16="http://schemas.microsoft.com/office/drawing/2014/main" id="{143A72C5-315F-6989-343F-B6B3F3F07D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3F03BACD-5FC5-D9AD-13A4-DB134A6121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C2C11C5B-289E-7306-223B-F1326994830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CAB0D4BB-4156-2423-EB8E-B9FF0E3BD3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CCB41BD7-E68F-553D-6FFA-674E9DE813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FF9917DF-F9D3-80EF-02BF-F3D1FCE070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816C4005-37C0-0052-EF04-3801AACBD4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85046719-F1DC-EBF9-6853-FBF5CF441B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E072F64E-915E-1BB1-FD94-64A95C4C2A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Google Shape;178;g2ef584e469a_0_1">
              <a:extLst>
                <a:ext uri="{FF2B5EF4-FFF2-40B4-BE49-F238E27FC236}">
                  <a16:creationId xmlns:a16="http://schemas.microsoft.com/office/drawing/2014/main" id="{BC452F39-7732-D5EC-DD23-E3E8582A200B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6" name="Google Shape;178;g2ef584e469a_0_1">
              <a:extLst>
                <a:ext uri="{FF2B5EF4-FFF2-40B4-BE49-F238E27FC236}">
                  <a16:creationId xmlns:a16="http://schemas.microsoft.com/office/drawing/2014/main" id="{DCC9279B-957D-827C-494D-74DDB02124A5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8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329CB1B-1804-B226-39B0-71B7DA2CBEE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D4095E1-2B7D-1545-3932-8A821203BF7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630C16A-91A0-6E9E-7B7D-F769E7A0726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003C8ED-64F0-BEE5-210F-AF0A42F838B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7E96A45-90AD-4C17-0B7E-196A608179E8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3948953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1975;g2f2558950df_0_84">
            <a:extLst>
              <a:ext uri="{FF2B5EF4-FFF2-40B4-BE49-F238E27FC236}">
                <a16:creationId xmlns:a16="http://schemas.microsoft.com/office/drawing/2014/main" id="{076CED7D-6C8A-F73C-C1FC-65A957A49BA0}"/>
              </a:ext>
            </a:extLst>
          </p:cNvPr>
          <p:cNvSpPr/>
          <p:nvPr/>
        </p:nvSpPr>
        <p:spPr>
          <a:xfrm>
            <a:off x="5292661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68902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F5F27C-B970-ACD8-A604-0A7D497B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78184CC8-6663-61BA-2BAB-92F1FE90C4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96537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특가상품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3132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A7DB5-F52B-E464-2EB9-0AAA230A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8665CB9-1ED1-840A-FBE5-2E4D7D067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E7B5620-A26A-5CAE-0101-2675B95D521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8B21AD-0324-BE6A-4664-53782D7B9A6F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532DE61-5E85-0D40-623E-E2F264AFF1EB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55" name="Google Shape;649;g302391297fa_0_53">
            <a:extLst>
              <a:ext uri="{FF2B5EF4-FFF2-40B4-BE49-F238E27FC236}">
                <a16:creationId xmlns:a16="http://schemas.microsoft.com/office/drawing/2014/main" id="{610496C6-B83E-A7F2-85C6-EABFA569C180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6CDF3C0C-105C-F66F-66B0-9621C908A42F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63922904-EF53-E579-00FD-99DF26064D63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특가상품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77FADB90-027C-687D-2AC5-C99B1DB0E073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매주 10% 이상 할인하는 특가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으로 저렴하게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B312EE35-EB18-847F-BB43-DD67BA279EE0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36304F08-8D69-AA66-29AA-462205EA21E0}"/>
              </a:ext>
            </a:extLst>
          </p:cNvPr>
          <p:cNvSpPr/>
          <p:nvPr/>
        </p:nvSpPr>
        <p:spPr>
          <a:xfrm>
            <a:off x="1849250" y="187001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E89EA9E3-1FF2-844E-B928-4A02C0940A6D}"/>
              </a:ext>
            </a:extLst>
          </p:cNvPr>
          <p:cNvSpPr/>
          <p:nvPr/>
        </p:nvSpPr>
        <p:spPr>
          <a:xfrm>
            <a:off x="3201731" y="187335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8E6B58A3-B927-DA33-927A-F7191697FA85}"/>
              </a:ext>
            </a:extLst>
          </p:cNvPr>
          <p:cNvSpPr/>
          <p:nvPr/>
        </p:nvSpPr>
        <p:spPr>
          <a:xfrm>
            <a:off x="5917472" y="187001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F8DD1145-234B-8B31-C90E-1E3F2E92F036}"/>
              </a:ext>
            </a:extLst>
          </p:cNvPr>
          <p:cNvSpPr/>
          <p:nvPr/>
        </p:nvSpPr>
        <p:spPr>
          <a:xfrm>
            <a:off x="4559110" y="187335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C25B8CE6-E97D-AF87-6842-5372E08B487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9688" y="201460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ED55DBDB-B3DA-81E7-4C2B-A15D3CBA9F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3969" y="201528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0C6A2CE0-B85D-AA0C-60A5-3CB9B1D8F35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5074" y="201931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AD2E809B-AC4D-090B-2AA2-A7DD8CE28FE4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8968" y="201861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DFE5855-4319-F828-865F-1BCF532BE6BE}"/>
              </a:ext>
            </a:extLst>
          </p:cNvPr>
          <p:cNvSpPr/>
          <p:nvPr/>
        </p:nvSpPr>
        <p:spPr>
          <a:xfrm>
            <a:off x="507413" y="187001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69;g2ef584e469a_0_1">
            <a:extLst>
              <a:ext uri="{FF2B5EF4-FFF2-40B4-BE49-F238E27FC236}">
                <a16:creationId xmlns:a16="http://schemas.microsoft.com/office/drawing/2014/main" id="{266DE007-113C-C2CA-D102-74C32532C93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72" y="1988817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874060E-2493-89C6-A22E-069B72B43B10}"/>
              </a:ext>
            </a:extLst>
          </p:cNvPr>
          <p:cNvGrpSpPr/>
          <p:nvPr/>
        </p:nvGrpSpPr>
        <p:grpSpPr>
          <a:xfrm>
            <a:off x="507413" y="2962741"/>
            <a:ext cx="6630030" cy="784213"/>
            <a:chOff x="533916" y="6307114"/>
            <a:chExt cx="6630030" cy="784213"/>
          </a:xfrm>
        </p:grpSpPr>
        <p:graphicFrame>
          <p:nvGraphicFramePr>
            <p:cNvPr id="15" name="Google Shape;241;g2f8249fdfe1_0_48">
              <a:extLst>
                <a:ext uri="{FF2B5EF4-FFF2-40B4-BE49-F238E27FC236}">
                  <a16:creationId xmlns:a16="http://schemas.microsoft.com/office/drawing/2014/main" id="{06BB8970-98AC-0A6B-5163-3DB34F88B03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762022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8" name="Google Shape;178;g2ef584e469a_0_1">
              <a:extLst>
                <a:ext uri="{FF2B5EF4-FFF2-40B4-BE49-F238E27FC236}">
                  <a16:creationId xmlns:a16="http://schemas.microsoft.com/office/drawing/2014/main" id="{F7EB5DE9-E663-A242-EBAF-33C3A593E7B2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9" name="Google Shape;178;g2ef584e469a_0_1">
              <a:extLst>
                <a:ext uri="{FF2B5EF4-FFF2-40B4-BE49-F238E27FC236}">
                  <a16:creationId xmlns:a16="http://schemas.microsoft.com/office/drawing/2014/main" id="{1CEE1F58-1C74-8ED2-9502-C7DF9D8E793F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2A4E9081-7887-CC7F-A63F-DCB8D4F500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>
              <a:extLst>
                <a:ext uri="{FF2B5EF4-FFF2-40B4-BE49-F238E27FC236}">
                  <a16:creationId xmlns:a16="http://schemas.microsoft.com/office/drawing/2014/main" id="{2BDE7273-1D3B-DF43-494D-7C480EFE43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6">
              <a:extLst>
                <a:ext uri="{FF2B5EF4-FFF2-40B4-BE49-F238E27FC236}">
                  <a16:creationId xmlns:a16="http://schemas.microsoft.com/office/drawing/2014/main" id="{917529B0-3993-AD9E-CCDA-A72BC8C35C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D943C808-BF0F-6FFD-BA71-3A091165D9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">
              <a:extLst>
                <a:ext uri="{FF2B5EF4-FFF2-40B4-BE49-F238E27FC236}">
                  <a16:creationId xmlns:a16="http://schemas.microsoft.com/office/drawing/2014/main" id="{99FF2486-CE1F-E7AC-5C88-C49EC0277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2" name="Picture 8">
              <a:extLst>
                <a:ext uri="{FF2B5EF4-FFF2-40B4-BE49-F238E27FC236}">
                  <a16:creationId xmlns:a16="http://schemas.microsoft.com/office/drawing/2014/main" id="{4D77A59C-8EB9-E587-3B72-DBB6EB1A10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">
              <a:extLst>
                <a:ext uri="{FF2B5EF4-FFF2-40B4-BE49-F238E27FC236}">
                  <a16:creationId xmlns:a16="http://schemas.microsoft.com/office/drawing/2014/main" id="{5250B5F7-93F4-ABB0-047B-284FC953FA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8">
              <a:extLst>
                <a:ext uri="{FF2B5EF4-FFF2-40B4-BE49-F238E27FC236}">
                  <a16:creationId xmlns:a16="http://schemas.microsoft.com/office/drawing/2014/main" id="{0812008F-82D9-539D-B948-2C379F34C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">
              <a:extLst>
                <a:ext uri="{FF2B5EF4-FFF2-40B4-BE49-F238E27FC236}">
                  <a16:creationId xmlns:a16="http://schemas.microsoft.com/office/drawing/2014/main" id="{152B2822-8F15-DAE2-AAE8-4C4CFA6605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6" name="Picture 8">
              <a:extLst>
                <a:ext uri="{FF2B5EF4-FFF2-40B4-BE49-F238E27FC236}">
                  <a16:creationId xmlns:a16="http://schemas.microsoft.com/office/drawing/2014/main" id="{B270F737-A28D-285A-50EA-98B4BC23B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Google Shape;178;g2ef584e469a_0_1">
              <a:extLst>
                <a:ext uri="{FF2B5EF4-FFF2-40B4-BE49-F238E27FC236}">
                  <a16:creationId xmlns:a16="http://schemas.microsoft.com/office/drawing/2014/main" id="{57543909-2C54-B568-2BF2-4A30BAA574E6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8" name="Google Shape;178;g2ef584e469a_0_1">
              <a:extLst>
                <a:ext uri="{FF2B5EF4-FFF2-40B4-BE49-F238E27FC236}">
                  <a16:creationId xmlns:a16="http://schemas.microsoft.com/office/drawing/2014/main" id="{E2D8FEF2-C321-7E8A-E066-3A657EC77E5B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4" name="Google Shape;178;g2ef584e469a_0_1">
              <a:extLst>
                <a:ext uri="{FF2B5EF4-FFF2-40B4-BE49-F238E27FC236}">
                  <a16:creationId xmlns:a16="http://schemas.microsoft.com/office/drawing/2014/main" id="{562A7274-33FF-F1A5-F204-B94637132F10}"/>
                </a:ext>
              </a:extLst>
            </p:cNvPr>
            <p:cNvSpPr/>
            <p:nvPr/>
          </p:nvSpPr>
          <p:spPr>
            <a:xfrm>
              <a:off x="46067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3A2290BE-2A91-28E0-1FAB-F92E31CEBC2A}"/>
                </a:ext>
              </a:extLst>
            </p:cNvPr>
            <p:cNvSpPr/>
            <p:nvPr/>
          </p:nvSpPr>
          <p:spPr>
            <a:xfrm>
              <a:off x="5976921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9" name="순서도: 다른 페이지 연결선 68">
            <a:extLst>
              <a:ext uri="{FF2B5EF4-FFF2-40B4-BE49-F238E27FC236}">
                <a16:creationId xmlns:a16="http://schemas.microsoft.com/office/drawing/2014/main" id="{53D4DFC2-D208-41CD-E406-B83F6D422342}"/>
              </a:ext>
            </a:extLst>
          </p:cNvPr>
          <p:cNvSpPr/>
          <p:nvPr/>
        </p:nvSpPr>
        <p:spPr>
          <a:xfrm>
            <a:off x="1481904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0" name="순서도: 다른 페이지 연결선 69">
            <a:extLst>
              <a:ext uri="{FF2B5EF4-FFF2-40B4-BE49-F238E27FC236}">
                <a16:creationId xmlns:a16="http://schemas.microsoft.com/office/drawing/2014/main" id="{915D329D-C95F-1B12-2B16-52DE30F176D2}"/>
              </a:ext>
            </a:extLst>
          </p:cNvPr>
          <p:cNvSpPr/>
          <p:nvPr/>
        </p:nvSpPr>
        <p:spPr>
          <a:xfrm>
            <a:off x="2815759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1" name="순서도: 다른 페이지 연결선 70">
            <a:extLst>
              <a:ext uri="{FF2B5EF4-FFF2-40B4-BE49-F238E27FC236}">
                <a16:creationId xmlns:a16="http://schemas.microsoft.com/office/drawing/2014/main" id="{FCB424C3-FB6E-5B11-3773-C791FEC60EA1}"/>
              </a:ext>
            </a:extLst>
          </p:cNvPr>
          <p:cNvSpPr/>
          <p:nvPr/>
        </p:nvSpPr>
        <p:spPr>
          <a:xfrm>
            <a:off x="4174899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2" name="순서도: 다른 페이지 연결선 71">
            <a:extLst>
              <a:ext uri="{FF2B5EF4-FFF2-40B4-BE49-F238E27FC236}">
                <a16:creationId xmlns:a16="http://schemas.microsoft.com/office/drawing/2014/main" id="{054D1C5F-C21A-7D37-49FD-808462B1F84E}"/>
              </a:ext>
            </a:extLst>
          </p:cNvPr>
          <p:cNvSpPr/>
          <p:nvPr/>
        </p:nvSpPr>
        <p:spPr>
          <a:xfrm>
            <a:off x="5532484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3" name="순서도: 다른 페이지 연결선 72">
            <a:extLst>
              <a:ext uri="{FF2B5EF4-FFF2-40B4-BE49-F238E27FC236}">
                <a16:creationId xmlns:a16="http://schemas.microsoft.com/office/drawing/2014/main" id="{340FD6D3-D786-0618-7050-F2446B639028}"/>
              </a:ext>
            </a:extLst>
          </p:cNvPr>
          <p:cNvSpPr/>
          <p:nvPr/>
        </p:nvSpPr>
        <p:spPr>
          <a:xfrm>
            <a:off x="6891223" y="1870671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76" name="Google Shape;215;g2f8249fdfe1_0_48">
            <a:extLst>
              <a:ext uri="{FF2B5EF4-FFF2-40B4-BE49-F238E27FC236}">
                <a16:creationId xmlns:a16="http://schemas.microsoft.com/office/drawing/2014/main" id="{DC1FF8E7-41F0-4146-F62E-54BAC050A0E2}"/>
              </a:ext>
            </a:extLst>
          </p:cNvPr>
          <p:cNvSpPr/>
          <p:nvPr/>
        </p:nvSpPr>
        <p:spPr>
          <a:xfrm>
            <a:off x="1849250" y="378146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216;g2f8249fdfe1_0_48">
            <a:extLst>
              <a:ext uri="{FF2B5EF4-FFF2-40B4-BE49-F238E27FC236}">
                <a16:creationId xmlns:a16="http://schemas.microsoft.com/office/drawing/2014/main" id="{BA2BC3F2-9B03-C640-E9AA-E152421E53E3}"/>
              </a:ext>
            </a:extLst>
          </p:cNvPr>
          <p:cNvSpPr/>
          <p:nvPr/>
        </p:nvSpPr>
        <p:spPr>
          <a:xfrm>
            <a:off x="3201731" y="378479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217;g2f8249fdfe1_0_48">
            <a:extLst>
              <a:ext uri="{FF2B5EF4-FFF2-40B4-BE49-F238E27FC236}">
                <a16:creationId xmlns:a16="http://schemas.microsoft.com/office/drawing/2014/main" id="{4955BAA5-BAE8-0F4F-CD4C-953609D51A92}"/>
              </a:ext>
            </a:extLst>
          </p:cNvPr>
          <p:cNvSpPr/>
          <p:nvPr/>
        </p:nvSpPr>
        <p:spPr>
          <a:xfrm>
            <a:off x="5917472" y="378146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218;g2f8249fdfe1_0_48">
            <a:extLst>
              <a:ext uri="{FF2B5EF4-FFF2-40B4-BE49-F238E27FC236}">
                <a16:creationId xmlns:a16="http://schemas.microsoft.com/office/drawing/2014/main" id="{9B7907F6-9C5C-9B0D-F679-27839B053C30}"/>
              </a:ext>
            </a:extLst>
          </p:cNvPr>
          <p:cNvSpPr/>
          <p:nvPr/>
        </p:nvSpPr>
        <p:spPr>
          <a:xfrm>
            <a:off x="4559110" y="378479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219;g2f8249fdfe1_0_48">
            <a:extLst>
              <a:ext uri="{FF2B5EF4-FFF2-40B4-BE49-F238E27FC236}">
                <a16:creationId xmlns:a16="http://schemas.microsoft.com/office/drawing/2014/main" id="{441D91E0-A55C-8AF8-5258-EC7D94FABC3D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39688" y="392605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220;g2f8249fdfe1_0_48">
            <a:extLst>
              <a:ext uri="{FF2B5EF4-FFF2-40B4-BE49-F238E27FC236}">
                <a16:creationId xmlns:a16="http://schemas.microsoft.com/office/drawing/2014/main" id="{061F684F-C8AE-CA38-D6F2-14C0C3140D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993969" y="392672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221;g2f8249fdfe1_0_48">
            <a:extLst>
              <a:ext uri="{FF2B5EF4-FFF2-40B4-BE49-F238E27FC236}">
                <a16:creationId xmlns:a16="http://schemas.microsoft.com/office/drawing/2014/main" id="{8B9D14E7-C832-97E7-8327-1AF1F2ED55A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315074" y="393076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222;g2f8249fdfe1_0_48">
            <a:extLst>
              <a:ext uri="{FF2B5EF4-FFF2-40B4-BE49-F238E27FC236}">
                <a16:creationId xmlns:a16="http://schemas.microsoft.com/office/drawing/2014/main" id="{0E61DB46-652B-249A-1D44-607EF04C16E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4758968" y="393006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164;g2ef584e469a_0_1">
            <a:extLst>
              <a:ext uri="{FF2B5EF4-FFF2-40B4-BE49-F238E27FC236}">
                <a16:creationId xmlns:a16="http://schemas.microsoft.com/office/drawing/2014/main" id="{DC2208EB-18FD-2427-E767-B036C794FD51}"/>
              </a:ext>
            </a:extLst>
          </p:cNvPr>
          <p:cNvSpPr/>
          <p:nvPr/>
        </p:nvSpPr>
        <p:spPr>
          <a:xfrm>
            <a:off x="507413" y="378146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" name="Google Shape;169;g2ef584e469a_0_1">
            <a:extLst>
              <a:ext uri="{FF2B5EF4-FFF2-40B4-BE49-F238E27FC236}">
                <a16:creationId xmlns:a16="http://schemas.microsoft.com/office/drawing/2014/main" id="{7D1A579A-A6D7-ACF6-6721-D00E46D73AB3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77372" y="390026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그룹 85">
            <a:extLst>
              <a:ext uri="{FF2B5EF4-FFF2-40B4-BE49-F238E27FC236}">
                <a16:creationId xmlns:a16="http://schemas.microsoft.com/office/drawing/2014/main" id="{4FC48869-4198-F355-546D-89E4B9E9C334}"/>
              </a:ext>
            </a:extLst>
          </p:cNvPr>
          <p:cNvGrpSpPr/>
          <p:nvPr/>
        </p:nvGrpSpPr>
        <p:grpSpPr>
          <a:xfrm>
            <a:off x="507413" y="4874187"/>
            <a:ext cx="6630030" cy="784213"/>
            <a:chOff x="533916" y="6307114"/>
            <a:chExt cx="6630030" cy="784213"/>
          </a:xfrm>
        </p:grpSpPr>
        <p:graphicFrame>
          <p:nvGraphicFramePr>
            <p:cNvPr id="87" name="Google Shape;241;g2f8249fdfe1_0_48">
              <a:extLst>
                <a:ext uri="{FF2B5EF4-FFF2-40B4-BE49-F238E27FC236}">
                  <a16:creationId xmlns:a16="http://schemas.microsoft.com/office/drawing/2014/main" id="{0D9D32B7-2A3B-B5A2-6156-B94D41A2B0E6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3762022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88" name="Google Shape;178;g2ef584e469a_0_1">
              <a:extLst>
                <a:ext uri="{FF2B5EF4-FFF2-40B4-BE49-F238E27FC236}">
                  <a16:creationId xmlns:a16="http://schemas.microsoft.com/office/drawing/2014/main" id="{7B34B590-CA77-8758-1695-5877975A0B75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9" name="Google Shape;178;g2ef584e469a_0_1">
              <a:extLst>
                <a:ext uri="{FF2B5EF4-FFF2-40B4-BE49-F238E27FC236}">
                  <a16:creationId xmlns:a16="http://schemas.microsoft.com/office/drawing/2014/main" id="{F4E04F27-26EC-A119-E2EA-4B910663A3BB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FBA2D0B5-389D-85D5-1A48-531A4D1EC5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A0EAEEFC-51EE-BBB2-B312-7A5F4A3B3A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2" name="Picture 6">
              <a:extLst>
                <a:ext uri="{FF2B5EF4-FFF2-40B4-BE49-F238E27FC236}">
                  <a16:creationId xmlns:a16="http://schemas.microsoft.com/office/drawing/2014/main" id="{1FE3BDDA-C5C3-22E1-85F1-E808CF8AF7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3" name="Picture 8">
              <a:extLst>
                <a:ext uri="{FF2B5EF4-FFF2-40B4-BE49-F238E27FC236}">
                  <a16:creationId xmlns:a16="http://schemas.microsoft.com/office/drawing/2014/main" id="{C0FCC793-5786-77C6-68DF-06201CF1A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4" name="Picture 6">
              <a:extLst>
                <a:ext uri="{FF2B5EF4-FFF2-40B4-BE49-F238E27FC236}">
                  <a16:creationId xmlns:a16="http://schemas.microsoft.com/office/drawing/2014/main" id="{3FBAA2E6-D235-0C2E-8F01-97FC3B9BE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5" name="Picture 8">
              <a:extLst>
                <a:ext uri="{FF2B5EF4-FFF2-40B4-BE49-F238E27FC236}">
                  <a16:creationId xmlns:a16="http://schemas.microsoft.com/office/drawing/2014/main" id="{79411D36-B42E-AFFF-F24E-1096A2663F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6" name="Picture 6">
              <a:extLst>
                <a:ext uri="{FF2B5EF4-FFF2-40B4-BE49-F238E27FC236}">
                  <a16:creationId xmlns:a16="http://schemas.microsoft.com/office/drawing/2014/main" id="{3A721858-D2B9-F0C0-27C7-E865B3C2EB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8">
              <a:extLst>
                <a:ext uri="{FF2B5EF4-FFF2-40B4-BE49-F238E27FC236}">
                  <a16:creationId xmlns:a16="http://schemas.microsoft.com/office/drawing/2014/main" id="{C7AFC818-51F4-0F51-1A17-5C58D6B895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>
              <a:extLst>
                <a:ext uri="{FF2B5EF4-FFF2-40B4-BE49-F238E27FC236}">
                  <a16:creationId xmlns:a16="http://schemas.microsoft.com/office/drawing/2014/main" id="{E1172F0E-C3D2-AA69-13B0-B5B32CDD34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8">
              <a:extLst>
                <a:ext uri="{FF2B5EF4-FFF2-40B4-BE49-F238E27FC236}">
                  <a16:creationId xmlns:a16="http://schemas.microsoft.com/office/drawing/2014/main" id="{9C035D42-317B-79EB-FCAC-4889B62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0" name="Google Shape;178;g2ef584e469a_0_1">
              <a:extLst>
                <a:ext uri="{FF2B5EF4-FFF2-40B4-BE49-F238E27FC236}">
                  <a16:creationId xmlns:a16="http://schemas.microsoft.com/office/drawing/2014/main" id="{9B1A283A-EE3B-FCCB-CC9A-364318E46C27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1" name="Google Shape;178;g2ef584e469a_0_1">
              <a:extLst>
                <a:ext uri="{FF2B5EF4-FFF2-40B4-BE49-F238E27FC236}">
                  <a16:creationId xmlns:a16="http://schemas.microsoft.com/office/drawing/2014/main" id="{8295B946-494A-2B46-CDF3-F1D9A871D77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2" name="Google Shape;178;g2ef584e469a_0_1">
              <a:extLst>
                <a:ext uri="{FF2B5EF4-FFF2-40B4-BE49-F238E27FC236}">
                  <a16:creationId xmlns:a16="http://schemas.microsoft.com/office/drawing/2014/main" id="{EEB2E058-9147-10C6-F91D-F5F7C3650CC8}"/>
                </a:ext>
              </a:extLst>
            </p:cNvPr>
            <p:cNvSpPr/>
            <p:nvPr/>
          </p:nvSpPr>
          <p:spPr>
            <a:xfrm>
              <a:off x="46067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3" name="Google Shape;178;g2ef584e469a_0_1">
              <a:extLst>
                <a:ext uri="{FF2B5EF4-FFF2-40B4-BE49-F238E27FC236}">
                  <a16:creationId xmlns:a16="http://schemas.microsoft.com/office/drawing/2014/main" id="{0BB188BB-AAE3-863E-C514-FA99D904C2D4}"/>
                </a:ext>
              </a:extLst>
            </p:cNvPr>
            <p:cNvSpPr/>
            <p:nvPr/>
          </p:nvSpPr>
          <p:spPr>
            <a:xfrm>
              <a:off x="5976921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04" name="순서도: 다른 페이지 연결선 103">
            <a:extLst>
              <a:ext uri="{FF2B5EF4-FFF2-40B4-BE49-F238E27FC236}">
                <a16:creationId xmlns:a16="http://schemas.microsoft.com/office/drawing/2014/main" id="{21293236-CED9-9858-8F77-925C339A0535}"/>
              </a:ext>
            </a:extLst>
          </p:cNvPr>
          <p:cNvSpPr/>
          <p:nvPr/>
        </p:nvSpPr>
        <p:spPr>
          <a:xfrm>
            <a:off x="1481904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5" name="순서도: 다른 페이지 연결선 104">
            <a:extLst>
              <a:ext uri="{FF2B5EF4-FFF2-40B4-BE49-F238E27FC236}">
                <a16:creationId xmlns:a16="http://schemas.microsoft.com/office/drawing/2014/main" id="{DAD076B0-A408-BB5B-71A1-78F5F6FD478B}"/>
              </a:ext>
            </a:extLst>
          </p:cNvPr>
          <p:cNvSpPr/>
          <p:nvPr/>
        </p:nvSpPr>
        <p:spPr>
          <a:xfrm>
            <a:off x="2815759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20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6" name="순서도: 다른 페이지 연결선 105">
            <a:extLst>
              <a:ext uri="{FF2B5EF4-FFF2-40B4-BE49-F238E27FC236}">
                <a16:creationId xmlns:a16="http://schemas.microsoft.com/office/drawing/2014/main" id="{6933C6EB-8C20-924B-C20F-A5D3BD29B853}"/>
              </a:ext>
            </a:extLst>
          </p:cNvPr>
          <p:cNvSpPr/>
          <p:nvPr/>
        </p:nvSpPr>
        <p:spPr>
          <a:xfrm>
            <a:off x="4174899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7" name="순서도: 다른 페이지 연결선 106">
            <a:extLst>
              <a:ext uri="{FF2B5EF4-FFF2-40B4-BE49-F238E27FC236}">
                <a16:creationId xmlns:a16="http://schemas.microsoft.com/office/drawing/2014/main" id="{E446389B-B58F-441C-40C0-28276860DD49}"/>
              </a:ext>
            </a:extLst>
          </p:cNvPr>
          <p:cNvSpPr/>
          <p:nvPr/>
        </p:nvSpPr>
        <p:spPr>
          <a:xfrm>
            <a:off x="5532484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17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08" name="순서도: 다른 페이지 연결선 107">
            <a:extLst>
              <a:ext uri="{FF2B5EF4-FFF2-40B4-BE49-F238E27FC236}">
                <a16:creationId xmlns:a16="http://schemas.microsoft.com/office/drawing/2014/main" id="{83FE0949-36E8-9E30-EC9D-45C558A0CA61}"/>
              </a:ext>
            </a:extLst>
          </p:cNvPr>
          <p:cNvSpPr/>
          <p:nvPr/>
        </p:nvSpPr>
        <p:spPr>
          <a:xfrm>
            <a:off x="6891223" y="378211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22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10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7C663B9-25E0-AE44-35B0-9E05C129A65A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8809494-560A-ECC5-1AB2-F1753B9B4382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4BDE0E5-F7CF-881F-58B4-9E3C6DC9610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25D1DF76-06A5-E752-3F27-91679B2FB7D0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C6997074-AE98-A761-8910-42189E46F257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186916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08FB96B-7A78-8004-00AD-8BF121664645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18718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3845B31-2D80-730F-58DA-CCB635CB150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853783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FD6D4DD-105E-A683-DC42-C65C68ABCE4F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220413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C09673F-EBD2-78F0-C485-7723048334E6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570267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5B8EDAB-7927-D1E5-954E-5D0D1B7C8F63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25880" y="3778125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975;g2f2558950df_0_84">
            <a:extLst>
              <a:ext uri="{FF2B5EF4-FFF2-40B4-BE49-F238E27FC236}">
                <a16:creationId xmlns:a16="http://schemas.microsoft.com/office/drawing/2014/main" id="{39DCBF42-66DD-D282-8103-460813E3DFF8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1509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6229C-F273-78ED-9857-DBE4C4ABA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963DBB30-0272-3159-94A4-311DD5466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28657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인기상품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476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FA1EB7-ABC4-A90F-FD00-337555191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22FD8AF-639B-1E12-DD04-D15D2450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EE7FAE3-A19B-81E3-0D4A-B66E83407D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F6E84B-4AEE-C8D0-5536-8C87ACBA07BC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8E316F95-C52B-0C87-AE62-6250FE56F97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7" name="Google Shape;1975;g2f2558950df_0_84">
            <a:extLst>
              <a:ext uri="{FF2B5EF4-FFF2-40B4-BE49-F238E27FC236}">
                <a16:creationId xmlns:a16="http://schemas.microsoft.com/office/drawing/2014/main" id="{B580F934-60D8-F0D9-0E32-DCBB5EF8A7D3}"/>
              </a:ext>
            </a:extLst>
          </p:cNvPr>
          <p:cNvSpPr/>
          <p:nvPr/>
        </p:nvSpPr>
        <p:spPr>
          <a:xfrm>
            <a:off x="504169" y="1440741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044CEC38-1E6E-B701-649F-AE8239CF1F2E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인기상품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B1F82D81-D7A6-EC2E-37F3-066DFF052D47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구매수량이 제일 많은 인기</a:t>
            </a:r>
            <a:r>
              <a:rPr lang="ko-KR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을 구매하세요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975;g2f2558950df_0_84">
            <a:extLst>
              <a:ext uri="{FF2B5EF4-FFF2-40B4-BE49-F238E27FC236}">
                <a16:creationId xmlns:a16="http://schemas.microsoft.com/office/drawing/2014/main" id="{2F513EE6-A2B9-4327-56DE-2B9F64417902}"/>
              </a:ext>
            </a:extLst>
          </p:cNvPr>
          <p:cNvSpPr/>
          <p:nvPr/>
        </p:nvSpPr>
        <p:spPr>
          <a:xfrm>
            <a:off x="6240805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3" name="Google Shape;164;g2ef584e469a_0_1">
            <a:extLst>
              <a:ext uri="{FF2B5EF4-FFF2-40B4-BE49-F238E27FC236}">
                <a16:creationId xmlns:a16="http://schemas.microsoft.com/office/drawing/2014/main" id="{CC7FCBD9-55D2-2895-8B7F-3C3498E48C4F}"/>
              </a:ext>
            </a:extLst>
          </p:cNvPr>
          <p:cNvSpPr/>
          <p:nvPr/>
        </p:nvSpPr>
        <p:spPr>
          <a:xfrm>
            <a:off x="586595" y="1844429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165;g2ef584e469a_0_1">
            <a:extLst>
              <a:ext uri="{FF2B5EF4-FFF2-40B4-BE49-F238E27FC236}">
                <a16:creationId xmlns:a16="http://schemas.microsoft.com/office/drawing/2014/main" id="{F6798D64-977A-402B-E1CF-00187490B43D}"/>
              </a:ext>
            </a:extLst>
          </p:cNvPr>
          <p:cNvSpPr/>
          <p:nvPr/>
        </p:nvSpPr>
        <p:spPr>
          <a:xfrm>
            <a:off x="1889719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166;g2ef584e469a_0_1">
            <a:extLst>
              <a:ext uri="{FF2B5EF4-FFF2-40B4-BE49-F238E27FC236}">
                <a16:creationId xmlns:a16="http://schemas.microsoft.com/office/drawing/2014/main" id="{A5FD3683-22B6-820A-31A7-62F376BE9A89}"/>
              </a:ext>
            </a:extLst>
          </p:cNvPr>
          <p:cNvSpPr/>
          <p:nvPr/>
        </p:nvSpPr>
        <p:spPr>
          <a:xfrm>
            <a:off x="3192842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67;g2ef584e469a_0_1">
            <a:extLst>
              <a:ext uri="{FF2B5EF4-FFF2-40B4-BE49-F238E27FC236}">
                <a16:creationId xmlns:a16="http://schemas.microsoft.com/office/drawing/2014/main" id="{98591EB1-70A6-94F4-E4EF-564854249255}"/>
              </a:ext>
            </a:extLst>
          </p:cNvPr>
          <p:cNvSpPr/>
          <p:nvPr/>
        </p:nvSpPr>
        <p:spPr>
          <a:xfrm>
            <a:off x="4495966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168;g2ef584e469a_0_1">
            <a:extLst>
              <a:ext uri="{FF2B5EF4-FFF2-40B4-BE49-F238E27FC236}">
                <a16:creationId xmlns:a16="http://schemas.microsoft.com/office/drawing/2014/main" id="{2D98197F-733C-7D6C-6918-8347FC0A4E33}"/>
              </a:ext>
            </a:extLst>
          </p:cNvPr>
          <p:cNvSpPr/>
          <p:nvPr/>
        </p:nvSpPr>
        <p:spPr>
          <a:xfrm>
            <a:off x="5799089" y="1844429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169;g2ef584e469a_0_1">
            <a:extLst>
              <a:ext uri="{FF2B5EF4-FFF2-40B4-BE49-F238E27FC236}">
                <a16:creationId xmlns:a16="http://schemas.microsoft.com/office/drawing/2014/main" id="{867D657F-2047-19D8-0370-E981F0B206C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70" y="1926306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170;g2ef584e469a_0_1">
            <a:extLst>
              <a:ext uri="{FF2B5EF4-FFF2-40B4-BE49-F238E27FC236}">
                <a16:creationId xmlns:a16="http://schemas.microsoft.com/office/drawing/2014/main" id="{BE4D607F-8B89-66F2-EAF9-21A2F41F8A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460" y="1965572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171;g2ef584e469a_0_1">
            <a:extLst>
              <a:ext uri="{FF2B5EF4-FFF2-40B4-BE49-F238E27FC236}">
                <a16:creationId xmlns:a16="http://schemas.microsoft.com/office/drawing/2014/main" id="{A8D27A65-8409-91A5-E96E-848F6B05337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5089" y="1985409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172;g2ef584e469a_0_1">
            <a:extLst>
              <a:ext uri="{FF2B5EF4-FFF2-40B4-BE49-F238E27FC236}">
                <a16:creationId xmlns:a16="http://schemas.microsoft.com/office/drawing/2014/main" id="{1C6AEE2D-026E-8618-6B48-3129FD8C8585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58" y="1960679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173;g2ef584e469a_0_1">
            <a:extLst>
              <a:ext uri="{FF2B5EF4-FFF2-40B4-BE49-F238E27FC236}">
                <a16:creationId xmlns:a16="http://schemas.microsoft.com/office/drawing/2014/main" id="{6C70F20B-461E-0838-0593-37B82B836E98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7683" y="1910985"/>
            <a:ext cx="790566" cy="790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3B238468-5F6A-80F0-AE38-0B1FAB3E9A7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57980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D9E65521-1781-79AD-FAB3-8FFB5B3B6B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095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893D6614-1CE2-E805-08A5-1162B741410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83094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7C54989E-D182-9C79-6B12-730A36CB70DE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485719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DD86B490-7BC8-2ED8-413E-CB647C2E7B9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788357" y="1835842"/>
            <a:ext cx="228600" cy="228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3BAA77B1-3AE8-AE70-5798-10C375A1A965}"/>
              </a:ext>
            </a:extLst>
          </p:cNvPr>
          <p:cNvGrpSpPr/>
          <p:nvPr/>
        </p:nvGrpSpPr>
        <p:grpSpPr>
          <a:xfrm>
            <a:off x="565308" y="2812308"/>
            <a:ext cx="6630030" cy="863048"/>
            <a:chOff x="533916" y="6307114"/>
            <a:chExt cx="6630030" cy="863048"/>
          </a:xfrm>
        </p:grpSpPr>
        <p:graphicFrame>
          <p:nvGraphicFramePr>
            <p:cNvPr id="41" name="Google Shape;241;g2f8249fdfe1_0_48">
              <a:extLst>
                <a:ext uri="{FF2B5EF4-FFF2-40B4-BE49-F238E27FC236}">
                  <a16:creationId xmlns:a16="http://schemas.microsoft.com/office/drawing/2014/main" id="{862D5D4B-55F6-5962-74D5-013B6CDB7A1C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951137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352864AB-D97C-30F1-63C7-942A9701C29C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3" name="Google Shape;178;g2ef584e469a_0_1">
              <a:extLst>
                <a:ext uri="{FF2B5EF4-FFF2-40B4-BE49-F238E27FC236}">
                  <a16:creationId xmlns:a16="http://schemas.microsoft.com/office/drawing/2014/main" id="{67F2003A-E59D-6347-6019-D364EAC653AD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4" name="Picture 6">
              <a:extLst>
                <a:ext uri="{FF2B5EF4-FFF2-40B4-BE49-F238E27FC236}">
                  <a16:creationId xmlns:a16="http://schemas.microsoft.com/office/drawing/2014/main" id="{0FC72DB7-8816-4A69-649A-E20CA0AF9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8">
              <a:extLst>
                <a:ext uri="{FF2B5EF4-FFF2-40B4-BE49-F238E27FC236}">
                  <a16:creationId xmlns:a16="http://schemas.microsoft.com/office/drawing/2014/main" id="{30AF36D5-BF0D-8082-1F84-3C48B8909A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6">
              <a:extLst>
                <a:ext uri="{FF2B5EF4-FFF2-40B4-BE49-F238E27FC236}">
                  <a16:creationId xmlns:a16="http://schemas.microsoft.com/office/drawing/2014/main" id="{40F77724-5943-5B72-296B-C6250C808C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8">
              <a:extLst>
                <a:ext uri="{FF2B5EF4-FFF2-40B4-BE49-F238E27FC236}">
                  <a16:creationId xmlns:a16="http://schemas.microsoft.com/office/drawing/2014/main" id="{DBE147D0-99EF-FB74-DB8B-1B16D1FF56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6">
              <a:extLst>
                <a:ext uri="{FF2B5EF4-FFF2-40B4-BE49-F238E27FC236}">
                  <a16:creationId xmlns:a16="http://schemas.microsoft.com/office/drawing/2014/main" id="{497807E2-92B8-3DD6-46DB-F76FFBDD8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8">
              <a:extLst>
                <a:ext uri="{FF2B5EF4-FFF2-40B4-BE49-F238E27FC236}">
                  <a16:creationId xmlns:a16="http://schemas.microsoft.com/office/drawing/2014/main" id="{73EBE61E-5620-54A0-B75B-11A3D9EA92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6">
              <a:extLst>
                <a:ext uri="{FF2B5EF4-FFF2-40B4-BE49-F238E27FC236}">
                  <a16:creationId xmlns:a16="http://schemas.microsoft.com/office/drawing/2014/main" id="{FD63C2C2-D801-CDF6-4967-35E483F6C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8">
              <a:extLst>
                <a:ext uri="{FF2B5EF4-FFF2-40B4-BE49-F238E27FC236}">
                  <a16:creationId xmlns:a16="http://schemas.microsoft.com/office/drawing/2014/main" id="{BABDECA7-2078-6D1D-67BA-AC2448B803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6">
              <a:extLst>
                <a:ext uri="{FF2B5EF4-FFF2-40B4-BE49-F238E27FC236}">
                  <a16:creationId xmlns:a16="http://schemas.microsoft.com/office/drawing/2014/main" id="{ADD9A3F7-C316-DF9A-BE43-C474B97A6D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8">
              <a:extLst>
                <a:ext uri="{FF2B5EF4-FFF2-40B4-BE49-F238E27FC236}">
                  <a16:creationId xmlns:a16="http://schemas.microsoft.com/office/drawing/2014/main" id="{F04EADEF-CFD4-A908-216C-CF9EF41586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Google Shape;178;g2ef584e469a_0_1">
              <a:extLst>
                <a:ext uri="{FF2B5EF4-FFF2-40B4-BE49-F238E27FC236}">
                  <a16:creationId xmlns:a16="http://schemas.microsoft.com/office/drawing/2014/main" id="{51182034-CB8C-D639-BB41-67A1BF9E980B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9" name="Google Shape;178;g2ef584e469a_0_1">
              <a:extLst>
                <a:ext uri="{FF2B5EF4-FFF2-40B4-BE49-F238E27FC236}">
                  <a16:creationId xmlns:a16="http://schemas.microsoft.com/office/drawing/2014/main" id="{A07CCAE6-BD63-15D0-A800-6181665F5E3C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" name="Google Shape;178;g2ef584e469a_0_1">
              <a:extLst>
                <a:ext uri="{FF2B5EF4-FFF2-40B4-BE49-F238E27FC236}">
                  <a16:creationId xmlns:a16="http://schemas.microsoft.com/office/drawing/2014/main" id="{6090EFF0-AC64-404D-C824-936FC56B2C12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1" name="Google Shape;178;g2ef584e469a_0_1">
              <a:extLst>
                <a:ext uri="{FF2B5EF4-FFF2-40B4-BE49-F238E27FC236}">
                  <a16:creationId xmlns:a16="http://schemas.microsoft.com/office/drawing/2014/main" id="{3A6645DC-480D-94B2-DB41-CDFC241B8B4C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0B5B0F7D-9E7D-B508-42B9-4AD24588FEF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64;g2ef584e469a_0_1">
            <a:extLst>
              <a:ext uri="{FF2B5EF4-FFF2-40B4-BE49-F238E27FC236}">
                <a16:creationId xmlns:a16="http://schemas.microsoft.com/office/drawing/2014/main" id="{205C6B4B-8534-9A1A-66E1-D4D3F55A27FB}"/>
              </a:ext>
            </a:extLst>
          </p:cNvPr>
          <p:cNvSpPr/>
          <p:nvPr/>
        </p:nvSpPr>
        <p:spPr>
          <a:xfrm>
            <a:off x="586595" y="3979778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65;g2ef584e469a_0_1">
            <a:extLst>
              <a:ext uri="{FF2B5EF4-FFF2-40B4-BE49-F238E27FC236}">
                <a16:creationId xmlns:a16="http://schemas.microsoft.com/office/drawing/2014/main" id="{101E56D0-5352-AE44-644C-F2F78B885CB3}"/>
              </a:ext>
            </a:extLst>
          </p:cNvPr>
          <p:cNvSpPr/>
          <p:nvPr/>
        </p:nvSpPr>
        <p:spPr>
          <a:xfrm>
            <a:off x="1889719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66;g2ef584e469a_0_1">
            <a:extLst>
              <a:ext uri="{FF2B5EF4-FFF2-40B4-BE49-F238E27FC236}">
                <a16:creationId xmlns:a16="http://schemas.microsoft.com/office/drawing/2014/main" id="{7A63E9CF-B30A-3EF9-06AC-B9EA663E8A53}"/>
              </a:ext>
            </a:extLst>
          </p:cNvPr>
          <p:cNvSpPr/>
          <p:nvPr/>
        </p:nvSpPr>
        <p:spPr>
          <a:xfrm>
            <a:off x="3192842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67;g2ef584e469a_0_1">
            <a:extLst>
              <a:ext uri="{FF2B5EF4-FFF2-40B4-BE49-F238E27FC236}">
                <a16:creationId xmlns:a16="http://schemas.microsoft.com/office/drawing/2014/main" id="{90D26154-BBF5-EFD2-F38D-808480290AA7}"/>
              </a:ext>
            </a:extLst>
          </p:cNvPr>
          <p:cNvSpPr/>
          <p:nvPr/>
        </p:nvSpPr>
        <p:spPr>
          <a:xfrm>
            <a:off x="4495966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68;g2ef584e469a_0_1">
            <a:extLst>
              <a:ext uri="{FF2B5EF4-FFF2-40B4-BE49-F238E27FC236}">
                <a16:creationId xmlns:a16="http://schemas.microsoft.com/office/drawing/2014/main" id="{35EC3006-325B-09A1-DF63-3E228BA8381D}"/>
              </a:ext>
            </a:extLst>
          </p:cNvPr>
          <p:cNvSpPr/>
          <p:nvPr/>
        </p:nvSpPr>
        <p:spPr>
          <a:xfrm>
            <a:off x="5799089" y="3979778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69;g2ef584e469a_0_1">
            <a:extLst>
              <a:ext uri="{FF2B5EF4-FFF2-40B4-BE49-F238E27FC236}">
                <a16:creationId xmlns:a16="http://schemas.microsoft.com/office/drawing/2014/main" id="{FCD7C18F-B367-2003-A982-7C1D07374A2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91070" y="4061655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70;g2ef584e469a_0_1">
            <a:extLst>
              <a:ext uri="{FF2B5EF4-FFF2-40B4-BE49-F238E27FC236}">
                <a16:creationId xmlns:a16="http://schemas.microsoft.com/office/drawing/2014/main" id="{17C27352-74BE-D7C2-0D77-95909A890B1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0460" y="4100921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71;g2ef584e469a_0_1">
            <a:extLst>
              <a:ext uri="{FF2B5EF4-FFF2-40B4-BE49-F238E27FC236}">
                <a16:creationId xmlns:a16="http://schemas.microsoft.com/office/drawing/2014/main" id="{343AD263-5E18-0C05-8449-812C61502A3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75089" y="4120758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72;g2ef584e469a_0_1">
            <a:extLst>
              <a:ext uri="{FF2B5EF4-FFF2-40B4-BE49-F238E27FC236}">
                <a16:creationId xmlns:a16="http://schemas.microsoft.com/office/drawing/2014/main" id="{E4D22A67-8C74-D442-9164-6F63E1611F59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733058" y="4096028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73;g2ef584e469a_0_1">
            <a:extLst>
              <a:ext uri="{FF2B5EF4-FFF2-40B4-BE49-F238E27FC236}">
                <a16:creationId xmlns:a16="http://schemas.microsoft.com/office/drawing/2014/main" id="{15976F4B-E5E3-790B-A154-34DCD5F8DAD4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7683" y="4046334"/>
            <a:ext cx="790566" cy="79056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7EA7835-C36F-7C83-8B2B-EABF52C3327B}"/>
              </a:ext>
            </a:extLst>
          </p:cNvPr>
          <p:cNvGrpSpPr/>
          <p:nvPr/>
        </p:nvGrpSpPr>
        <p:grpSpPr>
          <a:xfrm>
            <a:off x="565308" y="4947657"/>
            <a:ext cx="6630030" cy="863048"/>
            <a:chOff x="533916" y="6307114"/>
            <a:chExt cx="6630030" cy="863048"/>
          </a:xfrm>
        </p:grpSpPr>
        <p:graphicFrame>
          <p:nvGraphicFramePr>
            <p:cNvPr id="129" name="Google Shape;241;g2f8249fdfe1_0_48">
              <a:extLst>
                <a:ext uri="{FF2B5EF4-FFF2-40B4-BE49-F238E27FC236}">
                  <a16:creationId xmlns:a16="http://schemas.microsoft.com/office/drawing/2014/main" id="{6105C4CC-0AE7-2DC6-469A-D55E6BC5A0DA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49511373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30" name="Google Shape;178;g2ef584e469a_0_1">
              <a:extLst>
                <a:ext uri="{FF2B5EF4-FFF2-40B4-BE49-F238E27FC236}">
                  <a16:creationId xmlns:a16="http://schemas.microsoft.com/office/drawing/2014/main" id="{037C5D9D-E335-083E-2C65-6C5D551F1F7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31" name="Google Shape;178;g2ef584e469a_0_1">
              <a:extLst>
                <a:ext uri="{FF2B5EF4-FFF2-40B4-BE49-F238E27FC236}">
                  <a16:creationId xmlns:a16="http://schemas.microsoft.com/office/drawing/2014/main" id="{F31C8160-13D1-F570-754F-3AB4BC3213A7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32" name="Picture 6">
              <a:extLst>
                <a:ext uri="{FF2B5EF4-FFF2-40B4-BE49-F238E27FC236}">
                  <a16:creationId xmlns:a16="http://schemas.microsoft.com/office/drawing/2014/main" id="{CABE27FF-A606-4CC7-C8BC-47ADB2D72C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3" name="Picture 8">
              <a:extLst>
                <a:ext uri="{FF2B5EF4-FFF2-40B4-BE49-F238E27FC236}">
                  <a16:creationId xmlns:a16="http://schemas.microsoft.com/office/drawing/2014/main" id="{DA27B2B9-75E2-DF1B-2815-19416A3548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4" name="Picture 6">
              <a:extLst>
                <a:ext uri="{FF2B5EF4-FFF2-40B4-BE49-F238E27FC236}">
                  <a16:creationId xmlns:a16="http://schemas.microsoft.com/office/drawing/2014/main" id="{FC4EF00B-E127-D24C-7A33-9202FCE250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5" name="Picture 8">
              <a:extLst>
                <a:ext uri="{FF2B5EF4-FFF2-40B4-BE49-F238E27FC236}">
                  <a16:creationId xmlns:a16="http://schemas.microsoft.com/office/drawing/2014/main" id="{E994B36C-FA4D-92E1-5DA2-D5A5E110AE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6" name="Picture 6">
              <a:extLst>
                <a:ext uri="{FF2B5EF4-FFF2-40B4-BE49-F238E27FC236}">
                  <a16:creationId xmlns:a16="http://schemas.microsoft.com/office/drawing/2014/main" id="{D80C4B6F-57A8-DFE0-FD64-6F5DB769D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7" name="Picture 8">
              <a:extLst>
                <a:ext uri="{FF2B5EF4-FFF2-40B4-BE49-F238E27FC236}">
                  <a16:creationId xmlns:a16="http://schemas.microsoft.com/office/drawing/2014/main" id="{BC894460-BD9E-A0D0-D9B6-34F96E6140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8" name="Picture 6">
              <a:extLst>
                <a:ext uri="{FF2B5EF4-FFF2-40B4-BE49-F238E27FC236}">
                  <a16:creationId xmlns:a16="http://schemas.microsoft.com/office/drawing/2014/main" id="{D27D44C1-A025-5F36-31B2-FD46F7FC5F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Picture 8">
              <a:extLst>
                <a:ext uri="{FF2B5EF4-FFF2-40B4-BE49-F238E27FC236}">
                  <a16:creationId xmlns:a16="http://schemas.microsoft.com/office/drawing/2014/main" id="{6ABA37C2-9393-F795-5B6A-9486A34CDE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6">
              <a:extLst>
                <a:ext uri="{FF2B5EF4-FFF2-40B4-BE49-F238E27FC236}">
                  <a16:creationId xmlns:a16="http://schemas.microsoft.com/office/drawing/2014/main" id="{69D834DF-10C4-B51F-3D90-FB9C6E650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1" name="Picture 8">
              <a:extLst>
                <a:ext uri="{FF2B5EF4-FFF2-40B4-BE49-F238E27FC236}">
                  <a16:creationId xmlns:a16="http://schemas.microsoft.com/office/drawing/2014/main" id="{8A5072A2-A00B-761D-46DF-6C5A267597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2" name="Google Shape;178;g2ef584e469a_0_1">
              <a:extLst>
                <a:ext uri="{FF2B5EF4-FFF2-40B4-BE49-F238E27FC236}">
                  <a16:creationId xmlns:a16="http://schemas.microsoft.com/office/drawing/2014/main" id="{F2E20673-5AA8-8FC5-0D5E-6386A3F2A915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3" name="Google Shape;178;g2ef584e469a_0_1">
              <a:extLst>
                <a:ext uri="{FF2B5EF4-FFF2-40B4-BE49-F238E27FC236}">
                  <a16:creationId xmlns:a16="http://schemas.microsoft.com/office/drawing/2014/main" id="{1E4F1BE3-BF6F-6481-34FF-3A708CAB67D6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4" name="Google Shape;178;g2ef584e469a_0_1">
              <a:extLst>
                <a:ext uri="{FF2B5EF4-FFF2-40B4-BE49-F238E27FC236}">
                  <a16:creationId xmlns:a16="http://schemas.microsoft.com/office/drawing/2014/main" id="{23570393-2E72-4D41-55BD-4610BEAB148F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45" name="Google Shape;178;g2ef584e469a_0_1">
              <a:extLst>
                <a:ext uri="{FF2B5EF4-FFF2-40B4-BE49-F238E27FC236}">
                  <a16:creationId xmlns:a16="http://schemas.microsoft.com/office/drawing/2014/main" id="{DAE4CC59-A251-F3E2-51B4-2009AF557460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4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B068F2-85B9-2D88-6D9C-5E1EFA0FC3EC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5369" y="1849465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805E19C-3F45-430C-96B2-5D780CEE5F5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97777" y="183654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1F66E9F-C377-E80E-2570-424428448060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91832" y="18444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409FAA5-4300-77D9-0729-0C4207882793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02817" y="184796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6A59D52F-0194-C929-798C-12A3F9548FCB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89249" y="18444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8506B4E-4EC4-8FFD-9CA4-A515458E50B2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85369" y="3974524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A8F16A85-A4A6-E078-AD93-A77B048AF108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1897777" y="3961607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1E21477-9822-38AB-B053-6CB62B4A6B63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91832" y="396948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5892B05-AEE3-D83A-31F0-4512198B800E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502817" y="3973028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04BD8018-C074-4F4F-B7C7-4737A73FF6C1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5789249" y="3969488"/>
            <a:ext cx="248274" cy="248262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사각형: 둥근 모서리 157">
            <a:extLst>
              <a:ext uri="{FF2B5EF4-FFF2-40B4-BE49-F238E27FC236}">
                <a16:creationId xmlns:a16="http://schemas.microsoft.com/office/drawing/2014/main" id="{33B740E3-791D-EDFD-3AB5-CFECE5CB4B29}"/>
              </a:ext>
            </a:extLst>
          </p:cNvPr>
          <p:cNvSpPr/>
          <p:nvPr/>
        </p:nvSpPr>
        <p:spPr>
          <a:xfrm>
            <a:off x="1620087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9" name="사각형: 둥근 모서리 158">
            <a:extLst>
              <a:ext uri="{FF2B5EF4-FFF2-40B4-BE49-F238E27FC236}">
                <a16:creationId xmlns:a16="http://schemas.microsoft.com/office/drawing/2014/main" id="{DB82DF77-00D1-51F3-4F5F-6CAC5C796AA5}"/>
              </a:ext>
            </a:extLst>
          </p:cNvPr>
          <p:cNvSpPr/>
          <p:nvPr/>
        </p:nvSpPr>
        <p:spPr>
          <a:xfrm>
            <a:off x="2924483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7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0" name="사각형: 둥근 모서리 159">
            <a:extLst>
              <a:ext uri="{FF2B5EF4-FFF2-40B4-BE49-F238E27FC236}">
                <a16:creationId xmlns:a16="http://schemas.microsoft.com/office/drawing/2014/main" id="{010A24BF-EC7E-BA32-A9CE-EFF0B83C19B6}"/>
              </a:ext>
            </a:extLst>
          </p:cNvPr>
          <p:cNvSpPr/>
          <p:nvPr/>
        </p:nvSpPr>
        <p:spPr>
          <a:xfrm>
            <a:off x="4219169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1" name="사각형: 둥근 모서리 160">
            <a:extLst>
              <a:ext uri="{FF2B5EF4-FFF2-40B4-BE49-F238E27FC236}">
                <a16:creationId xmlns:a16="http://schemas.microsoft.com/office/drawing/2014/main" id="{4ACE5537-82BC-6418-EF70-82C995569D68}"/>
              </a:ext>
            </a:extLst>
          </p:cNvPr>
          <p:cNvSpPr/>
          <p:nvPr/>
        </p:nvSpPr>
        <p:spPr>
          <a:xfrm>
            <a:off x="5523042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9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2" name="사각형: 둥근 모서리 161">
            <a:extLst>
              <a:ext uri="{FF2B5EF4-FFF2-40B4-BE49-F238E27FC236}">
                <a16:creationId xmlns:a16="http://schemas.microsoft.com/office/drawing/2014/main" id="{70B359F6-66D1-D9F5-33A3-5693665FEB8E}"/>
              </a:ext>
            </a:extLst>
          </p:cNvPr>
          <p:cNvSpPr/>
          <p:nvPr/>
        </p:nvSpPr>
        <p:spPr>
          <a:xfrm>
            <a:off x="6826165" y="3986791"/>
            <a:ext cx="166413" cy="167218"/>
          </a:xfrm>
          <a:prstGeom prst="roundRect">
            <a:avLst>
              <a:gd name="adj" fmla="val 10307"/>
            </a:avLst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10</a:t>
            </a:r>
            <a:endParaRPr lang="ko-KR" altLang="en-US" sz="10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3" name="Google Shape;1975;g2f2558950df_0_84">
            <a:extLst>
              <a:ext uri="{FF2B5EF4-FFF2-40B4-BE49-F238E27FC236}">
                <a16:creationId xmlns:a16="http://schemas.microsoft.com/office/drawing/2014/main" id="{160796EF-C260-360B-C028-C844C8896643}"/>
              </a:ext>
            </a:extLst>
          </p:cNvPr>
          <p:cNvSpPr/>
          <p:nvPr/>
        </p:nvSpPr>
        <p:spPr>
          <a:xfrm>
            <a:off x="5313363" y="1440741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90282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56017"/>
              </p:ext>
            </p:extLst>
          </p:nvPr>
        </p:nvGraphicFramePr>
        <p:xfrm>
          <a:off x="7858125" y="426720"/>
          <a:ext cx="2047875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검색결과 목록화면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52020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30" name="Google Shape;98;g279cb5b44b0_0_40">
            <a:extLst>
              <a:ext uri="{FF2B5EF4-FFF2-40B4-BE49-F238E27FC236}">
                <a16:creationId xmlns:a16="http://schemas.microsoft.com/office/drawing/2014/main" id="{5D82E175-BD6C-8E1B-3992-6B4D9C87E0DD}"/>
              </a:ext>
            </a:extLst>
          </p:cNvPr>
          <p:cNvSpPr/>
          <p:nvPr/>
        </p:nvSpPr>
        <p:spPr>
          <a:xfrm>
            <a:off x="634783" y="771211"/>
            <a:ext cx="5623200" cy="1962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126000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영역(내정보, 로그아웃)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9;g279cb5b44b0_0_40">
            <a:extLst>
              <a:ext uri="{FF2B5EF4-FFF2-40B4-BE49-F238E27FC236}">
                <a16:creationId xmlns:a16="http://schemas.microsoft.com/office/drawing/2014/main" id="{31F52334-24BA-51D7-A72E-6F8A5911A97F}"/>
              </a:ext>
            </a:extLst>
          </p:cNvPr>
          <p:cNvSpPr/>
          <p:nvPr/>
        </p:nvSpPr>
        <p:spPr>
          <a:xfrm>
            <a:off x="634783" y="1015223"/>
            <a:ext cx="1190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로고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00;g279cb5b44b0_0_40">
            <a:extLst>
              <a:ext uri="{FF2B5EF4-FFF2-40B4-BE49-F238E27FC236}">
                <a16:creationId xmlns:a16="http://schemas.microsoft.com/office/drawing/2014/main" id="{20EF12C3-2855-77DA-2119-56041E76BA5E}"/>
              </a:ext>
            </a:extLst>
          </p:cNvPr>
          <p:cNvSpPr/>
          <p:nvPr/>
        </p:nvSpPr>
        <p:spPr>
          <a:xfrm>
            <a:off x="1886934" y="1015111"/>
            <a:ext cx="21858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01;g279cb5b44b0_0_40">
            <a:extLst>
              <a:ext uri="{FF2B5EF4-FFF2-40B4-BE49-F238E27FC236}">
                <a16:creationId xmlns:a16="http://schemas.microsoft.com/office/drawing/2014/main" id="{4754DFEC-2F5D-F0D8-EB42-0B8D57042544}"/>
              </a:ext>
            </a:extLst>
          </p:cNvPr>
          <p:cNvSpPr/>
          <p:nvPr/>
        </p:nvSpPr>
        <p:spPr>
          <a:xfrm>
            <a:off x="634783" y="1305573"/>
            <a:ext cx="56232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Menu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3" name="Google Shape;102;g279cb5b44b0_0_40">
            <a:extLst>
              <a:ext uri="{FF2B5EF4-FFF2-40B4-BE49-F238E27FC236}">
                <a16:creationId xmlns:a16="http://schemas.microsoft.com/office/drawing/2014/main" id="{81229DB6-1530-9D1E-95AC-A1DF45D1082E}"/>
              </a:ext>
            </a:extLst>
          </p:cNvPr>
          <p:cNvSpPr/>
          <p:nvPr/>
        </p:nvSpPr>
        <p:spPr>
          <a:xfrm>
            <a:off x="634783" y="1611636"/>
            <a:ext cx="5623200" cy="1518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Main Visual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(기획전, 이벤트, 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상품홍보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등)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4" name="Google Shape;103;g279cb5b44b0_0_40">
            <a:extLst>
              <a:ext uri="{FF2B5EF4-FFF2-40B4-BE49-F238E27FC236}">
                <a16:creationId xmlns:a16="http://schemas.microsoft.com/office/drawing/2014/main" id="{E9B1E655-19CE-BA71-CD80-C3AE0AF5B8A3}"/>
              </a:ext>
            </a:extLst>
          </p:cNvPr>
          <p:cNvSpPr/>
          <p:nvPr/>
        </p:nvSpPr>
        <p:spPr>
          <a:xfrm>
            <a:off x="634783" y="5545561"/>
            <a:ext cx="5623200" cy="314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Footer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8" name="Google Shape;104;g279cb5b44b0_0_40">
            <a:extLst>
              <a:ext uri="{FF2B5EF4-FFF2-40B4-BE49-F238E27FC236}">
                <a16:creationId xmlns:a16="http://schemas.microsoft.com/office/drawing/2014/main" id="{AAFEF537-08C5-F5DA-D55D-06FBEBFB4D91}"/>
              </a:ext>
            </a:extLst>
          </p:cNvPr>
          <p:cNvSpPr/>
          <p:nvPr/>
        </p:nvSpPr>
        <p:spPr>
          <a:xfrm>
            <a:off x="634783" y="31874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 전시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(판매랭킹, 브랜드 샵, 특가상품)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9" name="Google Shape;105;g279cb5b44b0_0_40">
            <a:extLst>
              <a:ext uri="{FF2B5EF4-FFF2-40B4-BE49-F238E27FC236}">
                <a16:creationId xmlns:a16="http://schemas.microsoft.com/office/drawing/2014/main" id="{ABFFB110-F8AB-F0D7-836C-24EE01391FDC}"/>
              </a:ext>
            </a:extLst>
          </p:cNvPr>
          <p:cNvSpPr/>
          <p:nvPr/>
        </p:nvSpPr>
        <p:spPr>
          <a:xfrm>
            <a:off x="4134783" y="1012136"/>
            <a:ext cx="2123100" cy="2487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Sub Menu </a:t>
            </a: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106;g279cb5b44b0_0_40">
            <a:extLst>
              <a:ext uri="{FF2B5EF4-FFF2-40B4-BE49-F238E27FC236}">
                <a16:creationId xmlns:a16="http://schemas.microsoft.com/office/drawing/2014/main" id="{D948DB58-9DFE-A372-B6E8-1C5B43CED910}"/>
              </a:ext>
            </a:extLst>
          </p:cNvPr>
          <p:cNvSpPr/>
          <p:nvPr/>
        </p:nvSpPr>
        <p:spPr>
          <a:xfrm>
            <a:off x="634683" y="4382236"/>
            <a:ext cx="5623200" cy="11376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인기 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카</a:t>
            </a: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테</a:t>
            </a:r>
            <a:r>
              <a:rPr lang="ko-KR" sz="70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고리별 추천 상품 전시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1239AB-3382-918D-9F7A-A6863BC9B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5A38BD4E-8B4B-F8B4-9A31-859180FC8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428942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6689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2521DB-ED34-3106-29F6-5A43881F3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8FB1BCA-0322-6F3B-F506-66E06E054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2F7AE60-D898-7A64-FA10-7F96E4A8BE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  <a:r>
              <a:rPr lang="en-US" altLang="ko-KR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목록</a:t>
            </a:r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3CBDF-2874-D84C-EE27-28EB53CB78A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기획전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0B89E2E1-5452-8F17-009E-C8E978A2116F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58" name="Google Shape;676;g303e5fefdbf_0_89">
            <a:extLst>
              <a:ext uri="{FF2B5EF4-FFF2-40B4-BE49-F238E27FC236}">
                <a16:creationId xmlns:a16="http://schemas.microsoft.com/office/drawing/2014/main" id="{5AC4558B-2A01-646D-5284-7E7E1E944D7C}"/>
              </a:ext>
            </a:extLst>
          </p:cNvPr>
          <p:cNvSpPr/>
          <p:nvPr/>
        </p:nvSpPr>
        <p:spPr>
          <a:xfrm>
            <a:off x="487208" y="722409"/>
            <a:ext cx="6615224" cy="60721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latinLnBrk="1">
              <a:spcAft>
                <a:spcPts val="375"/>
              </a:spcAft>
            </a:pPr>
            <a:r>
              <a:rPr lang="ko-KR" altLang="en-US" sz="1600" b="0" i="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기획전</a:t>
            </a:r>
            <a:endParaRPr lang="en-US" altLang="ko-KR" sz="1600" b="0" i="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Google Shape;611;g302391297fa_0_53">
            <a:extLst>
              <a:ext uri="{FF2B5EF4-FFF2-40B4-BE49-F238E27FC236}">
                <a16:creationId xmlns:a16="http://schemas.microsoft.com/office/drawing/2014/main" id="{EF318CD3-060F-F538-86B1-DC4D9A1B1E60}"/>
              </a:ext>
            </a:extLst>
          </p:cNvPr>
          <p:cNvSpPr/>
          <p:nvPr/>
        </p:nvSpPr>
        <p:spPr>
          <a:xfrm>
            <a:off x="3952875" y="1018678"/>
            <a:ext cx="312072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팬타온에서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만나는 특별한 기회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!! </a:t>
            </a: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 기획전을 만나보세요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8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12" name="Google Shape;649;g302391297fa_0_53">
            <a:extLst>
              <a:ext uri="{FF2B5EF4-FFF2-40B4-BE49-F238E27FC236}">
                <a16:creationId xmlns:a16="http://schemas.microsoft.com/office/drawing/2014/main" id="{24623439-7CDD-500E-801C-9174A7A042C9}"/>
              </a:ext>
            </a:extLst>
          </p:cNvPr>
          <p:cNvCxnSpPr/>
          <p:nvPr/>
        </p:nvCxnSpPr>
        <p:spPr>
          <a:xfrm>
            <a:off x="216817" y="1754684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635;g302391297fa_0_53">
            <a:extLst>
              <a:ext uri="{FF2B5EF4-FFF2-40B4-BE49-F238E27FC236}">
                <a16:creationId xmlns:a16="http://schemas.microsoft.com/office/drawing/2014/main" id="{B578303A-340A-217A-1FCE-FB53BAA9E1D0}"/>
              </a:ext>
            </a:extLst>
          </p:cNvPr>
          <p:cNvSpPr/>
          <p:nvPr/>
        </p:nvSpPr>
        <p:spPr>
          <a:xfrm>
            <a:off x="565308" y="1491685"/>
            <a:ext cx="1351158" cy="248203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총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O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개의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기획전이 있습니다</a:t>
            </a:r>
            <a:r>
              <a:rPr lang="en-US" alt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142;g2ef584e469a_0_1">
            <a:extLst>
              <a:ext uri="{FF2B5EF4-FFF2-40B4-BE49-F238E27FC236}">
                <a16:creationId xmlns:a16="http://schemas.microsoft.com/office/drawing/2014/main" id="{286AF458-A36A-E5C1-823B-036B70CE0F11}"/>
              </a:ext>
            </a:extLst>
          </p:cNvPr>
          <p:cNvSpPr/>
          <p:nvPr/>
        </p:nvSpPr>
        <p:spPr>
          <a:xfrm>
            <a:off x="473950" y="3080027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#2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9" name="Picture 2">
            <a:hlinkClick r:id="rId2"/>
            <a:extLst>
              <a:ext uri="{FF2B5EF4-FFF2-40B4-BE49-F238E27FC236}">
                <a16:creationId xmlns:a16="http://schemas.microsoft.com/office/drawing/2014/main" id="{555D0F2D-487A-F0D0-A6AF-EE08671A85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1871719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Google Shape;142;g2ef584e469a_0_1">
            <a:extLst>
              <a:ext uri="{FF2B5EF4-FFF2-40B4-BE49-F238E27FC236}">
                <a16:creationId xmlns:a16="http://schemas.microsoft.com/office/drawing/2014/main" id="{8121266B-7EA1-A224-1D55-C6BEFA2C6269}"/>
              </a:ext>
            </a:extLst>
          </p:cNvPr>
          <p:cNvSpPr/>
          <p:nvPr/>
        </p:nvSpPr>
        <p:spPr>
          <a:xfrm>
            <a:off x="473950" y="4288332"/>
            <a:ext cx="6636988" cy="1091271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기획전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#3</a:t>
            </a:r>
            <a:endParaRPr sz="10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712250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4D899-74A9-C37B-9D77-96D8134B9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215;g2f8249fdfe1_0_48">
            <a:extLst>
              <a:ext uri="{FF2B5EF4-FFF2-40B4-BE49-F238E27FC236}">
                <a16:creationId xmlns:a16="http://schemas.microsoft.com/office/drawing/2014/main" id="{76C2DFD4-5EA6-245A-80C6-FD615C4D0A08}"/>
              </a:ext>
            </a:extLst>
          </p:cNvPr>
          <p:cNvSpPr/>
          <p:nvPr/>
        </p:nvSpPr>
        <p:spPr>
          <a:xfrm>
            <a:off x="1846006" y="446394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216;g2f8249fdfe1_0_48">
            <a:extLst>
              <a:ext uri="{FF2B5EF4-FFF2-40B4-BE49-F238E27FC236}">
                <a16:creationId xmlns:a16="http://schemas.microsoft.com/office/drawing/2014/main" id="{BA21E740-DBAE-82B3-880F-B05C6850A4A6}"/>
              </a:ext>
            </a:extLst>
          </p:cNvPr>
          <p:cNvSpPr/>
          <p:nvPr/>
        </p:nvSpPr>
        <p:spPr>
          <a:xfrm>
            <a:off x="3198487" y="446727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217;g2f8249fdfe1_0_48">
            <a:extLst>
              <a:ext uri="{FF2B5EF4-FFF2-40B4-BE49-F238E27FC236}">
                <a16:creationId xmlns:a16="http://schemas.microsoft.com/office/drawing/2014/main" id="{DAE63B6B-72A6-6484-4C22-EF3FC3B90DCD}"/>
              </a:ext>
            </a:extLst>
          </p:cNvPr>
          <p:cNvSpPr/>
          <p:nvPr/>
        </p:nvSpPr>
        <p:spPr>
          <a:xfrm>
            <a:off x="5914228" y="446393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218;g2f8249fdfe1_0_48">
            <a:extLst>
              <a:ext uri="{FF2B5EF4-FFF2-40B4-BE49-F238E27FC236}">
                <a16:creationId xmlns:a16="http://schemas.microsoft.com/office/drawing/2014/main" id="{491BDC92-75B5-E038-0558-90A80BFF5729}"/>
              </a:ext>
            </a:extLst>
          </p:cNvPr>
          <p:cNvSpPr/>
          <p:nvPr/>
        </p:nvSpPr>
        <p:spPr>
          <a:xfrm>
            <a:off x="4555866" y="446727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164;g2ef584e469a_0_1">
            <a:extLst>
              <a:ext uri="{FF2B5EF4-FFF2-40B4-BE49-F238E27FC236}">
                <a16:creationId xmlns:a16="http://schemas.microsoft.com/office/drawing/2014/main" id="{92CDCDA0-3835-F5DD-F1F8-7DC6677F206A}"/>
              </a:ext>
            </a:extLst>
          </p:cNvPr>
          <p:cNvSpPr/>
          <p:nvPr/>
        </p:nvSpPr>
        <p:spPr>
          <a:xfrm>
            <a:off x="504169" y="446394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Picture 6" descr="방한코팅장갑">
            <a:extLst>
              <a:ext uri="{FF2B5EF4-FFF2-40B4-BE49-F238E27FC236}">
                <a16:creationId xmlns:a16="http://schemas.microsoft.com/office/drawing/2014/main" id="{4B9816AD-2E9F-2F4D-B8F7-7045671BA6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0" name="Picture 8" descr="방한코팅장갑">
            <a:extLst>
              <a:ext uri="{FF2B5EF4-FFF2-40B4-BE49-F238E27FC236}">
                <a16:creationId xmlns:a16="http://schemas.microsoft.com/office/drawing/2014/main" id="{23501AD7-09EF-850D-85F8-D963FDDC1AF3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1" name="Picture 10" descr="방한코팅장갑">
            <a:extLst>
              <a:ext uri="{FF2B5EF4-FFF2-40B4-BE49-F238E27FC236}">
                <a16:creationId xmlns:a16="http://schemas.microsoft.com/office/drawing/2014/main" id="{794E0B2F-7FC0-2D42-9D8A-867D8B128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" name="Picture 12" descr="방한코팅장갑">
            <a:extLst>
              <a:ext uri="{FF2B5EF4-FFF2-40B4-BE49-F238E27FC236}">
                <a16:creationId xmlns:a16="http://schemas.microsoft.com/office/drawing/2014/main" id="{771C5022-28BE-E38A-A2E0-E95893AE0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" name="Picture 14" descr="방한코팅장갑">
            <a:extLst>
              <a:ext uri="{FF2B5EF4-FFF2-40B4-BE49-F238E27FC236}">
                <a16:creationId xmlns:a16="http://schemas.microsoft.com/office/drawing/2014/main" id="{631B4D6A-CD8F-0CF0-8A06-F553F4B64C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454501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Google Shape;215;g2f8249fdfe1_0_48">
            <a:extLst>
              <a:ext uri="{FF2B5EF4-FFF2-40B4-BE49-F238E27FC236}">
                <a16:creationId xmlns:a16="http://schemas.microsoft.com/office/drawing/2014/main" id="{4A9B3AA1-5C3C-0376-BAE1-45A8DFCF1F52}"/>
              </a:ext>
            </a:extLst>
          </p:cNvPr>
          <p:cNvSpPr/>
          <p:nvPr/>
        </p:nvSpPr>
        <p:spPr>
          <a:xfrm>
            <a:off x="1846006" y="2420891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216;g2f8249fdfe1_0_48">
            <a:extLst>
              <a:ext uri="{FF2B5EF4-FFF2-40B4-BE49-F238E27FC236}">
                <a16:creationId xmlns:a16="http://schemas.microsoft.com/office/drawing/2014/main" id="{5ABB9E4E-5376-CD0D-D98F-2BC668134496}"/>
              </a:ext>
            </a:extLst>
          </p:cNvPr>
          <p:cNvSpPr/>
          <p:nvPr/>
        </p:nvSpPr>
        <p:spPr>
          <a:xfrm>
            <a:off x="3198487" y="2424228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17;g2f8249fdfe1_0_48">
            <a:extLst>
              <a:ext uri="{FF2B5EF4-FFF2-40B4-BE49-F238E27FC236}">
                <a16:creationId xmlns:a16="http://schemas.microsoft.com/office/drawing/2014/main" id="{556FDA18-2299-EF7C-7B8D-D53FA03FA185}"/>
              </a:ext>
            </a:extLst>
          </p:cNvPr>
          <p:cNvSpPr/>
          <p:nvPr/>
        </p:nvSpPr>
        <p:spPr>
          <a:xfrm>
            <a:off x="5914228" y="2420890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218;g2f8249fdfe1_0_48">
            <a:extLst>
              <a:ext uri="{FF2B5EF4-FFF2-40B4-BE49-F238E27FC236}">
                <a16:creationId xmlns:a16="http://schemas.microsoft.com/office/drawing/2014/main" id="{1C8C69AD-CC13-3465-12E8-27BFA15244C3}"/>
              </a:ext>
            </a:extLst>
          </p:cNvPr>
          <p:cNvSpPr/>
          <p:nvPr/>
        </p:nvSpPr>
        <p:spPr>
          <a:xfrm>
            <a:off x="4555866" y="2424228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164;g2ef584e469a_0_1">
            <a:extLst>
              <a:ext uri="{FF2B5EF4-FFF2-40B4-BE49-F238E27FC236}">
                <a16:creationId xmlns:a16="http://schemas.microsoft.com/office/drawing/2014/main" id="{39DB0EE5-54AC-B257-7994-27862791B2D4}"/>
              </a:ext>
            </a:extLst>
          </p:cNvPr>
          <p:cNvSpPr/>
          <p:nvPr/>
        </p:nvSpPr>
        <p:spPr>
          <a:xfrm>
            <a:off x="510087" y="2428580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0" name="Picture 6" descr="방한코팅장갑">
            <a:extLst>
              <a:ext uri="{FF2B5EF4-FFF2-40B4-BE49-F238E27FC236}">
                <a16:creationId xmlns:a16="http://schemas.microsoft.com/office/drawing/2014/main" id="{63C9EE9C-7677-7640-7885-505E764D5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0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방한코팅장갑">
            <a:extLst>
              <a:ext uri="{FF2B5EF4-FFF2-40B4-BE49-F238E27FC236}">
                <a16:creationId xmlns:a16="http://schemas.microsoft.com/office/drawing/2014/main" id="{AB0418C6-0DAB-EEF6-FBF1-88C681474CF5}"/>
              </a:ext>
            </a:extLst>
          </p:cNvPr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072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방한코팅장갑">
            <a:extLst>
              <a:ext uri="{FF2B5EF4-FFF2-40B4-BE49-F238E27FC236}">
                <a16:creationId xmlns:a16="http://schemas.microsoft.com/office/drawing/2014/main" id="{AD74424D-B7D5-17AF-9F91-B29CF20A3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821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방한코팅장갑">
            <a:extLst>
              <a:ext uri="{FF2B5EF4-FFF2-40B4-BE49-F238E27FC236}">
                <a16:creationId xmlns:a16="http://schemas.microsoft.com/office/drawing/2014/main" id="{FBBC4C9F-04A0-8AB7-7503-04E96EE58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984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방한코팅장갑">
            <a:extLst>
              <a:ext uri="{FF2B5EF4-FFF2-40B4-BE49-F238E27FC236}">
                <a16:creationId xmlns:a16="http://schemas.microsoft.com/office/drawing/2014/main" id="{A1B887FA-7E67-3DF2-7B4E-1D8880564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08" y="249916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FEDCA811-C7CB-84E5-D1E1-8D5E89A30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60D5DD-B62C-63A0-D129-C63F5FBB15C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800" dirty="0">
                <a:solidFill>
                  <a:prstClr val="black"/>
                </a:solidFill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상품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52214C-A440-F482-A824-1ABF72BEAC92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특가상품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870765D-D267-4981-10BE-66468F3D5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805800"/>
              </p:ext>
            </p:extLst>
          </p:nvPr>
        </p:nvGraphicFramePr>
        <p:xfrm>
          <a:off x="7930163" y="426720"/>
          <a:ext cx="1975837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7"/>
            <a:extLst>
              <a:ext uri="{FF2B5EF4-FFF2-40B4-BE49-F238E27FC236}">
                <a16:creationId xmlns:a16="http://schemas.microsoft.com/office/drawing/2014/main" id="{CD2282AB-24BC-2F38-805A-B647FF456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50" y="749950"/>
            <a:ext cx="6636988" cy="1091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" name="Google Shape;1975;g2f2558950df_0_84">
            <a:extLst>
              <a:ext uri="{FF2B5EF4-FFF2-40B4-BE49-F238E27FC236}">
                <a16:creationId xmlns:a16="http://schemas.microsoft.com/office/drawing/2014/main" id="{A6E64B37-E2B7-30F1-E978-9623AF160BC4}"/>
              </a:ext>
            </a:extLst>
          </p:cNvPr>
          <p:cNvSpPr/>
          <p:nvPr/>
        </p:nvSpPr>
        <p:spPr>
          <a:xfrm>
            <a:off x="504169" y="1999045"/>
            <a:ext cx="677188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sym typeface="Malgun Gothic"/>
              </a:rPr>
              <a:t>전체선택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2" name="Google Shape;1975;g2f2558950df_0_84">
            <a:extLst>
              <a:ext uri="{FF2B5EF4-FFF2-40B4-BE49-F238E27FC236}">
                <a16:creationId xmlns:a16="http://schemas.microsoft.com/office/drawing/2014/main" id="{DA4D9494-052D-7286-BC23-FF58DAB8C662}"/>
              </a:ext>
            </a:extLst>
          </p:cNvPr>
          <p:cNvSpPr/>
          <p:nvPr/>
        </p:nvSpPr>
        <p:spPr>
          <a:xfrm>
            <a:off x="6240805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cxnSp>
        <p:nvCxnSpPr>
          <p:cNvPr id="33" name="Google Shape;649;g302391297fa_0_53">
            <a:extLst>
              <a:ext uri="{FF2B5EF4-FFF2-40B4-BE49-F238E27FC236}">
                <a16:creationId xmlns:a16="http://schemas.microsoft.com/office/drawing/2014/main" id="{299AB50D-FC7C-AD1A-50EE-04B0DEC92424}"/>
              </a:ext>
            </a:extLst>
          </p:cNvPr>
          <p:cNvCxnSpPr/>
          <p:nvPr/>
        </p:nvCxnSpPr>
        <p:spPr>
          <a:xfrm>
            <a:off x="216817" y="2312988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4" name="Google Shape;1975;g2f2558950df_0_84">
            <a:extLst>
              <a:ext uri="{FF2B5EF4-FFF2-40B4-BE49-F238E27FC236}">
                <a16:creationId xmlns:a16="http://schemas.microsoft.com/office/drawing/2014/main" id="{58045ACE-0D66-8F8B-EC2A-6E6EA4DA9423}"/>
              </a:ext>
            </a:extLst>
          </p:cNvPr>
          <p:cNvSpPr/>
          <p:nvPr/>
        </p:nvSpPr>
        <p:spPr>
          <a:xfrm>
            <a:off x="5313363" y="1999045"/>
            <a:ext cx="883676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관심상품 등록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BBC063D-DE51-F616-451C-AB8E9CF82531}"/>
              </a:ext>
            </a:extLst>
          </p:cNvPr>
          <p:cNvGrpSpPr/>
          <p:nvPr/>
        </p:nvGrpSpPr>
        <p:grpSpPr>
          <a:xfrm>
            <a:off x="497991" y="3513616"/>
            <a:ext cx="6630030" cy="837900"/>
            <a:chOff x="527738" y="6307114"/>
            <a:chExt cx="6630030" cy="837900"/>
          </a:xfrm>
        </p:grpSpPr>
        <p:graphicFrame>
          <p:nvGraphicFramePr>
            <p:cNvPr id="46" name="Google Shape;241;g2f8249fdfe1_0_48">
              <a:extLst>
                <a:ext uri="{FF2B5EF4-FFF2-40B4-BE49-F238E27FC236}">
                  <a16:creationId xmlns:a16="http://schemas.microsoft.com/office/drawing/2014/main" id="{1161933E-2286-CDC0-CC2C-2FAFB1FF0F9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64557817"/>
                </p:ext>
              </p:extLst>
            </p:nvPr>
          </p:nvGraphicFramePr>
          <p:xfrm>
            <a:off x="527738" y="6307114"/>
            <a:ext cx="6630030" cy="837900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lang="ko-KR" altLang="en-US" sz="700" b="1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기모 그레이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혹한기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일반 그레이 </a:t>
                        </a:r>
                        <a:endParaRPr kumimoji="0" lang="en-US" altLang="ko-K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highlight>
                            <a:srgbClr val="FFFFFF"/>
                          </a:highlight>
                          <a:uLnTx/>
                          <a:uFill>
                            <a:noFill/>
                          </a:u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슈퍼그립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핫 그레이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LARGE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슈퍼그립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endParaRPr lang="en-US" altLang="ko-KR" sz="700" b="1" i="0" u="none" strike="noStrike" cap="none" dirty="0">
                          <a:solidFill>
                            <a:schemeClr val="dk1"/>
                          </a:solidFill>
                          <a:uFill>
                            <a:noFill/>
                          </a:u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윈터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그레이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LARGE</a:t>
                        </a:r>
                        <a:endParaRPr lang="en-US" altLang="ko-KR" sz="700" b="1" u="none" strike="noStrike" cap="none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3M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방한코팅장갑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lang="ko-KR" altLang="en-US" sz="700" b="1" i="0" u="none" strike="noStrike" cap="none" dirty="0" err="1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컴포트</a:t>
                        </a: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그립 겨울용 오리지널 그레이</a:t>
                        </a: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</a:tbl>
            </a:graphicData>
          </a:graphic>
        </p:graphicFrame>
        <p:sp>
          <p:nvSpPr>
            <p:cNvPr id="47" name="Google Shape;178;g2ef584e469a_0_1">
              <a:extLst>
                <a:ext uri="{FF2B5EF4-FFF2-40B4-BE49-F238E27FC236}">
                  <a16:creationId xmlns:a16="http://schemas.microsoft.com/office/drawing/2014/main" id="{CC60FAFE-4E30-9372-31EA-4CDE92753D96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8" name="Google Shape;178;g2ef584e469a_0_1">
              <a:extLst>
                <a:ext uri="{FF2B5EF4-FFF2-40B4-BE49-F238E27FC236}">
                  <a16:creationId xmlns:a16="http://schemas.microsoft.com/office/drawing/2014/main" id="{5E91C402-3F60-AECB-9190-C08EFB6D4C8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B5E38B14-2738-8F83-D24E-914F5156FB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103D8BB2-F811-62EA-8130-EA9BCDBFCB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BF730DA8-5DDE-65CE-AFC9-679004786C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AB8C0F5D-5BEF-C6D3-36DC-14913EE703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6">
              <a:extLst>
                <a:ext uri="{FF2B5EF4-FFF2-40B4-BE49-F238E27FC236}">
                  <a16:creationId xmlns:a16="http://schemas.microsoft.com/office/drawing/2014/main" id="{8B88EA7A-FED3-E554-B324-62E153D651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8">
              <a:extLst>
                <a:ext uri="{FF2B5EF4-FFF2-40B4-BE49-F238E27FC236}">
                  <a16:creationId xmlns:a16="http://schemas.microsoft.com/office/drawing/2014/main" id="{87F883B2-E16A-1B57-AB23-6D22E49F8D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6">
              <a:extLst>
                <a:ext uri="{FF2B5EF4-FFF2-40B4-BE49-F238E27FC236}">
                  <a16:creationId xmlns:a16="http://schemas.microsoft.com/office/drawing/2014/main" id="{D3989D40-1944-8E4F-43BE-DC93CBF285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8">
              <a:extLst>
                <a:ext uri="{FF2B5EF4-FFF2-40B4-BE49-F238E27FC236}">
                  <a16:creationId xmlns:a16="http://schemas.microsoft.com/office/drawing/2014/main" id="{5396A03C-8CF3-DE97-C540-E38AE0A513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6">
              <a:extLst>
                <a:ext uri="{FF2B5EF4-FFF2-40B4-BE49-F238E27FC236}">
                  <a16:creationId xmlns:a16="http://schemas.microsoft.com/office/drawing/2014/main" id="{3A00A577-AE0F-D46E-5862-5F0E706C7FC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0" name="Picture 8">
              <a:extLst>
                <a:ext uri="{FF2B5EF4-FFF2-40B4-BE49-F238E27FC236}">
                  <a16:creationId xmlns:a16="http://schemas.microsoft.com/office/drawing/2014/main" id="{F9003C20-2DF9-8EAB-43FB-34A013FD89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Google Shape;178;g2ef584e469a_0_1">
              <a:extLst>
                <a:ext uri="{FF2B5EF4-FFF2-40B4-BE49-F238E27FC236}">
                  <a16:creationId xmlns:a16="http://schemas.microsoft.com/office/drawing/2014/main" id="{C95A0C1B-F0E4-127D-670C-7E9B5F938FD1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2" name="Google Shape;178;g2ef584e469a_0_1">
              <a:extLst>
                <a:ext uri="{FF2B5EF4-FFF2-40B4-BE49-F238E27FC236}">
                  <a16:creationId xmlns:a16="http://schemas.microsoft.com/office/drawing/2014/main" id="{6CA4D923-3781-6139-933D-9AF3F08CABE6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6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D3F078B-6A7C-6C37-5A44-EDDBEE2B3D4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FE82B94-BD48-2010-45CC-701225DDBB16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35E82AA-F7F6-7B86-4E58-2AE3E1D83E5E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9FAC616-8202-64BE-216F-97CA97E7B1AC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2428580"/>
            <a:ext cx="248274" cy="24826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C8511395-2060-6C33-6B52-5EEE92965B08}"/>
              </a:ext>
            </a:extLst>
          </p:cNvPr>
          <p:cNvGrpSpPr/>
          <p:nvPr/>
        </p:nvGrpSpPr>
        <p:grpSpPr>
          <a:xfrm>
            <a:off x="504169" y="5556665"/>
            <a:ext cx="6630030" cy="805197"/>
            <a:chOff x="533916" y="6307114"/>
            <a:chExt cx="6630030" cy="805197"/>
          </a:xfrm>
        </p:grpSpPr>
        <p:graphicFrame>
          <p:nvGraphicFramePr>
            <p:cNvPr id="79" name="Google Shape;241;g2f8249fdfe1_0_48">
              <a:extLst>
                <a:ext uri="{FF2B5EF4-FFF2-40B4-BE49-F238E27FC236}">
                  <a16:creationId xmlns:a16="http://schemas.microsoft.com/office/drawing/2014/main" id="{3FFF3084-A84A-6663-F652-78588F4620C1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142000359"/>
                </p:ext>
              </p:extLst>
            </p:nvPr>
          </p:nvGraphicFramePr>
          <p:xfrm>
            <a:off x="533916" y="6307114"/>
            <a:ext cx="6630030" cy="80519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</a:tbl>
            </a:graphicData>
          </a:graphic>
        </p:graphicFrame>
        <p:sp>
          <p:nvSpPr>
            <p:cNvPr id="80" name="Google Shape;178;g2ef584e469a_0_1">
              <a:extLst>
                <a:ext uri="{FF2B5EF4-FFF2-40B4-BE49-F238E27FC236}">
                  <a16:creationId xmlns:a16="http://schemas.microsoft.com/office/drawing/2014/main" id="{28323E9B-BD6F-8197-7C31-7449DC40FF26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81" name="Google Shape;178;g2ef584e469a_0_1">
              <a:extLst>
                <a:ext uri="{FF2B5EF4-FFF2-40B4-BE49-F238E27FC236}">
                  <a16:creationId xmlns:a16="http://schemas.microsoft.com/office/drawing/2014/main" id="{D9DDD970-9FEE-EF1A-AB53-8547DAEB82E9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82" name="Picture 6">
              <a:extLst>
                <a:ext uri="{FF2B5EF4-FFF2-40B4-BE49-F238E27FC236}">
                  <a16:creationId xmlns:a16="http://schemas.microsoft.com/office/drawing/2014/main" id="{434C4249-2CDE-A019-51B8-333F720D85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">
              <a:extLst>
                <a:ext uri="{FF2B5EF4-FFF2-40B4-BE49-F238E27FC236}">
                  <a16:creationId xmlns:a16="http://schemas.microsoft.com/office/drawing/2014/main" id="{F8AB9589-6799-FD09-7B88-35EDF511AA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6">
              <a:extLst>
                <a:ext uri="{FF2B5EF4-FFF2-40B4-BE49-F238E27FC236}">
                  <a16:creationId xmlns:a16="http://schemas.microsoft.com/office/drawing/2014/main" id="{08D51A2D-A8D1-4AF5-E22C-FCB94E715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8">
              <a:extLst>
                <a:ext uri="{FF2B5EF4-FFF2-40B4-BE49-F238E27FC236}">
                  <a16:creationId xmlns:a16="http://schemas.microsoft.com/office/drawing/2014/main" id="{DF00BF76-DEF5-41F3-9E15-CF1EA64372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6">
              <a:extLst>
                <a:ext uri="{FF2B5EF4-FFF2-40B4-BE49-F238E27FC236}">
                  <a16:creationId xmlns:a16="http://schemas.microsoft.com/office/drawing/2014/main" id="{82D277D9-7D75-98BE-1ECA-0FEA5A5082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7" name="Picture 8">
              <a:extLst>
                <a:ext uri="{FF2B5EF4-FFF2-40B4-BE49-F238E27FC236}">
                  <a16:creationId xmlns:a16="http://schemas.microsoft.com/office/drawing/2014/main" id="{25673EAF-A4E7-8C9D-1200-EA50E3AB38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8" name="Picture 6">
              <a:extLst>
                <a:ext uri="{FF2B5EF4-FFF2-40B4-BE49-F238E27FC236}">
                  <a16:creationId xmlns:a16="http://schemas.microsoft.com/office/drawing/2014/main" id="{48CD94FC-1EE7-37DD-4157-48CFDAD484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9" name="Picture 8">
              <a:extLst>
                <a:ext uri="{FF2B5EF4-FFF2-40B4-BE49-F238E27FC236}">
                  <a16:creationId xmlns:a16="http://schemas.microsoft.com/office/drawing/2014/main" id="{2396241A-A3D5-6AFF-5596-9A3608763E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0" name="Picture 6">
              <a:extLst>
                <a:ext uri="{FF2B5EF4-FFF2-40B4-BE49-F238E27FC236}">
                  <a16:creationId xmlns:a16="http://schemas.microsoft.com/office/drawing/2014/main" id="{43F81331-435A-D0D5-C348-1933006880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1" name="Picture 8">
              <a:extLst>
                <a:ext uri="{FF2B5EF4-FFF2-40B4-BE49-F238E27FC236}">
                  <a16:creationId xmlns:a16="http://schemas.microsoft.com/office/drawing/2014/main" id="{7ECB4C5F-BF9A-D0CD-B9BC-3FFB71764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2A0282F9-47F5-53B9-968E-043DA8FC7CD1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178;g2ef584e469a_0_1">
              <a:extLst>
                <a:ext uri="{FF2B5EF4-FFF2-40B4-BE49-F238E27FC236}">
                  <a16:creationId xmlns:a16="http://schemas.microsoft.com/office/drawing/2014/main" id="{CB520B9E-0E10-8ED4-DB70-FB34F3D1171A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94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2C2D27-3A00-9FAA-490E-9B6EE696707D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D012B152-8650-8AEE-5E4F-AE99FD61CBF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853783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3735E61D-18B0-31FC-7A35-80C0E50BC785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220413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9FA2626-E0B2-91E7-75B2-9094B19F2381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570267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2B1D30C-470D-F985-1CDF-5AF247155714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925880" y="4471629"/>
            <a:ext cx="248274" cy="248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18F4AE9-D4CA-B536-0679-49204781B422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8718" y="2423818"/>
            <a:ext cx="248274" cy="2482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225296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14656-5B67-4907-64F8-0E36DE153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12DFB9F-D94B-46FB-F7CB-9E39FBB4E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4831360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마이페이지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16285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5BD33-A6CF-E9CD-D0C2-797D2D1E6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7FF642C-00B1-908E-5930-19E3C86F6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34</a:t>
            </a:fld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68E10E-F0B8-9BCA-82B2-F0AA2244DF3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9481A21-F5A8-5F19-861E-ACC5D4C37199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61;g303e5fefdbf_0_67">
            <a:extLst>
              <a:ext uri="{FF2B5EF4-FFF2-40B4-BE49-F238E27FC236}">
                <a16:creationId xmlns:a16="http://schemas.microsoft.com/office/drawing/2014/main" id="{99D9436B-F982-209C-400E-A20F0F3DBEE0}"/>
              </a:ext>
            </a:extLst>
          </p:cNvPr>
          <p:cNvSpPr/>
          <p:nvPr/>
        </p:nvSpPr>
        <p:spPr>
          <a:xfrm>
            <a:off x="2845525" y="1792500"/>
            <a:ext cx="4548900" cy="572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개인정보, 주문정보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62;g303e5fefdbf_0_67">
            <a:extLst>
              <a:ext uri="{FF2B5EF4-FFF2-40B4-BE49-F238E27FC236}">
                <a16:creationId xmlns:a16="http://schemas.microsoft.com/office/drawing/2014/main" id="{017C8AB4-1A8D-C879-8ADB-AFC64003AAED}"/>
              </a:ext>
            </a:extLst>
          </p:cNvPr>
          <p:cNvSpPr/>
          <p:nvPr/>
        </p:nvSpPr>
        <p:spPr>
          <a:xfrm>
            <a:off x="2845525" y="2440950"/>
            <a:ext cx="4548900" cy="1080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최근 주문내역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63;g303e5fefdbf_0_67">
            <a:extLst>
              <a:ext uri="{FF2B5EF4-FFF2-40B4-BE49-F238E27FC236}">
                <a16:creationId xmlns:a16="http://schemas.microsoft.com/office/drawing/2014/main" id="{F89EA8E5-43A4-7F6E-AD6A-85CF69E793F7}"/>
              </a:ext>
            </a:extLst>
          </p:cNvPr>
          <p:cNvSpPr/>
          <p:nvPr/>
        </p:nvSpPr>
        <p:spPr>
          <a:xfrm>
            <a:off x="2845525" y="3599575"/>
            <a:ext cx="4548900" cy="10941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관심상품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664;g303e5fefdbf_0_67">
            <a:extLst>
              <a:ext uri="{FF2B5EF4-FFF2-40B4-BE49-F238E27FC236}">
                <a16:creationId xmlns:a16="http://schemas.microsoft.com/office/drawing/2014/main" id="{49E5707B-4C3D-3518-6AC5-29E4B7081D16}"/>
              </a:ext>
            </a:extLst>
          </p:cNvPr>
          <p:cNvSpPr/>
          <p:nvPr/>
        </p:nvSpPr>
        <p:spPr>
          <a:xfrm>
            <a:off x="1771125" y="479600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665;g303e5fefdbf_0_67">
            <a:extLst>
              <a:ext uri="{FF2B5EF4-FFF2-40B4-BE49-F238E27FC236}">
                <a16:creationId xmlns:a16="http://schemas.microsoft.com/office/drawing/2014/main" id="{8476283F-BA6A-1C8C-2D8A-9481780636BB}"/>
              </a:ext>
            </a:extLst>
          </p:cNvPr>
          <p:cNvSpPr/>
          <p:nvPr/>
        </p:nvSpPr>
        <p:spPr>
          <a:xfrm>
            <a:off x="1771975" y="1807050"/>
            <a:ext cx="984600" cy="28866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좌측 메뉴영역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666;g303e5fefdbf_0_67">
            <a:extLst>
              <a:ext uri="{FF2B5EF4-FFF2-40B4-BE49-F238E27FC236}">
                <a16:creationId xmlns:a16="http://schemas.microsoft.com/office/drawing/2014/main" id="{124D638E-7CB4-ED44-B506-8B16014176C7}"/>
              </a:ext>
            </a:extLst>
          </p:cNvPr>
          <p:cNvSpPr/>
          <p:nvPr/>
        </p:nvSpPr>
        <p:spPr>
          <a:xfrm>
            <a:off x="145875" y="2980350"/>
            <a:ext cx="13539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메뉴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0" name="Google Shape;667;g303e5fefdbf_0_67">
            <a:extLst>
              <a:ext uri="{FF2B5EF4-FFF2-40B4-BE49-F238E27FC236}">
                <a16:creationId xmlns:a16="http://schemas.microsoft.com/office/drawing/2014/main" id="{9681FE34-983C-E12E-4A94-962EF5EB0B79}"/>
              </a:ext>
            </a:extLst>
          </p:cNvPr>
          <p:cNvCxnSpPr>
            <a:stCxn id="8" idx="1"/>
            <a:endCxn id="9" idx="3"/>
          </p:cNvCxnSpPr>
          <p:nvPr/>
        </p:nvCxnSpPr>
        <p:spPr>
          <a:xfrm flipH="1">
            <a:off x="1499875" y="3250350"/>
            <a:ext cx="272100" cy="600"/>
          </a:xfrm>
          <a:prstGeom prst="bentConnector3">
            <a:avLst>
              <a:gd name="adj1" fmla="val 5002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" name="Google Shape;668;g303e5fefdbf_0_67">
            <a:extLst>
              <a:ext uri="{FF2B5EF4-FFF2-40B4-BE49-F238E27FC236}">
                <a16:creationId xmlns:a16="http://schemas.microsoft.com/office/drawing/2014/main" id="{D8BFD78F-3045-B9BC-B20E-BE728E927325}"/>
              </a:ext>
            </a:extLst>
          </p:cNvPr>
          <p:cNvSpPr/>
          <p:nvPr/>
        </p:nvSpPr>
        <p:spPr>
          <a:xfrm>
            <a:off x="1771125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889730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F18134-1790-C8A0-A02E-8FE363BCF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F93A4C7-2DD5-91A3-1D8A-DE4B4B4ED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35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9EA38B-29EF-695D-1D16-14018E19BE0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7F63A9B-5CFE-23D2-B30C-2737D55D0A7D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 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CCF259CE-F898-C882-A22C-A167673E51E3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FEDEDD89-8EEF-5794-4C7A-7CD67F50A9F5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F92FCC0-A403-A4F6-0F7D-2BC9B3236E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8863642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Google Shape;693;g303e5fefdbf_0_89">
            <a:extLst>
              <a:ext uri="{FF2B5EF4-FFF2-40B4-BE49-F238E27FC236}">
                <a16:creationId xmlns:a16="http://schemas.microsoft.com/office/drawing/2014/main" id="{B96F8C5A-A1EC-4878-3F27-4FD9B02B37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42921"/>
              </p:ext>
            </p:extLst>
          </p:nvPr>
        </p:nvGraphicFramePr>
        <p:xfrm>
          <a:off x="1711904" y="1933390"/>
          <a:ext cx="5428800" cy="31995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08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2024.1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.0</a:t>
                      </a:r>
                      <a:r>
                        <a:rPr lang="en-US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b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altLang="ko-KR" sz="800" dirty="0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2)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60,000</a:t>
                      </a:r>
                      <a:r>
                        <a:rPr lang="ko-KR" altLang="en-US" sz="700" b="1" strike="sngStrike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r>
                        <a:rPr lang="ko-KR" altLang="en-US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9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</a:t>
                      </a:r>
                      <a:r>
                        <a:rPr lang="ko-KR" alt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</a:t>
                      </a: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lang="en-US" altLang="ko-KR" sz="9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5196392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8" name="Google Shape;694;g303e5fefdbf_0_89">
            <a:extLst>
              <a:ext uri="{FF2B5EF4-FFF2-40B4-BE49-F238E27FC236}">
                <a16:creationId xmlns:a16="http://schemas.microsoft.com/office/drawing/2014/main" id="{58D20E41-91DC-8FA1-18DF-FC510279DC1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0564" y="333827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95;g303e5fefdbf_0_89">
            <a:extLst>
              <a:ext uri="{FF2B5EF4-FFF2-40B4-BE49-F238E27FC236}">
                <a16:creationId xmlns:a16="http://schemas.microsoft.com/office/drawing/2014/main" id="{E9963681-DB5C-6489-F88E-0956A990754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924"/>
          <a:stretch/>
        </p:blipFill>
        <p:spPr>
          <a:xfrm>
            <a:off x="2680553" y="424226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96;g303e5fefdbf_0_89">
            <a:extLst>
              <a:ext uri="{FF2B5EF4-FFF2-40B4-BE49-F238E27FC236}">
                <a16:creationId xmlns:a16="http://schemas.microsoft.com/office/drawing/2014/main" id="{C6A7AD9D-1D2E-0886-E668-E74F94622077}"/>
              </a:ext>
            </a:extLst>
          </p:cNvPr>
          <p:cNvSpPr/>
          <p:nvPr/>
        </p:nvSpPr>
        <p:spPr>
          <a:xfrm>
            <a:off x="3558528" y="333748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dirty="0" err="1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7;g303e5fefdbf_0_89">
            <a:extLst>
              <a:ext uri="{FF2B5EF4-FFF2-40B4-BE49-F238E27FC236}">
                <a16:creationId xmlns:a16="http://schemas.microsoft.com/office/drawing/2014/main" id="{3B88FB76-DD67-B339-3A23-DB57DD019BA6}"/>
              </a:ext>
            </a:extLst>
          </p:cNvPr>
          <p:cNvSpPr/>
          <p:nvPr/>
        </p:nvSpPr>
        <p:spPr>
          <a:xfrm>
            <a:off x="3558528" y="433431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98;g303e5fefdbf_0_89">
            <a:extLst>
              <a:ext uri="{FF2B5EF4-FFF2-40B4-BE49-F238E27FC236}">
                <a16:creationId xmlns:a16="http://schemas.microsoft.com/office/drawing/2014/main" id="{0C40AE2B-E5AA-241F-8413-23DB2B12D4BC}"/>
              </a:ext>
            </a:extLst>
          </p:cNvPr>
          <p:cNvSpPr/>
          <p:nvPr/>
        </p:nvSpPr>
        <p:spPr>
          <a:xfrm>
            <a:off x="6377501" y="349694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99;g303e5fefdbf_0_89">
            <a:extLst>
              <a:ext uri="{FF2B5EF4-FFF2-40B4-BE49-F238E27FC236}">
                <a16:creationId xmlns:a16="http://schemas.microsoft.com/office/drawing/2014/main" id="{DB7C04AD-E40C-9832-6FC9-2878247781F4}"/>
              </a:ext>
            </a:extLst>
          </p:cNvPr>
          <p:cNvSpPr/>
          <p:nvPr/>
        </p:nvSpPr>
        <p:spPr>
          <a:xfrm>
            <a:off x="6377501" y="36748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700;g303e5fefdbf_0_89">
            <a:extLst>
              <a:ext uri="{FF2B5EF4-FFF2-40B4-BE49-F238E27FC236}">
                <a16:creationId xmlns:a16="http://schemas.microsoft.com/office/drawing/2014/main" id="{1D7F0B8B-FCD7-ACF4-7650-2A97470DB331}"/>
              </a:ext>
            </a:extLst>
          </p:cNvPr>
          <p:cNvSpPr/>
          <p:nvPr/>
        </p:nvSpPr>
        <p:spPr>
          <a:xfrm>
            <a:off x="1848454" y="37711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701;g303e5fefdbf_0_89">
            <a:extLst>
              <a:ext uri="{FF2B5EF4-FFF2-40B4-BE49-F238E27FC236}">
                <a16:creationId xmlns:a16="http://schemas.microsoft.com/office/drawing/2014/main" id="{34BF78D8-9026-26A9-1B45-B515128CD6DE}"/>
              </a:ext>
            </a:extLst>
          </p:cNvPr>
          <p:cNvSpPr/>
          <p:nvPr/>
        </p:nvSpPr>
        <p:spPr>
          <a:xfrm>
            <a:off x="1848454" y="482008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702;g303e5fefdbf_0_89">
            <a:extLst>
              <a:ext uri="{FF2B5EF4-FFF2-40B4-BE49-F238E27FC236}">
                <a16:creationId xmlns:a16="http://schemas.microsoft.com/office/drawing/2014/main" id="{7D462ADB-9DF2-F78C-CE69-87509921ED1E}"/>
              </a:ext>
            </a:extLst>
          </p:cNvPr>
          <p:cNvSpPr/>
          <p:nvPr/>
        </p:nvSpPr>
        <p:spPr>
          <a:xfrm>
            <a:off x="6377500" y="448675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9" name="Google Shape;703;g303e5fefdbf_0_89">
            <a:extLst>
              <a:ext uri="{FF2B5EF4-FFF2-40B4-BE49-F238E27FC236}">
                <a16:creationId xmlns:a16="http://schemas.microsoft.com/office/drawing/2014/main" id="{865856F5-E3BF-58FD-462A-9D13F84325CD}"/>
              </a:ext>
            </a:extLst>
          </p:cNvPr>
          <p:cNvSpPr/>
          <p:nvPr/>
        </p:nvSpPr>
        <p:spPr>
          <a:xfrm>
            <a:off x="6377500" y="467651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704;g303e5fefdbf_0_89">
            <a:extLst>
              <a:ext uri="{FF2B5EF4-FFF2-40B4-BE49-F238E27FC236}">
                <a16:creationId xmlns:a16="http://schemas.microsoft.com/office/drawing/2014/main" id="{34B69B1B-1F88-F665-F6FA-72FAA08DFDFE}"/>
              </a:ext>
            </a:extLst>
          </p:cNvPr>
          <p:cNvSpPr/>
          <p:nvPr/>
        </p:nvSpPr>
        <p:spPr>
          <a:xfrm>
            <a:off x="6377500" y="486626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2" name="Google Shape;676;g303e5fefdbf_0_89">
            <a:extLst>
              <a:ext uri="{FF2B5EF4-FFF2-40B4-BE49-F238E27FC236}">
                <a16:creationId xmlns:a16="http://schemas.microsoft.com/office/drawing/2014/main" id="{32CFA365-9921-3CF6-C19E-F4A26C7620FC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상품별 결제금액은 주문 시 총 결제금액과 다를 수 있으며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자세한 정보를 확인하시려면 상세보기 버튼을 클릭하세요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73" name="표 72">
            <a:extLst>
              <a:ext uri="{FF2B5EF4-FFF2-40B4-BE49-F238E27FC236}">
                <a16:creationId xmlns:a16="http://schemas.microsoft.com/office/drawing/2014/main" id="{3BC90C25-1F7D-B08C-20DB-75F4556AC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507712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74" name="Google Shape;2233;g27fe52d962f_1_4247">
            <a:extLst>
              <a:ext uri="{FF2B5EF4-FFF2-40B4-BE49-F238E27FC236}">
                <a16:creationId xmlns:a16="http://schemas.microsoft.com/office/drawing/2014/main" id="{F991B1FC-64D5-9B18-CF36-8CC17AC35BAB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6" name="표 75">
            <a:extLst>
              <a:ext uri="{FF2B5EF4-FFF2-40B4-BE49-F238E27FC236}">
                <a16:creationId xmlns:a16="http://schemas.microsoft.com/office/drawing/2014/main" id="{670C6855-A980-85EA-C63E-F29CA6FDC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5801970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77" name="표 76">
            <a:extLst>
              <a:ext uri="{FF2B5EF4-FFF2-40B4-BE49-F238E27FC236}">
                <a16:creationId xmlns:a16="http://schemas.microsoft.com/office/drawing/2014/main" id="{F2BFFA13-96A8-1C9B-3D0B-247ED4FFF6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390529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78" name="그래픽 77" descr="일일 일정표 단색으로 채워진">
            <a:extLst>
              <a:ext uri="{FF2B5EF4-FFF2-40B4-BE49-F238E27FC236}">
                <a16:creationId xmlns:a16="http://schemas.microsoft.com/office/drawing/2014/main" id="{FC75A225-FFA5-1A4A-0608-E58C973A16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79" name="그래픽 78" descr="일일 일정표 단색으로 채워진">
            <a:extLst>
              <a:ext uri="{FF2B5EF4-FFF2-40B4-BE49-F238E27FC236}">
                <a16:creationId xmlns:a16="http://schemas.microsoft.com/office/drawing/2014/main" id="{1A61AC9E-0AC6-A6FD-E5CD-0AB4B8F365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80" name="Google Shape;2236;g27fe52d962f_1_4247">
            <a:extLst>
              <a:ext uri="{FF2B5EF4-FFF2-40B4-BE49-F238E27FC236}">
                <a16:creationId xmlns:a16="http://schemas.microsoft.com/office/drawing/2014/main" id="{98A6E65E-538B-1CE1-6FD0-664D5931EB55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1" name="Google Shape;2236;g27fe52d962f_1_4247">
            <a:extLst>
              <a:ext uri="{FF2B5EF4-FFF2-40B4-BE49-F238E27FC236}">
                <a16:creationId xmlns:a16="http://schemas.microsoft.com/office/drawing/2014/main" id="{9EEB3DD1-9716-A9A3-C0E2-8A7E2FD662A4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2" name="Google Shape;2236;g27fe52d962f_1_4247">
            <a:extLst>
              <a:ext uri="{FF2B5EF4-FFF2-40B4-BE49-F238E27FC236}">
                <a16:creationId xmlns:a16="http://schemas.microsoft.com/office/drawing/2014/main" id="{C723A654-342C-C9F7-7091-AD58581E231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DDBAF6A4-22BD-B6AD-6956-0DBB63761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67271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84" name="Google Shape;2236;g27fe52d962f_1_4247">
            <a:extLst>
              <a:ext uri="{FF2B5EF4-FFF2-40B4-BE49-F238E27FC236}">
                <a16:creationId xmlns:a16="http://schemas.microsoft.com/office/drawing/2014/main" id="{8BAF8807-E973-E362-7ABE-3928EDB015D9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5" name="Google Shape;2236;g27fe52d962f_1_4247">
            <a:extLst>
              <a:ext uri="{FF2B5EF4-FFF2-40B4-BE49-F238E27FC236}">
                <a16:creationId xmlns:a16="http://schemas.microsoft.com/office/drawing/2014/main" id="{942C52FF-92FB-6954-5C3A-5A6214DAFF93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6" name="Google Shape;676;g303e5fefdbf_0_89">
            <a:extLst>
              <a:ext uri="{FF2B5EF4-FFF2-40B4-BE49-F238E27FC236}">
                <a16:creationId xmlns:a16="http://schemas.microsoft.com/office/drawing/2014/main" id="{4655B1A0-64D2-7CA2-E49B-F00BB4F51018}"/>
              </a:ext>
            </a:extLst>
          </p:cNvPr>
          <p:cNvSpPr/>
          <p:nvPr/>
        </p:nvSpPr>
        <p:spPr>
          <a:xfrm>
            <a:off x="1711904" y="5379327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lang="en-US" altLang="ko-KR"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altLang="en-US" sz="8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진행단계 안내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7" name="Google Shape;677;g303e5fefdbf_0_89">
            <a:extLst>
              <a:ext uri="{FF2B5EF4-FFF2-40B4-BE49-F238E27FC236}">
                <a16:creationId xmlns:a16="http://schemas.microsoft.com/office/drawing/2014/main" id="{5D3191C8-C7E5-C731-8712-912FD790E1BB}"/>
              </a:ext>
            </a:extLst>
          </p:cNvPr>
          <p:cNvSpPr/>
          <p:nvPr/>
        </p:nvSpPr>
        <p:spPr>
          <a:xfrm>
            <a:off x="4978078" y="5443701"/>
            <a:ext cx="906451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i="0" u="none" strike="noStrike" cap="none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배송중입니다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(1~2</a:t>
            </a:r>
            <a:r>
              <a:rPr lang="ko-KR" altLang="en-US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en-US" sz="5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9" name="Google Shape;679;g303e5fefdbf_0_89">
            <a:extLst>
              <a:ext uri="{FF2B5EF4-FFF2-40B4-BE49-F238E27FC236}">
                <a16:creationId xmlns:a16="http://schemas.microsoft.com/office/drawing/2014/main" id="{450DE7C8-E28C-BBDA-50EB-CC94AC35C032}"/>
              </a:ext>
            </a:extLst>
          </p:cNvPr>
          <p:cNvSpPr/>
          <p:nvPr/>
        </p:nvSpPr>
        <p:spPr>
          <a:xfrm>
            <a:off x="2714423" y="5443702"/>
            <a:ext cx="906451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입금이</a:t>
            </a:r>
            <a:endParaRPr lang="en-US" altLang="ko-KR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0" name="Google Shape;680;g303e5fefdbf_0_89">
            <a:extLst>
              <a:ext uri="{FF2B5EF4-FFF2-40B4-BE49-F238E27FC236}">
                <a16:creationId xmlns:a16="http://schemas.microsoft.com/office/drawing/2014/main" id="{256F744F-4E6C-51F9-0DDF-EB9355921F03}"/>
              </a:ext>
            </a:extLst>
          </p:cNvPr>
          <p:cNvSpPr/>
          <p:nvPr/>
        </p:nvSpPr>
        <p:spPr>
          <a:xfrm>
            <a:off x="3843027" y="5443701"/>
            <a:ext cx="906451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lang="ko-KR" altLang="en-US"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업체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택배사에 주문이 전달되었습니다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.(2~3</a:t>
            </a: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일내 도착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1" name="Google Shape;681;g303e5fefdbf_0_89">
            <a:extLst>
              <a:ext uri="{FF2B5EF4-FFF2-40B4-BE49-F238E27FC236}">
                <a16:creationId xmlns:a16="http://schemas.microsoft.com/office/drawing/2014/main" id="{D99EA9B8-9363-CE91-62ED-F405D601A415}"/>
              </a:ext>
            </a:extLst>
          </p:cNvPr>
          <p:cNvSpPr/>
          <p:nvPr/>
        </p:nvSpPr>
        <p:spPr>
          <a:xfrm>
            <a:off x="6119135" y="5443701"/>
            <a:ext cx="906451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en-US"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상품이 고객님께 </a:t>
            </a:r>
            <a:r>
              <a:rPr lang="ko-KR" altLang="en-US" sz="500" b="1" dirty="0" err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배송완료되었습니다</a:t>
            </a:r>
            <a:r>
              <a:rPr lang="en-US" altLang="ko-KR" sz="500" b="1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en-US" sz="5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93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7D4C62-45EA-4FB5-DF86-ED1558B3C32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619730" y="565832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47EBC34F-A351-5227-3130-0E48C1ABA87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51219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86AE3CF3-87C2-0E13-1D45-66814D67C17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887532" y="5659677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oogle Shape;610;g302391297fa_0_53">
            <a:extLst>
              <a:ext uri="{FF2B5EF4-FFF2-40B4-BE49-F238E27FC236}">
                <a16:creationId xmlns:a16="http://schemas.microsoft.com/office/drawing/2014/main" id="{320EF595-CED5-31E2-4F1C-A5D85DA31C7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2680553" y="230267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616;g302391297fa_0_53">
            <a:extLst>
              <a:ext uri="{FF2B5EF4-FFF2-40B4-BE49-F238E27FC236}">
                <a16:creationId xmlns:a16="http://schemas.microsoft.com/office/drawing/2014/main" id="{554C88BE-D303-5934-5697-C51F80E24D64}"/>
              </a:ext>
            </a:extLst>
          </p:cNvPr>
          <p:cNvSpPr/>
          <p:nvPr/>
        </p:nvSpPr>
        <p:spPr>
          <a:xfrm>
            <a:off x="3544099" y="2334738"/>
            <a:ext cx="1347774" cy="756291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</a:rPr>
              <a:t>안전화 밀레 L-5</a:t>
            </a:r>
            <a:r>
              <a:rPr lang="ko-KR" sz="800" b="1" u="sng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5</a:t>
            </a:r>
            <a:endParaRPr sz="800" b="1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 err="1">
                <a:solidFill>
                  <a:srgbClr val="343434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블랙+오렌지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</a:t>
            </a:r>
            <a:r>
              <a:rPr lang="en-US" alt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: </a:t>
            </a: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98;g303e5fefdbf_0_89">
            <a:extLst>
              <a:ext uri="{FF2B5EF4-FFF2-40B4-BE49-F238E27FC236}">
                <a16:creationId xmlns:a16="http://schemas.microsoft.com/office/drawing/2014/main" id="{FE2A12CB-AAB0-A50C-ED1F-5F058C913E11}"/>
              </a:ext>
            </a:extLst>
          </p:cNvPr>
          <p:cNvSpPr/>
          <p:nvPr/>
        </p:nvSpPr>
        <p:spPr>
          <a:xfrm>
            <a:off x="6377500" y="2667435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99;g303e5fefdbf_0_89">
            <a:extLst>
              <a:ext uri="{FF2B5EF4-FFF2-40B4-BE49-F238E27FC236}">
                <a16:creationId xmlns:a16="http://schemas.microsoft.com/office/drawing/2014/main" id="{FDB32692-D49F-33F5-FE89-0B6CB1476A4D}"/>
              </a:ext>
            </a:extLst>
          </p:cNvPr>
          <p:cNvSpPr/>
          <p:nvPr/>
        </p:nvSpPr>
        <p:spPr>
          <a:xfrm>
            <a:off x="6377500" y="2845360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700;g303e5fefdbf_0_89">
            <a:extLst>
              <a:ext uri="{FF2B5EF4-FFF2-40B4-BE49-F238E27FC236}">
                <a16:creationId xmlns:a16="http://schemas.microsoft.com/office/drawing/2014/main" id="{6A13192A-C4AC-0DCC-C871-98E0DAFF1D80}"/>
              </a:ext>
            </a:extLst>
          </p:cNvPr>
          <p:cNvSpPr/>
          <p:nvPr/>
        </p:nvSpPr>
        <p:spPr>
          <a:xfrm>
            <a:off x="1837181" y="283057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06;g302391297fa_0_53">
            <a:extLst>
              <a:ext uri="{FF2B5EF4-FFF2-40B4-BE49-F238E27FC236}">
                <a16:creationId xmlns:a16="http://schemas.microsoft.com/office/drawing/2014/main" id="{6455E309-C8A2-C08C-828A-532663852AB3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53355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92C009FF-B17A-F25C-76DF-001C497D1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36</a:t>
            </a:fld>
            <a:endParaRPr lang="ko-KR" altLang="en-US" dirty="0"/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CA25ABDD-ECA6-BBD3-C698-E83CB4C2A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34077500"/>
              </p:ext>
            </p:extLst>
          </p:nvPr>
        </p:nvGraphicFramePr>
        <p:xfrm>
          <a:off x="630216" y="552503"/>
          <a:ext cx="7955325" cy="609991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86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1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41957">
                  <a:extLst>
                    <a:ext uri="{9D8B030D-6E8A-4147-A177-3AD203B41FA5}">
                      <a16:colId xmlns:a16="http://schemas.microsoft.com/office/drawing/2014/main" val="1210523980"/>
                    </a:ext>
                  </a:extLst>
                </a:gridCol>
                <a:gridCol w="2292942">
                  <a:extLst>
                    <a:ext uri="{9D8B030D-6E8A-4147-A177-3AD203B41FA5}">
                      <a16:colId xmlns:a16="http://schemas.microsoft.com/office/drawing/2014/main" val="1288804771"/>
                    </a:ext>
                  </a:extLst>
                </a:gridCol>
              </a:tblGrid>
              <a:tr h="23461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버튼노출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버튼기능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 이동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 상태애서만 주문취소 가능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(37p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1485885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준비중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</a:t>
                      </a: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단계별 배송상태 및 택배위치 확인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(41p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6985645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단계별 배송상태 및 택배위치 확인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(41p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5772727"/>
                  </a:ext>
                </a:extLst>
              </a:tr>
              <a:tr h="234612">
                <a:tc row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완료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</a:t>
                      </a:r>
                      <a:endParaRPr lang="en-US" altLang="ko-KR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단계별 배송상태 및 택배위치 확인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배송조회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(41p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반품신청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 완료시에 교환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 가능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(38p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5299891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8753331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주문취소내역</a:t>
                      </a:r>
                      <a:endParaRPr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 상세내역 확인</a:t>
                      </a:r>
                      <a:endParaRPr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주문취소내역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(37p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1651403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요청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취소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단계에서만 취소 가능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취소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8397070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737344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반품 승인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승인시에 반품 배송지주소 표시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내역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3040970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26921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반품 완료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환불내역 정보 표시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환불완료시점안내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내역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0528691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5544018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환불 완료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완료시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환불내역 정보 표시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환불완료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 내역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(40p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7500947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394117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요청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취소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단계에서만 취소 가능</a:t>
                      </a:r>
                      <a:endParaRPr lang="en-US" altLang="ko-KR" sz="800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취소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(39p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9300919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6186356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교환 승인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승인시에 반품 배송지주소 표시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내역 팝업으로 이동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(39p </a:t>
                      </a:r>
                      <a:r>
                        <a:rPr lang="ko-KR" altLang="en-US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2190471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646557"/>
                  </a:ext>
                </a:extLst>
              </a:tr>
              <a:tr h="234612">
                <a:tc row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sym typeface="Malgun Gothic"/>
                        </a:rPr>
                        <a:t>교환 완료</a:t>
                      </a:r>
                      <a:endParaRPr sz="800" dirty="0"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교환요청내역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 승인시에 반품 배송지주소 표시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 내역 팝업으로 이동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(39p </a:t>
                      </a: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7494659"/>
                  </a:ext>
                </a:extLst>
              </a:tr>
              <a:tr h="234612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108000" marR="108000" marT="36000" marB="3600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장바구니담기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장바구니에 상품추가</a:t>
                      </a: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 담기 완료 </a:t>
                      </a:r>
                      <a:r>
                        <a:rPr lang="ko-KR" altLang="en-US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얼럿호출</a:t>
                      </a:r>
                      <a:endParaRPr lang="ko-KR" altLang="en-US"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08000" marR="108000" marT="36000" marB="36000" anchor="ctr">
                    <a:lnL w="9525" cap="flat" cmpd="sng" algn="ctr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50531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709E3DD-05E5-D8A3-F210-40BD2EECC7F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상태별 버튼 정의</a:t>
            </a:r>
          </a:p>
        </p:txBody>
      </p:sp>
    </p:spTree>
    <p:extLst>
      <p:ext uri="{BB962C8B-B14F-4D97-AF65-F5344CB8AC3E}">
        <p14:creationId xmlns:p14="http://schemas.microsoft.com/office/powerpoint/2010/main" val="5932351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974;g2efdfd133eb_0_868">
            <a:extLst>
              <a:ext uri="{FF2B5EF4-FFF2-40B4-BE49-F238E27FC236}">
                <a16:creationId xmlns:a16="http://schemas.microsoft.com/office/drawing/2014/main" id="{707362B6-2605-D173-0AC2-1F1E526D7E7E}"/>
              </a:ext>
            </a:extLst>
          </p:cNvPr>
          <p:cNvSpPr/>
          <p:nvPr/>
        </p:nvSpPr>
        <p:spPr>
          <a:xfrm>
            <a:off x="97244" y="680036"/>
            <a:ext cx="5090347" cy="3434764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84;g2efdfd133eb_0_868">
            <a:extLst>
              <a:ext uri="{FF2B5EF4-FFF2-40B4-BE49-F238E27FC236}">
                <a16:creationId xmlns:a16="http://schemas.microsoft.com/office/drawing/2014/main" id="{3616C71F-4A6F-6AFC-5355-0D820C5A6735}"/>
              </a:ext>
            </a:extLst>
          </p:cNvPr>
          <p:cNvSpPr/>
          <p:nvPr/>
        </p:nvSpPr>
        <p:spPr>
          <a:xfrm>
            <a:off x="302795" y="817886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85;g2efdfd133eb_0_868">
            <a:extLst>
              <a:ext uri="{FF2B5EF4-FFF2-40B4-BE49-F238E27FC236}">
                <a16:creationId xmlns:a16="http://schemas.microsoft.com/office/drawing/2014/main" id="{D52F5665-43D6-0B94-A978-B91E9B26BC53}"/>
              </a:ext>
            </a:extLst>
          </p:cNvPr>
          <p:cNvSpPr/>
          <p:nvPr/>
        </p:nvSpPr>
        <p:spPr>
          <a:xfrm>
            <a:off x="4628062" y="81788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916DDD4-935C-FEBD-F49C-FACEB507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37</a:t>
            </a:fld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B031F9-BD00-8FD1-9F12-995F9714E827}"/>
              </a:ext>
            </a:extLst>
          </p:cNvPr>
          <p:cNvSpPr txBox="1"/>
          <p:nvPr/>
        </p:nvSpPr>
        <p:spPr>
          <a:xfrm>
            <a:off x="5356443" y="2604339"/>
            <a:ext cx="25016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취소사유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다른상품 </a:t>
            </a:r>
            <a:r>
              <a:rPr lang="ko-KR" altLang="en-US" sz="800" baseline="0" dirty="0" err="1">
                <a:solidFill>
                  <a:schemeClr val="tx1"/>
                </a:solidFill>
              </a:rPr>
              <a:t>재주문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상품에 이상 없으나 구매 의사 없어짐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배송지연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1A0C5F4C-BCD4-BDB9-4D0A-F1BC20DF5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995213"/>
              </p:ext>
            </p:extLst>
          </p:nvPr>
        </p:nvGraphicFramePr>
        <p:xfrm>
          <a:off x="243461" y="2718987"/>
          <a:ext cx="4807301" cy="890122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08399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998902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취소사유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64565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                                                                                   0</a:t>
                      </a:r>
                      <a:r>
                        <a:rPr lang="en-US" altLang="ko-KR" sz="700" baseline="0" dirty="0"/>
                        <a:t> / 500byte</a:t>
                      </a:r>
                      <a:endParaRPr lang="ko-KR" altLang="en-US" sz="700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35592D8-E102-48E7-4E5A-15411C970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132939"/>
              </p:ext>
            </p:extLst>
          </p:nvPr>
        </p:nvGraphicFramePr>
        <p:xfrm>
          <a:off x="1111919" y="2754621"/>
          <a:ext cx="1739705" cy="171450"/>
        </p:xfrm>
        <a:graphic>
          <a:graphicData uri="http://schemas.openxmlformats.org/drawingml/2006/table">
            <a:tbl>
              <a:tblPr/>
              <a:tblGrid>
                <a:gridCol w="17397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취소사유를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                        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ECE7A915-D0E7-8920-A64B-9C8F05A574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602965"/>
              </p:ext>
            </p:extLst>
          </p:nvPr>
        </p:nvGraphicFramePr>
        <p:xfrm>
          <a:off x="1111918" y="3002124"/>
          <a:ext cx="3371337" cy="552731"/>
        </p:xfrm>
        <a:graphic>
          <a:graphicData uri="http://schemas.openxmlformats.org/drawingml/2006/table">
            <a:tbl>
              <a:tblPr/>
              <a:tblGrid>
                <a:gridCol w="337133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52731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2" name="Google Shape;983;g2efdfd133eb_0_868">
            <a:extLst>
              <a:ext uri="{FF2B5EF4-FFF2-40B4-BE49-F238E27FC236}">
                <a16:creationId xmlns:a16="http://schemas.microsoft.com/office/drawing/2014/main" id="{A52570DF-1844-C82D-687C-0A8528ECACA7}"/>
              </a:ext>
            </a:extLst>
          </p:cNvPr>
          <p:cNvSpPr/>
          <p:nvPr/>
        </p:nvSpPr>
        <p:spPr>
          <a:xfrm>
            <a:off x="1885484" y="37425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92;g2efdfd133eb_0_868">
            <a:extLst>
              <a:ext uri="{FF2B5EF4-FFF2-40B4-BE49-F238E27FC236}">
                <a16:creationId xmlns:a16="http://schemas.microsoft.com/office/drawing/2014/main" id="{29CF472D-311E-FCBE-DCF7-FD0C5B4F9F2A}"/>
              </a:ext>
            </a:extLst>
          </p:cNvPr>
          <p:cNvSpPr/>
          <p:nvPr/>
        </p:nvSpPr>
        <p:spPr>
          <a:xfrm>
            <a:off x="2681684" y="374250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C80BA9A-A2CB-60FB-58C0-B6C8BF588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204122"/>
              </p:ext>
            </p:extLst>
          </p:nvPr>
        </p:nvGraphicFramePr>
        <p:xfrm>
          <a:off x="243461" y="1163939"/>
          <a:ext cx="4807301" cy="488926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8517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402212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488926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주문취소 안내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결재 완료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준비 상태만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취소는 결제 완료된 주문의 전체 취소만 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(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부분 결제 취소는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.)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배송이 시작된 주문은 취소가 불가능합니다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 수령 후 반품 신청을 해주세요</a:t>
                      </a:r>
                      <a:r>
                        <a:rPr lang="en-US" altLang="ko-KR" sz="700" b="0" dirty="0">
                          <a:solidFill>
                            <a:srgbClr val="000000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</a:tbl>
          </a:graphicData>
        </a:graphic>
      </p:graphicFrame>
      <p:graphicFrame>
        <p:nvGraphicFramePr>
          <p:cNvPr id="9" name="Google Shape;600;g302391297fa_0_53">
            <a:extLst>
              <a:ext uri="{FF2B5EF4-FFF2-40B4-BE49-F238E27FC236}">
                <a16:creationId xmlns:a16="http://schemas.microsoft.com/office/drawing/2014/main" id="{617E7735-D4E2-3A2A-18D9-2027FA593E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5487260"/>
              </p:ext>
            </p:extLst>
          </p:nvPr>
        </p:nvGraphicFramePr>
        <p:xfrm>
          <a:off x="243461" y="1767513"/>
          <a:ext cx="4801120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835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29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9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6881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13951">
                  <a:extLst>
                    <a:ext uri="{9D8B030D-6E8A-4147-A177-3AD203B41FA5}">
                      <a16:colId xmlns:a16="http://schemas.microsoft.com/office/drawing/2014/main" val="18966643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0" name="Google Shape;610;g302391297fa_0_53">
            <a:extLst>
              <a:ext uri="{FF2B5EF4-FFF2-40B4-BE49-F238E27FC236}">
                <a16:creationId xmlns:a16="http://schemas.microsoft.com/office/drawing/2014/main" id="{8F8581D6-C886-EEA2-1EC1-BDBE5B3C002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00217" y="206416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616;g302391297fa_0_53">
            <a:extLst>
              <a:ext uri="{FF2B5EF4-FFF2-40B4-BE49-F238E27FC236}">
                <a16:creationId xmlns:a16="http://schemas.microsoft.com/office/drawing/2014/main" id="{2AE68CF0-6FA9-2DDC-0A13-8567ADA6359B}"/>
              </a:ext>
            </a:extLst>
          </p:cNvPr>
          <p:cNvSpPr/>
          <p:nvPr/>
        </p:nvSpPr>
        <p:spPr>
          <a:xfrm>
            <a:off x="1111919" y="2154460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165109E-6CC9-DD05-B7BA-E56F0810B2FD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92" y="182226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D61063E-1B1F-5B3E-36F2-BB4B3EBF53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492" y="2257122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974;g2efdfd133eb_0_868">
            <a:extLst>
              <a:ext uri="{FF2B5EF4-FFF2-40B4-BE49-F238E27FC236}">
                <a16:creationId xmlns:a16="http://schemas.microsoft.com/office/drawing/2014/main" id="{4673CDE1-4C4E-7728-0E04-D265C7002548}"/>
              </a:ext>
            </a:extLst>
          </p:cNvPr>
          <p:cNvSpPr/>
          <p:nvPr/>
        </p:nvSpPr>
        <p:spPr>
          <a:xfrm>
            <a:off x="97244" y="4248192"/>
            <a:ext cx="4495393" cy="255635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84;g2efdfd133eb_0_868">
            <a:extLst>
              <a:ext uri="{FF2B5EF4-FFF2-40B4-BE49-F238E27FC236}">
                <a16:creationId xmlns:a16="http://schemas.microsoft.com/office/drawing/2014/main" id="{42A13C53-A068-5A4F-D0FC-05B1C7B798C7}"/>
              </a:ext>
            </a:extLst>
          </p:cNvPr>
          <p:cNvSpPr/>
          <p:nvPr/>
        </p:nvSpPr>
        <p:spPr>
          <a:xfrm>
            <a:off x="302795" y="4386043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주문취소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85;g2efdfd133eb_0_868">
            <a:extLst>
              <a:ext uri="{FF2B5EF4-FFF2-40B4-BE49-F238E27FC236}">
                <a16:creationId xmlns:a16="http://schemas.microsoft.com/office/drawing/2014/main" id="{FF3BBBA6-144A-AA04-4F9A-206EC60361EF}"/>
              </a:ext>
            </a:extLst>
          </p:cNvPr>
          <p:cNvSpPr/>
          <p:nvPr/>
        </p:nvSpPr>
        <p:spPr>
          <a:xfrm>
            <a:off x="3993133" y="4386043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4BF3FDA2-F20E-A559-233F-02496D4881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178071"/>
              </p:ext>
            </p:extLst>
          </p:nvPr>
        </p:nvGraphicFramePr>
        <p:xfrm>
          <a:off x="243462" y="5710445"/>
          <a:ext cx="4202958" cy="54926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06773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49618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취소사유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다른상품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재주문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sp>
        <p:nvSpPr>
          <p:cNvPr id="27" name="Google Shape;992;g2efdfd133eb_0_868">
            <a:extLst>
              <a:ext uri="{FF2B5EF4-FFF2-40B4-BE49-F238E27FC236}">
                <a16:creationId xmlns:a16="http://schemas.microsoft.com/office/drawing/2014/main" id="{5E38CCA3-90B2-85AF-5752-4AD13FE9EEF6}"/>
              </a:ext>
            </a:extLst>
          </p:cNvPr>
          <p:cNvSpPr/>
          <p:nvPr/>
        </p:nvSpPr>
        <p:spPr>
          <a:xfrm>
            <a:off x="2189847" y="642581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Google Shape;600;g302391297fa_0_53">
            <a:extLst>
              <a:ext uri="{FF2B5EF4-FFF2-40B4-BE49-F238E27FC236}">
                <a16:creationId xmlns:a16="http://schemas.microsoft.com/office/drawing/2014/main" id="{2ECD5B0D-9B4F-485E-6705-954A437853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0042624"/>
              </p:ext>
            </p:extLst>
          </p:nvPr>
        </p:nvGraphicFramePr>
        <p:xfrm>
          <a:off x="243463" y="4740227"/>
          <a:ext cx="4202958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186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113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48343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382606">
                  <a:extLst>
                    <a:ext uri="{9D8B030D-6E8A-4147-A177-3AD203B41FA5}">
                      <a16:colId xmlns:a16="http://schemas.microsoft.com/office/drawing/2014/main" val="1896664385"/>
                    </a:ext>
                  </a:extLst>
                </a:gridCol>
                <a:gridCol w="42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96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5" name="Google Shape;610;g302391297fa_0_53">
            <a:extLst>
              <a:ext uri="{FF2B5EF4-FFF2-40B4-BE49-F238E27FC236}">
                <a16:creationId xmlns:a16="http://schemas.microsoft.com/office/drawing/2014/main" id="{869C9474-93AD-0D97-415F-494793692289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328228" y="5036883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616;g302391297fa_0_53">
            <a:extLst>
              <a:ext uri="{FF2B5EF4-FFF2-40B4-BE49-F238E27FC236}">
                <a16:creationId xmlns:a16="http://schemas.microsoft.com/office/drawing/2014/main" id="{CD73E0A2-46A6-108C-1F69-7C36C95080A0}"/>
              </a:ext>
            </a:extLst>
          </p:cNvPr>
          <p:cNvSpPr/>
          <p:nvPr/>
        </p:nvSpPr>
        <p:spPr>
          <a:xfrm>
            <a:off x="839930" y="512717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DC6DA886-430A-1148-837E-F7411FF83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4973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1694;p44">
            <a:extLst>
              <a:ext uri="{FF2B5EF4-FFF2-40B4-BE49-F238E27FC236}">
                <a16:creationId xmlns:a16="http://schemas.microsoft.com/office/drawing/2014/main" id="{11FFE4F3-004C-ACCF-DC96-BE3A6DD8581D}"/>
              </a:ext>
            </a:extLst>
          </p:cNvPr>
          <p:cNvSpPr/>
          <p:nvPr/>
        </p:nvSpPr>
        <p:spPr>
          <a:xfrm>
            <a:off x="5569979" y="406313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주문 취소를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210">
            <a:extLst>
              <a:ext uri="{FF2B5EF4-FFF2-40B4-BE49-F238E27FC236}">
                <a16:creationId xmlns:a16="http://schemas.microsoft.com/office/drawing/2014/main" id="{977042E1-CFF7-2FE6-DB95-A7075D7CE41B}"/>
              </a:ext>
            </a:extLst>
          </p:cNvPr>
          <p:cNvSpPr/>
          <p:nvPr/>
        </p:nvSpPr>
        <p:spPr>
          <a:xfrm>
            <a:off x="6345959" y="471354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4" name="모서리가 둥근 직사각형 211">
            <a:extLst>
              <a:ext uri="{FF2B5EF4-FFF2-40B4-BE49-F238E27FC236}">
                <a16:creationId xmlns:a16="http://schemas.microsoft.com/office/drawing/2014/main" id="{A1932059-1E1F-54A0-7869-7816328DC2BA}"/>
              </a:ext>
            </a:extLst>
          </p:cNvPr>
          <p:cNvSpPr/>
          <p:nvPr/>
        </p:nvSpPr>
        <p:spPr>
          <a:xfrm>
            <a:off x="6750925" y="471084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51352A-2077-3F7C-46E3-362C47467B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41748766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0C036-D3C6-43DE-083E-4A9B9F81D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974;g2efdfd133eb_0_868">
            <a:extLst>
              <a:ext uri="{FF2B5EF4-FFF2-40B4-BE49-F238E27FC236}">
                <a16:creationId xmlns:a16="http://schemas.microsoft.com/office/drawing/2014/main" id="{2438FDB4-B91D-FA29-4AB8-F80D4A0BB022}"/>
              </a:ext>
            </a:extLst>
          </p:cNvPr>
          <p:cNvSpPr/>
          <p:nvPr/>
        </p:nvSpPr>
        <p:spPr>
          <a:xfrm>
            <a:off x="99450" y="665878"/>
            <a:ext cx="5091291" cy="538839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1" name="Google Shape;600;g302391297fa_0_53">
            <a:extLst>
              <a:ext uri="{FF2B5EF4-FFF2-40B4-BE49-F238E27FC236}">
                <a16:creationId xmlns:a16="http://schemas.microsoft.com/office/drawing/2014/main" id="{EC3460E8-9736-6091-55B0-51825396E5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5820406"/>
              </p:ext>
            </p:extLst>
          </p:nvPr>
        </p:nvGraphicFramePr>
        <p:xfrm>
          <a:off x="258970" y="1949230"/>
          <a:ext cx="4801120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3835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2921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09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76881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13951">
                  <a:extLst>
                    <a:ext uri="{9D8B030D-6E8A-4147-A177-3AD203B41FA5}">
                      <a16:colId xmlns:a16="http://schemas.microsoft.com/office/drawing/2014/main" val="189666438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189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00B0B4F-2888-8007-52CF-E6BE35023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03465"/>
              </p:ext>
            </p:extLst>
          </p:nvPr>
        </p:nvGraphicFramePr>
        <p:xfrm>
          <a:off x="258970" y="1152474"/>
          <a:ext cx="4807301" cy="655943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8517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4022125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/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교환 선택</a:t>
                      </a:r>
                      <a:endParaRPr lang="ko-KR" altLang="en-US" sz="700" b="0" i="0" u="sng" strike="noStrike" dirty="0">
                        <a:solidFill>
                          <a:srgbClr val="0070C0"/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              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반품요청                        교환요청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244463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상품을 받으신 후 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30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일 이내에 반품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교환 신청하실 수 있습니다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반품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교환배송비는 결제하신 금액에서 차감 후 환불됩니다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 (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상품 불량이거나 잘못 배송된 경우 제외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묶음 배송된 상품 중 일부만을 반품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</a:rPr>
                        <a:t>교환하실 경우 추가 비용이 발생할 수 있습니다</a:t>
                      </a:r>
                      <a:r>
                        <a:rPr lang="en-US" altLang="ko-KR" sz="700" dirty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2778421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9734F8E-30D7-DA88-6B9D-C52165C3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38</a:t>
            </a:fld>
            <a:endParaRPr lang="ko-KR" altLang="en-US" dirty="0"/>
          </a:p>
        </p:txBody>
      </p:sp>
      <p:sp>
        <p:nvSpPr>
          <p:cNvPr id="35" name="Google Shape;984;g2efdfd133eb_0_868">
            <a:extLst>
              <a:ext uri="{FF2B5EF4-FFF2-40B4-BE49-F238E27FC236}">
                <a16:creationId xmlns:a16="http://schemas.microsoft.com/office/drawing/2014/main" id="{9B5A1F45-A33D-36D6-AD30-C41A3897C5C1}"/>
              </a:ext>
            </a:extLst>
          </p:cNvPr>
          <p:cNvSpPr/>
          <p:nvPr/>
        </p:nvSpPr>
        <p:spPr>
          <a:xfrm>
            <a:off x="305001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5;g2efdfd133eb_0_868">
            <a:extLst>
              <a:ext uri="{FF2B5EF4-FFF2-40B4-BE49-F238E27FC236}">
                <a16:creationId xmlns:a16="http://schemas.microsoft.com/office/drawing/2014/main" id="{51528F6C-E093-FBA7-D0E5-00CF571CC093}"/>
              </a:ext>
            </a:extLst>
          </p:cNvPr>
          <p:cNvSpPr/>
          <p:nvPr/>
        </p:nvSpPr>
        <p:spPr>
          <a:xfrm>
            <a:off x="4643571" y="774176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8" name="Google Shape;610;g302391297fa_0_53">
            <a:extLst>
              <a:ext uri="{FF2B5EF4-FFF2-40B4-BE49-F238E27FC236}">
                <a16:creationId xmlns:a16="http://schemas.microsoft.com/office/drawing/2014/main" id="{F5E5DE3B-500D-A37F-AB3C-95222B8A161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615726" y="2245886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16;g302391297fa_0_53">
            <a:extLst>
              <a:ext uri="{FF2B5EF4-FFF2-40B4-BE49-F238E27FC236}">
                <a16:creationId xmlns:a16="http://schemas.microsoft.com/office/drawing/2014/main" id="{E67C127C-9073-14DE-E409-CD5D35D69BBB}"/>
              </a:ext>
            </a:extLst>
          </p:cNvPr>
          <p:cNvSpPr/>
          <p:nvPr/>
        </p:nvSpPr>
        <p:spPr>
          <a:xfrm>
            <a:off x="1127428" y="2336177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667AF91C-980E-2364-32A7-E54B711B9C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22834"/>
              </p:ext>
            </p:extLst>
          </p:nvPr>
        </p:nvGraphicFramePr>
        <p:xfrm>
          <a:off x="258970" y="2926870"/>
          <a:ext cx="4801122" cy="1799450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91354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4009768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반품사유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                                                                                                      </a:t>
                      </a:r>
                      <a:endParaRPr lang="ko-KR" altLang="en-US" sz="700" dirty="0"/>
                    </a:p>
                  </a:txBody>
                  <a:tcPr marT="36000" marB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634548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  <a:endParaRPr lang="en-US" altLang="ko-KR" sz="7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최대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10</a:t>
                      </a: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개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latin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700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  <a:tr h="92043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dirty="0"/>
                        <a:t> 0</a:t>
                      </a:r>
                      <a:r>
                        <a:rPr lang="en-US" altLang="ko-KR" sz="700" baseline="0" dirty="0"/>
                        <a:t> / 500byte</a:t>
                      </a:r>
                      <a:endParaRPr lang="ko-KR" altLang="en-US" sz="700" dirty="0"/>
                    </a:p>
                  </a:txBody>
                  <a:tcPr anchor="b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41115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7BC72043-5470-92E5-C689-ADBFFAED5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7205401"/>
              </p:ext>
            </p:extLst>
          </p:nvPr>
        </p:nvGraphicFramePr>
        <p:xfrm>
          <a:off x="1127428" y="2962504"/>
          <a:ext cx="1739705" cy="171450"/>
        </p:xfrm>
        <a:graphic>
          <a:graphicData uri="http://schemas.openxmlformats.org/drawingml/2006/table">
            <a:tbl>
              <a:tblPr/>
              <a:tblGrid>
                <a:gridCol w="17397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06AADAF3-DC16-A266-4441-B75C9AD486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1490"/>
              </p:ext>
            </p:extLst>
          </p:nvPr>
        </p:nvGraphicFramePr>
        <p:xfrm>
          <a:off x="1127428" y="3849910"/>
          <a:ext cx="3358075" cy="829705"/>
        </p:xfrm>
        <a:graphic>
          <a:graphicData uri="http://schemas.openxmlformats.org/drawingml/2006/table">
            <a:tbl>
              <a:tblPr/>
              <a:tblGrid>
                <a:gridCol w="335807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829705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3" name="Google Shape;983;g2efdfd133eb_0_868">
            <a:extLst>
              <a:ext uri="{FF2B5EF4-FFF2-40B4-BE49-F238E27FC236}">
                <a16:creationId xmlns:a16="http://schemas.microsoft.com/office/drawing/2014/main" id="{F2AB4134-EA13-2AA8-8284-3843819EEE65}"/>
              </a:ext>
            </a:extLst>
          </p:cNvPr>
          <p:cNvSpPr/>
          <p:nvPr/>
        </p:nvSpPr>
        <p:spPr>
          <a:xfrm>
            <a:off x="1887690" y="567548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992;g2efdfd133eb_0_868">
            <a:extLst>
              <a:ext uri="{FF2B5EF4-FFF2-40B4-BE49-F238E27FC236}">
                <a16:creationId xmlns:a16="http://schemas.microsoft.com/office/drawing/2014/main" id="{38D2D2D3-8391-E446-A943-4E179B6D5C2F}"/>
              </a:ext>
            </a:extLst>
          </p:cNvPr>
          <p:cNvSpPr/>
          <p:nvPr/>
        </p:nvSpPr>
        <p:spPr>
          <a:xfrm>
            <a:off x="2683890" y="567548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AAAC188-FF81-CFA3-2DB5-2B25EDD9F3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052687" y="11912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3C973E1E-439F-AD37-28A6-C8BB24FEA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1253213" y="119121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904D875-3547-4CD5-EA42-CB41D021B343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01" y="200398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A3185FA-59C0-5FF1-7A95-4DFC700302AB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001" y="243883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914;g28120bc8d10_0_403">
            <a:extLst>
              <a:ext uri="{FF2B5EF4-FFF2-40B4-BE49-F238E27FC236}">
                <a16:creationId xmlns:a16="http://schemas.microsoft.com/office/drawing/2014/main" id="{9710CBC3-BCDF-8E88-A32D-A099CF999AEE}"/>
              </a:ext>
            </a:extLst>
          </p:cNvPr>
          <p:cNvSpPr/>
          <p:nvPr/>
        </p:nvSpPr>
        <p:spPr>
          <a:xfrm>
            <a:off x="1117899" y="3259532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1658;g27fc35ecc8f_0_48">
            <a:extLst>
              <a:ext uri="{FF2B5EF4-FFF2-40B4-BE49-F238E27FC236}">
                <a16:creationId xmlns:a16="http://schemas.microsoft.com/office/drawing/2014/main" id="{C8E87940-5A31-0F7A-92BE-D911839A3DBF}"/>
              </a:ext>
            </a:extLst>
          </p:cNvPr>
          <p:cNvSpPr/>
          <p:nvPr/>
        </p:nvSpPr>
        <p:spPr>
          <a:xfrm>
            <a:off x="1621531" y="327476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61" name="Google Shape;1659;g27fc35ecc8f_0_48">
            <a:extLst>
              <a:ext uri="{FF2B5EF4-FFF2-40B4-BE49-F238E27FC236}">
                <a16:creationId xmlns:a16="http://schemas.microsoft.com/office/drawing/2014/main" id="{7341F67C-2CED-A56E-F733-5BBB264AAEC4}"/>
              </a:ext>
            </a:extLst>
          </p:cNvPr>
          <p:cNvSpPr/>
          <p:nvPr/>
        </p:nvSpPr>
        <p:spPr>
          <a:xfrm>
            <a:off x="2346902" y="3310768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1227EDD-1818-DAF5-E4AD-12347878B1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327824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1C931F96-C49E-0DBD-2E5A-2523E0B75C7B}"/>
              </a:ext>
            </a:extLst>
          </p:cNvPr>
          <p:cNvSpPr txBox="1"/>
          <p:nvPr/>
        </p:nvSpPr>
        <p:spPr>
          <a:xfrm>
            <a:off x="5300413" y="1343079"/>
            <a:ext cx="27787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반품사유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상품에 이상 없으나 구매 의사 없어짐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사이즈</a:t>
            </a:r>
            <a:r>
              <a:rPr lang="en-US" altLang="ko-KR" sz="800" baseline="0" dirty="0">
                <a:solidFill>
                  <a:schemeClr val="tx1"/>
                </a:solidFill>
              </a:rPr>
              <a:t>, </a:t>
            </a:r>
            <a:r>
              <a:rPr lang="ko-KR" altLang="en-US" sz="800" baseline="0" dirty="0">
                <a:solidFill>
                  <a:schemeClr val="tx1"/>
                </a:solidFill>
              </a:rPr>
              <a:t>색상등 규격을 잘못 선택함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배송된 상품의 파손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하자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포장불량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 상품이 잘못 배송됨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배송지연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56BFB5-822E-B861-E196-6F4E544B70D4}"/>
              </a:ext>
            </a:extLst>
          </p:cNvPr>
          <p:cNvSpPr txBox="1"/>
          <p:nvPr/>
        </p:nvSpPr>
        <p:spPr>
          <a:xfrm>
            <a:off x="5286723" y="2547005"/>
            <a:ext cx="248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교환사유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사이즈</a:t>
            </a:r>
            <a:r>
              <a:rPr lang="en-US" altLang="ko-KR" sz="800" baseline="0" dirty="0">
                <a:solidFill>
                  <a:schemeClr val="tx1"/>
                </a:solidFill>
              </a:rPr>
              <a:t>, </a:t>
            </a:r>
            <a:r>
              <a:rPr lang="ko-KR" altLang="en-US" sz="800" baseline="0" dirty="0">
                <a:solidFill>
                  <a:schemeClr val="tx1"/>
                </a:solidFill>
              </a:rPr>
              <a:t>색상등 규격선택 잘못 선택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배송된 상품의 파손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하자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포장불량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 상품이 잘못 배송됨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sp>
        <p:nvSpPr>
          <p:cNvPr id="6" name="Google Shape;1694;p44">
            <a:extLst>
              <a:ext uri="{FF2B5EF4-FFF2-40B4-BE49-F238E27FC236}">
                <a16:creationId xmlns:a16="http://schemas.microsoft.com/office/drawing/2014/main" id="{C1D55A3D-B247-F844-2DBB-48FF64A92A31}"/>
              </a:ext>
            </a:extLst>
          </p:cNvPr>
          <p:cNvSpPr/>
          <p:nvPr/>
        </p:nvSpPr>
        <p:spPr>
          <a:xfrm>
            <a:off x="5569979" y="511465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반품 요청을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8" name="모서리가 둥근 직사각형 210">
            <a:extLst>
              <a:ext uri="{FF2B5EF4-FFF2-40B4-BE49-F238E27FC236}">
                <a16:creationId xmlns:a16="http://schemas.microsoft.com/office/drawing/2014/main" id="{0EB4B28E-AED1-8187-7651-D6B062983CB1}"/>
              </a:ext>
            </a:extLst>
          </p:cNvPr>
          <p:cNvSpPr/>
          <p:nvPr/>
        </p:nvSpPr>
        <p:spPr>
          <a:xfrm>
            <a:off x="6345959" y="576506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1" name="모서리가 둥근 직사각형 211">
            <a:extLst>
              <a:ext uri="{FF2B5EF4-FFF2-40B4-BE49-F238E27FC236}">
                <a16:creationId xmlns:a16="http://schemas.microsoft.com/office/drawing/2014/main" id="{3BA511FB-65E1-3BF7-032F-6CD78D163337}"/>
              </a:ext>
            </a:extLst>
          </p:cNvPr>
          <p:cNvSpPr/>
          <p:nvPr/>
        </p:nvSpPr>
        <p:spPr>
          <a:xfrm>
            <a:off x="6750925" y="576236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Google Shape;1694;p44">
            <a:extLst>
              <a:ext uri="{FF2B5EF4-FFF2-40B4-BE49-F238E27FC236}">
                <a16:creationId xmlns:a16="http://schemas.microsoft.com/office/drawing/2014/main" id="{4AA86CFF-7C05-C450-23BC-AF9D9F06F184}"/>
              </a:ext>
            </a:extLst>
          </p:cNvPr>
          <p:cNvSpPr/>
          <p:nvPr/>
        </p:nvSpPr>
        <p:spPr>
          <a:xfrm>
            <a:off x="5569979" y="406313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교환 요청을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13" name="모서리가 둥근 직사각형 210">
            <a:extLst>
              <a:ext uri="{FF2B5EF4-FFF2-40B4-BE49-F238E27FC236}">
                <a16:creationId xmlns:a16="http://schemas.microsoft.com/office/drawing/2014/main" id="{4E20B2A1-8BE9-A059-1F19-F73CEE4BA6CC}"/>
              </a:ext>
            </a:extLst>
          </p:cNvPr>
          <p:cNvSpPr/>
          <p:nvPr/>
        </p:nvSpPr>
        <p:spPr>
          <a:xfrm>
            <a:off x="6345959" y="471354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14" name="모서리가 둥근 직사각형 211">
            <a:extLst>
              <a:ext uri="{FF2B5EF4-FFF2-40B4-BE49-F238E27FC236}">
                <a16:creationId xmlns:a16="http://schemas.microsoft.com/office/drawing/2014/main" id="{D8808088-6F35-7ECB-8A43-993826F9C0C3}"/>
              </a:ext>
            </a:extLst>
          </p:cNvPr>
          <p:cNvSpPr/>
          <p:nvPr/>
        </p:nvSpPr>
        <p:spPr>
          <a:xfrm>
            <a:off x="6750925" y="471084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BEFE58-DA7B-FC1C-88DF-CE8B3A1D22B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교환요청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224017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FB533E9-1C49-50E5-5380-0C9D1AFB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39</a:t>
            </a:fld>
            <a:endParaRPr lang="ko-KR" altLang="en-US" dirty="0"/>
          </a:p>
        </p:txBody>
      </p:sp>
      <p:sp>
        <p:nvSpPr>
          <p:cNvPr id="34" name="Google Shape;974;g2efdfd133eb_0_868">
            <a:extLst>
              <a:ext uri="{FF2B5EF4-FFF2-40B4-BE49-F238E27FC236}">
                <a16:creationId xmlns:a16="http://schemas.microsoft.com/office/drawing/2014/main" id="{C69CAB2E-C277-58B2-4B62-0159127E7634}"/>
              </a:ext>
            </a:extLst>
          </p:cNvPr>
          <p:cNvSpPr/>
          <p:nvPr/>
        </p:nvSpPr>
        <p:spPr>
          <a:xfrm>
            <a:off x="99450" y="665878"/>
            <a:ext cx="4801121" cy="393701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84;g2efdfd133eb_0_868">
            <a:extLst>
              <a:ext uri="{FF2B5EF4-FFF2-40B4-BE49-F238E27FC236}">
                <a16:creationId xmlns:a16="http://schemas.microsoft.com/office/drawing/2014/main" id="{6FD6E879-9B59-4A3D-0A5A-BAA62F1278F8}"/>
              </a:ext>
            </a:extLst>
          </p:cNvPr>
          <p:cNvSpPr/>
          <p:nvPr/>
        </p:nvSpPr>
        <p:spPr>
          <a:xfrm>
            <a:off x="305001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내역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5;g2efdfd133eb_0_868">
            <a:extLst>
              <a:ext uri="{FF2B5EF4-FFF2-40B4-BE49-F238E27FC236}">
                <a16:creationId xmlns:a16="http://schemas.microsoft.com/office/drawing/2014/main" id="{88CEB0F4-A4C1-2607-46E4-3DF63B3FD7FE}"/>
              </a:ext>
            </a:extLst>
          </p:cNvPr>
          <p:cNvSpPr/>
          <p:nvPr/>
        </p:nvSpPr>
        <p:spPr>
          <a:xfrm>
            <a:off x="4345341" y="803729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Google Shape;600;g302391297fa_0_53">
            <a:extLst>
              <a:ext uri="{FF2B5EF4-FFF2-40B4-BE49-F238E27FC236}">
                <a16:creationId xmlns:a16="http://schemas.microsoft.com/office/drawing/2014/main" id="{7F852CAF-5C11-FC24-FE39-489D016CAC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0869448"/>
              </p:ext>
            </p:extLst>
          </p:nvPr>
        </p:nvGraphicFramePr>
        <p:xfrm>
          <a:off x="245668" y="1182517"/>
          <a:ext cx="4522374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4186064411"/>
                    </a:ext>
                  </a:extLst>
                </a:gridCol>
                <a:gridCol w="1020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확인 후 교환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8" name="Google Shape;610;g302391297fa_0_53">
            <a:extLst>
              <a:ext uri="{FF2B5EF4-FFF2-40B4-BE49-F238E27FC236}">
                <a16:creationId xmlns:a16="http://schemas.microsoft.com/office/drawing/2014/main" id="{0F34412B-D794-9919-80AF-8841F9975345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377873" y="150967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16;g302391297fa_0_53">
            <a:extLst>
              <a:ext uri="{FF2B5EF4-FFF2-40B4-BE49-F238E27FC236}">
                <a16:creationId xmlns:a16="http://schemas.microsoft.com/office/drawing/2014/main" id="{1F53A391-D702-FD1E-70CE-FB628C2BAFFC}"/>
              </a:ext>
            </a:extLst>
          </p:cNvPr>
          <p:cNvSpPr/>
          <p:nvPr/>
        </p:nvSpPr>
        <p:spPr>
          <a:xfrm>
            <a:off x="942399" y="159626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B70D0B7E-33D1-227C-A629-7128D0AB9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931772"/>
              </p:ext>
            </p:extLst>
          </p:nvPr>
        </p:nvGraphicFramePr>
        <p:xfrm>
          <a:off x="245668" y="2128131"/>
          <a:ext cx="4522374" cy="11346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760486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761888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교환사유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배송된 상품의 파손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포장불량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58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위사진과 같이 제품이 파손되어 있습니다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교환해주세요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sp>
        <p:nvSpPr>
          <p:cNvPr id="43" name="Google Shape;983;g2efdfd133eb_0_868">
            <a:extLst>
              <a:ext uri="{FF2B5EF4-FFF2-40B4-BE49-F238E27FC236}">
                <a16:creationId xmlns:a16="http://schemas.microsoft.com/office/drawing/2014/main" id="{17ADB664-BFA4-3313-E876-9341C9311CA0}"/>
              </a:ext>
            </a:extLst>
          </p:cNvPr>
          <p:cNvSpPr/>
          <p:nvPr/>
        </p:nvSpPr>
        <p:spPr>
          <a:xfrm>
            <a:off x="1887690" y="424375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992;g2efdfd133eb_0_868">
            <a:extLst>
              <a:ext uri="{FF2B5EF4-FFF2-40B4-BE49-F238E27FC236}">
                <a16:creationId xmlns:a16="http://schemas.microsoft.com/office/drawing/2014/main" id="{9F6BA0EA-D16A-95E1-5793-2798571A700D}"/>
              </a:ext>
            </a:extLst>
          </p:cNvPr>
          <p:cNvSpPr/>
          <p:nvPr/>
        </p:nvSpPr>
        <p:spPr>
          <a:xfrm>
            <a:off x="2683890" y="4243752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14890DE-A94E-D56D-80B9-28AD223BF910}"/>
              </a:ext>
            </a:extLst>
          </p:cNvPr>
          <p:cNvSpPr txBox="1"/>
          <p:nvPr/>
        </p:nvSpPr>
        <p:spPr>
          <a:xfrm>
            <a:off x="5138266" y="2585128"/>
            <a:ext cx="24821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교환사유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사이즈</a:t>
            </a:r>
            <a:r>
              <a:rPr lang="en-US" altLang="ko-KR" sz="800" baseline="0" dirty="0">
                <a:solidFill>
                  <a:schemeClr val="tx1"/>
                </a:solidFill>
              </a:rPr>
              <a:t>, </a:t>
            </a:r>
            <a:r>
              <a:rPr lang="ko-KR" altLang="en-US" sz="800" baseline="0" dirty="0">
                <a:solidFill>
                  <a:schemeClr val="tx1"/>
                </a:solidFill>
              </a:rPr>
              <a:t>색상등 규격선택 잘못 선택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배송된 상품의 파손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하자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포장불량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 상품이 잘못 배송됨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F1ECC5-469A-A740-5183-8412EE76FF90}"/>
              </a:ext>
            </a:extLst>
          </p:cNvPr>
          <p:cNvSpPr txBox="1"/>
          <p:nvPr/>
        </p:nvSpPr>
        <p:spPr>
          <a:xfrm>
            <a:off x="5458091" y="1393150"/>
            <a:ext cx="1483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구매자</a:t>
            </a:r>
            <a:r>
              <a:rPr lang="en-US" altLang="ko-KR" sz="800" baseline="0" dirty="0">
                <a:solidFill>
                  <a:schemeClr val="tx1"/>
                </a:solidFill>
              </a:rPr>
              <a:t> </a:t>
            </a:r>
            <a:r>
              <a:rPr lang="ko-KR" altLang="en-US" sz="800" baseline="0" dirty="0">
                <a:solidFill>
                  <a:schemeClr val="tx1"/>
                </a:solidFill>
              </a:rPr>
              <a:t>귀책 사유</a:t>
            </a:r>
            <a:endParaRPr lang="en-US" altLang="ko-KR" sz="800" dirty="0"/>
          </a:p>
          <a:p>
            <a:pPr lvl="0" latinLnBrk="1"/>
            <a:r>
              <a:rPr lang="en-US" altLang="ko-KR" sz="800" dirty="0"/>
              <a:t>        </a:t>
            </a:r>
            <a:r>
              <a:rPr lang="en-US" altLang="ko-KR" sz="800" baseline="0" dirty="0">
                <a:solidFill>
                  <a:schemeClr val="tx1"/>
                </a:solidFill>
              </a:rPr>
              <a:t>-  </a:t>
            </a:r>
            <a:r>
              <a:rPr lang="ko-KR" altLang="en-US" sz="800" baseline="0" dirty="0">
                <a:solidFill>
                  <a:schemeClr val="tx1"/>
                </a:solidFill>
              </a:rPr>
              <a:t>반품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 err="1">
                <a:solidFill>
                  <a:schemeClr val="tx1"/>
                </a:solidFill>
              </a:rPr>
              <a:t>교환시</a:t>
            </a:r>
            <a:r>
              <a:rPr lang="ko-KR" altLang="en-US" sz="800" baseline="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 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228600" lvl="0" indent="-228600" latinLnBrk="1">
              <a:buAutoNum type="arabicPeriod"/>
            </a:pPr>
            <a:r>
              <a:rPr lang="ko-KR" altLang="en-US" sz="800" dirty="0"/>
              <a:t>판매자 귀책 사유</a:t>
            </a:r>
            <a:endParaRPr lang="en-US" altLang="ko-KR" sz="800" dirty="0"/>
          </a:p>
          <a:p>
            <a:pPr lvl="0" latinLnBrk="1"/>
            <a:r>
              <a:rPr lang="en-US" altLang="ko-KR" sz="800" baseline="0" dirty="0">
                <a:solidFill>
                  <a:schemeClr val="tx1"/>
                </a:solidFill>
              </a:rPr>
              <a:t>        - </a:t>
            </a:r>
          </a:p>
        </p:txBody>
      </p:sp>
      <p:sp>
        <p:nvSpPr>
          <p:cNvPr id="6" name="Google Shape;1658;g27fc35ecc8f_0_48">
            <a:extLst>
              <a:ext uri="{FF2B5EF4-FFF2-40B4-BE49-F238E27FC236}">
                <a16:creationId xmlns:a16="http://schemas.microsoft.com/office/drawing/2014/main" id="{814E8BCF-52E1-0020-1D98-4554233DB4BC}"/>
              </a:ext>
            </a:extLst>
          </p:cNvPr>
          <p:cNvSpPr/>
          <p:nvPr/>
        </p:nvSpPr>
        <p:spPr>
          <a:xfrm>
            <a:off x="1150476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7" name="Google Shape;1658;g27fc35ecc8f_0_48">
            <a:extLst>
              <a:ext uri="{FF2B5EF4-FFF2-40B4-BE49-F238E27FC236}">
                <a16:creationId xmlns:a16="http://schemas.microsoft.com/office/drawing/2014/main" id="{E2168AD0-E960-A1FD-F59E-B4C0E1E2B532}"/>
              </a:ext>
            </a:extLst>
          </p:cNvPr>
          <p:cNvSpPr/>
          <p:nvPr/>
        </p:nvSpPr>
        <p:spPr>
          <a:xfrm>
            <a:off x="2124521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8" name="Google Shape;1658;g27fc35ecc8f_0_48">
            <a:extLst>
              <a:ext uri="{FF2B5EF4-FFF2-40B4-BE49-F238E27FC236}">
                <a16:creationId xmlns:a16="http://schemas.microsoft.com/office/drawing/2014/main" id="{F9247A64-83F1-72DD-1A06-B24F497B0BBC}"/>
              </a:ext>
            </a:extLst>
          </p:cNvPr>
          <p:cNvSpPr/>
          <p:nvPr/>
        </p:nvSpPr>
        <p:spPr>
          <a:xfrm>
            <a:off x="3108194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graphicFrame>
        <p:nvGraphicFramePr>
          <p:cNvPr id="18" name="Google Shape;600;g302391297fa_0_53">
            <a:extLst>
              <a:ext uri="{FF2B5EF4-FFF2-40B4-BE49-F238E27FC236}">
                <a16:creationId xmlns:a16="http://schemas.microsoft.com/office/drawing/2014/main" id="{525F9667-25A2-A5BF-B59A-AEFDD4442F2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4950603"/>
              </p:ext>
            </p:extLst>
          </p:nvPr>
        </p:nvGraphicFramePr>
        <p:xfrm>
          <a:off x="245667" y="3595256"/>
          <a:ext cx="4520297" cy="46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명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02-2010-2555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(07325)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오투타워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0" name="직사각형 19">
            <a:extLst>
              <a:ext uri="{FF2B5EF4-FFF2-40B4-BE49-F238E27FC236}">
                <a16:creationId xmlns:a16="http://schemas.microsoft.com/office/drawing/2014/main" id="{52AE4818-C34E-6E7A-4CB2-B3E75DEEDDE2}"/>
              </a:ext>
            </a:extLst>
          </p:cNvPr>
          <p:cNvSpPr/>
          <p:nvPr/>
        </p:nvSpPr>
        <p:spPr>
          <a:xfrm>
            <a:off x="245911" y="3419546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A9AF71-B26B-D98E-B3D3-23ECA942E501}"/>
              </a:ext>
            </a:extLst>
          </p:cNvPr>
          <p:cNvSpPr txBox="1"/>
          <p:nvPr/>
        </p:nvSpPr>
        <p:spPr>
          <a:xfrm>
            <a:off x="245667" y="3377381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교환 배송지 정보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96DEFF6A-FF45-9B56-595F-9CBE8A2BF5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33650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교환요청 내역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D9916804-C3AA-D0EB-06B8-5BD39F833D4C}"/>
              </a:ext>
            </a:extLst>
          </p:cNvPr>
          <p:cNvSpPr/>
          <p:nvPr/>
        </p:nvSpPr>
        <p:spPr>
          <a:xfrm>
            <a:off x="5569979" y="406313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교환요청 취소를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" name="모서리가 둥근 직사각형 210">
            <a:extLst>
              <a:ext uri="{FF2B5EF4-FFF2-40B4-BE49-F238E27FC236}">
                <a16:creationId xmlns:a16="http://schemas.microsoft.com/office/drawing/2014/main" id="{7BD23AA3-51DA-30BD-B695-9E3A6CB63F8F}"/>
              </a:ext>
            </a:extLst>
          </p:cNvPr>
          <p:cNvSpPr/>
          <p:nvPr/>
        </p:nvSpPr>
        <p:spPr>
          <a:xfrm>
            <a:off x="6345959" y="471354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5" name="모서리가 둥근 직사각형 211">
            <a:extLst>
              <a:ext uri="{FF2B5EF4-FFF2-40B4-BE49-F238E27FC236}">
                <a16:creationId xmlns:a16="http://schemas.microsoft.com/office/drawing/2014/main" id="{7347CA52-B9F8-D4A1-2FA6-FD8FF46766B1}"/>
              </a:ext>
            </a:extLst>
          </p:cNvPr>
          <p:cNvSpPr/>
          <p:nvPr/>
        </p:nvSpPr>
        <p:spPr>
          <a:xfrm>
            <a:off x="6750925" y="471084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F71452-BDB1-89CC-68F8-D429712F3FF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교환요청내역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1638580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E1AED-A713-B0EF-D51D-22F8FAADF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5F5F0DB6-87B4-217F-5C42-8F80B90D4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1110F6-BC8D-2841-3777-37FF9466183B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검색어 검색결과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185F9D-4CD7-398E-2D40-4FBA2B620B17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검색결과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3" name="Google Shape;114;g305a46794f5_0_64">
            <a:extLst>
              <a:ext uri="{FF2B5EF4-FFF2-40B4-BE49-F238E27FC236}">
                <a16:creationId xmlns:a16="http://schemas.microsoft.com/office/drawing/2014/main" id="{81AB43F5-F0D3-01B2-F8B4-6460A20F53E4}"/>
              </a:ext>
            </a:extLst>
          </p:cNvPr>
          <p:cNvSpPr txBox="1"/>
          <p:nvPr/>
        </p:nvSpPr>
        <p:spPr>
          <a:xfrm>
            <a:off x="208200" y="849000"/>
            <a:ext cx="9396600" cy="101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전시영역 콘텐츠노출 기준 정의 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269999" lvl="0" indent="-158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algun Gothic"/>
              <a:buChar char="-"/>
            </a:pPr>
            <a:r>
              <a:rPr lang="ko-KR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각 전시영역별 기준을 다음과 같이 정의한다.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1)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운영사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페이지에서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상품소싱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및 마켓관리 담당자 필요</a:t>
            </a:r>
            <a:endParaRPr sz="850" dirty="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457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2) 정책에 따라 System에서 </a:t>
            </a:r>
            <a:r>
              <a:rPr lang="ko-KR" sz="850" dirty="0" err="1">
                <a:solidFill>
                  <a:schemeClr val="dk1"/>
                </a:solidFill>
                <a:highlight>
                  <a:srgbClr val="FFFFFF"/>
                </a:highlight>
              </a:rPr>
              <a:t>메인페이지에</a:t>
            </a:r>
            <a:r>
              <a:rPr lang="ko-KR" sz="850" dirty="0">
                <a:solidFill>
                  <a:schemeClr val="dk1"/>
                </a:solidFill>
                <a:highlight>
                  <a:srgbClr val="FFFFFF"/>
                </a:highlight>
              </a:rPr>
              <a:t> 전시할 상품을 노출 (정책은 상세 기획에서 진행 예정입니다.)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115;g305a46794f5_0_64">
            <a:extLst>
              <a:ext uri="{FF2B5EF4-FFF2-40B4-BE49-F238E27FC236}">
                <a16:creationId xmlns:a16="http://schemas.microsoft.com/office/drawing/2014/main" id="{6922D3CD-4B72-9B18-9386-1C2AAE4B70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622336"/>
              </p:ext>
            </p:extLst>
          </p:nvPr>
        </p:nvGraphicFramePr>
        <p:xfrm>
          <a:off x="360625" y="2306800"/>
          <a:ext cx="9244150" cy="31240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06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4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51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3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구분</a:t>
                      </a:r>
                      <a:endParaRPr sz="800" b="1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진시 유형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콘텐츠 수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전시 기준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전시 방법</a:t>
                      </a:r>
                      <a:endParaRPr sz="800" b="1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3434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메인 배너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기획전,이벤트,상품홍보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관련 배너 제작 후 업로드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, 좌우버튼 </a:t>
                      </a: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페이지에서 배너 업로드 및 링크 설정(관리담당자 필요)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판매랭킹 TOP 10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 수량이 많은 상품 10개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5개,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1세트(5개)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시스템에서 자동으로 매출 순위에따라 10개 상품 호출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SHOP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 배너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브랜드별 로고를 배너로 제작하여 업로드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6개, </a:t>
                      </a:r>
                      <a:r>
                        <a:rPr lang="ko-KR" sz="8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클릭시 1세트(6개) 이동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배너 업로드 및 링크 설정(관리담당자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브랜드이름으로</a:t>
                      </a:r>
                      <a:r>
                        <a:rPr 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검색한 검색결과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페이지링크등록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금주의 특가상품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갯수제한없음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매주 10% 이상 할인하는 특가 상품 호출</a:t>
                      </a:r>
                      <a:endParaRPr sz="10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 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좌우버튼 </a:t>
                      </a:r>
                      <a:r>
                        <a:rPr lang="ko-KR" altLang="ko-KR" sz="8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1개씩 이동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특가상품 설정 (관리담당자 필요)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BEST 추천상품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최대 1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설정된 카테고리 기준, 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이상 포함한 카테고리 목록 설정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카테고리별 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구매가 많은 상품 순위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457200" lvl="0" indent="-2794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800"/>
                        <a:buFont typeface="Malgun Gothic"/>
                        <a:buChar char="-"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 노출 : 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개,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‘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더보기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버튼 </a:t>
                      </a:r>
                      <a:r>
                        <a:rPr lang="ko-KR" altLang="en-US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클릭시</a:t>
                      </a:r>
                      <a:r>
                        <a:rPr lang="ko-KR" altLang="en-US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카테고리 목록페이지로 이동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1. </a:t>
                      </a:r>
                      <a:r>
                        <a:rPr lang="ko-KR" sz="8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페이지에서 노출할 카테고리 설정 (관리담당자 필요)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2. 설정된 카테고리에서 구매 많은 상품 1</a:t>
                      </a:r>
                      <a:r>
                        <a:rPr lang="en-US" alt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 호출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EFEFE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708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CAAE0-1116-61F6-4C95-0FA141230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B9EF6BD-43DC-6849-C9C4-D3B8291E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40</a:t>
            </a:fld>
            <a:endParaRPr lang="ko-KR" altLang="en-US" dirty="0"/>
          </a:p>
        </p:txBody>
      </p:sp>
      <p:sp>
        <p:nvSpPr>
          <p:cNvPr id="23" name="Google Shape;974;g2efdfd133eb_0_868">
            <a:extLst>
              <a:ext uri="{FF2B5EF4-FFF2-40B4-BE49-F238E27FC236}">
                <a16:creationId xmlns:a16="http://schemas.microsoft.com/office/drawing/2014/main" id="{79F1BC6A-ECEF-F300-2F53-99ABED4D70C2}"/>
              </a:ext>
            </a:extLst>
          </p:cNvPr>
          <p:cNvSpPr/>
          <p:nvPr/>
        </p:nvSpPr>
        <p:spPr>
          <a:xfrm>
            <a:off x="99063" y="665878"/>
            <a:ext cx="4801122" cy="468244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4;g2efdfd133eb_0_868">
            <a:extLst>
              <a:ext uri="{FF2B5EF4-FFF2-40B4-BE49-F238E27FC236}">
                <a16:creationId xmlns:a16="http://schemas.microsoft.com/office/drawing/2014/main" id="{1A642B1A-CD02-52C0-C859-0FEECF3EC6F5}"/>
              </a:ext>
            </a:extLst>
          </p:cNvPr>
          <p:cNvSpPr/>
          <p:nvPr/>
        </p:nvSpPr>
        <p:spPr>
          <a:xfrm>
            <a:off x="304613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반품요청 내역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5;g2efdfd133eb_0_868">
            <a:extLst>
              <a:ext uri="{FF2B5EF4-FFF2-40B4-BE49-F238E27FC236}">
                <a16:creationId xmlns:a16="http://schemas.microsoft.com/office/drawing/2014/main" id="{01DBD858-2D72-1482-4638-3284AEB69F9F}"/>
              </a:ext>
            </a:extLst>
          </p:cNvPr>
          <p:cNvSpPr/>
          <p:nvPr/>
        </p:nvSpPr>
        <p:spPr>
          <a:xfrm>
            <a:off x="4337264" y="803729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3;g2efdfd133eb_0_868">
            <a:extLst>
              <a:ext uri="{FF2B5EF4-FFF2-40B4-BE49-F238E27FC236}">
                <a16:creationId xmlns:a16="http://schemas.microsoft.com/office/drawing/2014/main" id="{EC7C64AF-DB77-C612-38E6-A1DC6150B2CE}"/>
              </a:ext>
            </a:extLst>
          </p:cNvPr>
          <p:cNvSpPr/>
          <p:nvPr/>
        </p:nvSpPr>
        <p:spPr>
          <a:xfrm>
            <a:off x="1887302" y="49877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요청취소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92;g2efdfd133eb_0_868">
            <a:extLst>
              <a:ext uri="{FF2B5EF4-FFF2-40B4-BE49-F238E27FC236}">
                <a16:creationId xmlns:a16="http://schemas.microsoft.com/office/drawing/2014/main" id="{02E4C585-ACD4-166D-14B2-43044CD03FDB}"/>
              </a:ext>
            </a:extLst>
          </p:cNvPr>
          <p:cNvSpPr/>
          <p:nvPr/>
        </p:nvSpPr>
        <p:spPr>
          <a:xfrm>
            <a:off x="2683502" y="498772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36AD98B-0E5F-00D1-CFCE-C8130BC1A6ED}"/>
              </a:ext>
            </a:extLst>
          </p:cNvPr>
          <p:cNvSpPr txBox="1"/>
          <p:nvPr/>
        </p:nvSpPr>
        <p:spPr>
          <a:xfrm>
            <a:off x="5313363" y="2880937"/>
            <a:ext cx="277872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반품사유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상품에 이상 없으나 구매 의사 없어짐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사이즈</a:t>
            </a:r>
            <a:r>
              <a:rPr lang="en-US" altLang="ko-KR" sz="800" baseline="0" dirty="0">
                <a:solidFill>
                  <a:schemeClr val="tx1"/>
                </a:solidFill>
              </a:rPr>
              <a:t>, </a:t>
            </a:r>
            <a:r>
              <a:rPr lang="ko-KR" altLang="en-US" sz="800" baseline="0" dirty="0">
                <a:solidFill>
                  <a:schemeClr val="tx1"/>
                </a:solidFill>
              </a:rPr>
              <a:t>색상등 규격을 잘못 선택함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상품이 상세정보와 틀림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배송된 상품의 파손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하자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>
                <a:solidFill>
                  <a:schemeClr val="tx1"/>
                </a:solidFill>
              </a:rPr>
              <a:t>포장불량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다른 상품이 잘못 배송됨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배송지연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666653" lvl="1" indent="-228600" latinLnBrk="1">
              <a:buFont typeface="+mj-lt"/>
              <a:buAutoNum type="arabicParenR"/>
            </a:pPr>
            <a:r>
              <a:rPr lang="ko-KR" altLang="en-US" sz="800" baseline="0" dirty="0">
                <a:solidFill>
                  <a:schemeClr val="tx1"/>
                </a:solidFill>
              </a:rPr>
              <a:t>기타</a:t>
            </a:r>
            <a:endParaRPr lang="en-US" altLang="ko-KR" sz="800" baseline="0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CDB1ADF-6FA9-D1AD-A0EC-1633C9EDAA02}"/>
              </a:ext>
            </a:extLst>
          </p:cNvPr>
          <p:cNvSpPr txBox="1"/>
          <p:nvPr/>
        </p:nvSpPr>
        <p:spPr>
          <a:xfrm>
            <a:off x="5637637" y="1638148"/>
            <a:ext cx="14830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lvl="0" indent="-228600" latinLnBrk="1">
              <a:buAutoNum type="arabicPeriod"/>
            </a:pPr>
            <a:r>
              <a:rPr lang="ko-KR" altLang="en-US" sz="800" baseline="0" dirty="0">
                <a:solidFill>
                  <a:schemeClr val="tx1"/>
                </a:solidFill>
              </a:rPr>
              <a:t>구매자</a:t>
            </a:r>
            <a:r>
              <a:rPr lang="en-US" altLang="ko-KR" sz="800" baseline="0" dirty="0">
                <a:solidFill>
                  <a:schemeClr val="tx1"/>
                </a:solidFill>
              </a:rPr>
              <a:t> </a:t>
            </a:r>
            <a:r>
              <a:rPr lang="ko-KR" altLang="en-US" sz="800" baseline="0" dirty="0">
                <a:solidFill>
                  <a:schemeClr val="tx1"/>
                </a:solidFill>
              </a:rPr>
              <a:t>귀책 사유</a:t>
            </a:r>
            <a:endParaRPr lang="en-US" altLang="ko-KR" sz="800" dirty="0"/>
          </a:p>
          <a:p>
            <a:pPr lvl="0" latinLnBrk="1"/>
            <a:r>
              <a:rPr lang="en-US" altLang="ko-KR" sz="800" dirty="0"/>
              <a:t>        </a:t>
            </a:r>
            <a:r>
              <a:rPr lang="en-US" altLang="ko-KR" sz="800" baseline="0" dirty="0">
                <a:solidFill>
                  <a:schemeClr val="tx1"/>
                </a:solidFill>
              </a:rPr>
              <a:t>-  </a:t>
            </a:r>
            <a:r>
              <a:rPr lang="ko-KR" altLang="en-US" sz="800" baseline="0" dirty="0">
                <a:solidFill>
                  <a:schemeClr val="tx1"/>
                </a:solidFill>
              </a:rPr>
              <a:t>반품</a:t>
            </a:r>
            <a:r>
              <a:rPr lang="en-US" altLang="ko-KR" sz="800" baseline="0" dirty="0">
                <a:solidFill>
                  <a:schemeClr val="tx1"/>
                </a:solidFill>
              </a:rPr>
              <a:t>/</a:t>
            </a:r>
            <a:r>
              <a:rPr lang="ko-KR" altLang="en-US" sz="800" baseline="0" dirty="0" err="1">
                <a:solidFill>
                  <a:schemeClr val="tx1"/>
                </a:solidFill>
              </a:rPr>
              <a:t>교환시</a:t>
            </a:r>
            <a:r>
              <a:rPr lang="ko-KR" altLang="en-US" sz="800" baseline="0" dirty="0">
                <a:solidFill>
                  <a:schemeClr val="tx1"/>
                </a:solidFill>
              </a:rPr>
              <a:t> </a:t>
            </a:r>
            <a:r>
              <a:rPr lang="en-US" altLang="ko-KR" sz="800" dirty="0"/>
              <a:t> </a:t>
            </a:r>
            <a:endParaRPr lang="en-US" altLang="ko-KR" sz="800" baseline="0" dirty="0">
              <a:solidFill>
                <a:schemeClr val="tx1"/>
              </a:solidFill>
            </a:endParaRPr>
          </a:p>
          <a:p>
            <a:pPr marL="228600" lvl="0" indent="-228600" latinLnBrk="1">
              <a:buAutoNum type="arabicPeriod"/>
            </a:pPr>
            <a:r>
              <a:rPr lang="ko-KR" altLang="en-US" sz="800" dirty="0"/>
              <a:t>판매자 귀책 사유</a:t>
            </a:r>
            <a:endParaRPr lang="en-US" altLang="ko-KR" sz="800" dirty="0"/>
          </a:p>
          <a:p>
            <a:pPr lvl="0" latinLnBrk="1"/>
            <a:r>
              <a:rPr lang="en-US" altLang="ko-KR" sz="800" baseline="0" dirty="0">
                <a:solidFill>
                  <a:schemeClr val="tx1"/>
                </a:solidFill>
              </a:rPr>
              <a:t>        -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AC6E902-80C1-9554-98CB-7B5D88DE9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387206"/>
              </p:ext>
            </p:extLst>
          </p:nvPr>
        </p:nvGraphicFramePr>
        <p:xfrm>
          <a:off x="245280" y="2128131"/>
          <a:ext cx="4514684" cy="1134614"/>
        </p:xfrm>
        <a:graphic>
          <a:graphicData uri="http://schemas.openxmlformats.org/drawingml/2006/table">
            <a:tbl>
              <a:tblPr firstRow="1" bandRow="1">
                <a:effectLst/>
                <a:tableStyleId>{5C22544A-7EE6-4342-B048-85BDC9FD1C3A}</a:tableStyleId>
              </a:tblPr>
              <a:tblGrid>
                <a:gridCol w="829330">
                  <a:extLst>
                    <a:ext uri="{9D8B030D-6E8A-4147-A177-3AD203B41FA5}">
                      <a16:colId xmlns:a16="http://schemas.microsoft.com/office/drawing/2014/main" val="123436379"/>
                    </a:ext>
                  </a:extLst>
                </a:gridCol>
                <a:gridCol w="3685354">
                  <a:extLst>
                    <a:ext uri="{9D8B030D-6E8A-4147-A177-3AD203B41FA5}">
                      <a16:colId xmlns:a16="http://schemas.microsoft.com/office/drawing/2014/main" val="1208217178"/>
                    </a:ext>
                  </a:extLst>
                </a:gridCol>
              </a:tblGrid>
              <a:tr h="24446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반품사유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배송된 상품의 파손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하자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/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포장불량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1503409"/>
                  </a:ext>
                </a:extLst>
              </a:tr>
              <a:tr h="58535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사진첨부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8793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i="0" u="none" strike="noStrike" dirty="0">
                          <a:solidFill>
                            <a:schemeClr val="tx1"/>
                          </a:solidFill>
                          <a:latin typeface="Arial"/>
                        </a:rPr>
                        <a:t>사유입력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위사진과 같이 제품이 파손되어 있습니다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lang="ko-KR" altLang="en-US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환불해주세요</a:t>
                      </a:r>
                      <a:r>
                        <a:rPr lang="en-US" altLang="ko-KR" sz="700" dirty="0"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endParaRPr lang="ko-KR" altLang="en-US" sz="700" dirty="0"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7327938"/>
                  </a:ext>
                </a:extLst>
              </a:tr>
            </a:tbl>
          </a:graphicData>
        </a:graphic>
      </p:graphicFrame>
      <p:sp>
        <p:nvSpPr>
          <p:cNvPr id="10" name="Google Shape;1658;g27fc35ecc8f_0_48">
            <a:extLst>
              <a:ext uri="{FF2B5EF4-FFF2-40B4-BE49-F238E27FC236}">
                <a16:creationId xmlns:a16="http://schemas.microsoft.com/office/drawing/2014/main" id="{B37D2A3C-D4C2-60E6-B8E4-171E120F6B07}"/>
              </a:ext>
            </a:extLst>
          </p:cNvPr>
          <p:cNvSpPr/>
          <p:nvPr/>
        </p:nvSpPr>
        <p:spPr>
          <a:xfrm>
            <a:off x="1150089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1" name="Google Shape;1658;g27fc35ecc8f_0_48">
            <a:extLst>
              <a:ext uri="{FF2B5EF4-FFF2-40B4-BE49-F238E27FC236}">
                <a16:creationId xmlns:a16="http://schemas.microsoft.com/office/drawing/2014/main" id="{8B00FC7A-F548-629E-A5B2-F207FAC3B170}"/>
              </a:ext>
            </a:extLst>
          </p:cNvPr>
          <p:cNvSpPr/>
          <p:nvPr/>
        </p:nvSpPr>
        <p:spPr>
          <a:xfrm>
            <a:off x="2124134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2" name="Google Shape;1658;g27fc35ecc8f_0_48">
            <a:extLst>
              <a:ext uri="{FF2B5EF4-FFF2-40B4-BE49-F238E27FC236}">
                <a16:creationId xmlns:a16="http://schemas.microsoft.com/office/drawing/2014/main" id="{88C26285-7F87-6E27-F8B3-DDA864EC6F1C}"/>
              </a:ext>
            </a:extLst>
          </p:cNvPr>
          <p:cNvSpPr/>
          <p:nvPr/>
        </p:nvSpPr>
        <p:spPr>
          <a:xfrm>
            <a:off x="3107807" y="2443108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graphicFrame>
        <p:nvGraphicFramePr>
          <p:cNvPr id="30" name="Google Shape;600;g302391297fa_0_53">
            <a:extLst>
              <a:ext uri="{FF2B5EF4-FFF2-40B4-BE49-F238E27FC236}">
                <a16:creationId xmlns:a16="http://schemas.microsoft.com/office/drawing/2014/main" id="{3CB99E8A-F55F-A22B-C0D2-5F06793F28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8455154"/>
              </p:ext>
            </p:extLst>
          </p:nvPr>
        </p:nvGraphicFramePr>
        <p:xfrm>
          <a:off x="245279" y="1182517"/>
          <a:ext cx="4522374" cy="8368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3631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01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8867">
                  <a:extLst>
                    <a:ext uri="{9D8B030D-6E8A-4147-A177-3AD203B41FA5}">
                      <a16:colId xmlns:a16="http://schemas.microsoft.com/office/drawing/2014/main" val="4186064411"/>
                    </a:ext>
                  </a:extLst>
                </a:gridCol>
                <a:gridCol w="10202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 확인 후 환불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9" name="Google Shape;610;g302391297fa_0_53">
            <a:extLst>
              <a:ext uri="{FF2B5EF4-FFF2-40B4-BE49-F238E27FC236}">
                <a16:creationId xmlns:a16="http://schemas.microsoft.com/office/drawing/2014/main" id="{C4E6C373-5617-589B-3E50-6DE8591EF91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377484" y="150967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616;g302391297fa_0_53">
            <a:extLst>
              <a:ext uri="{FF2B5EF4-FFF2-40B4-BE49-F238E27FC236}">
                <a16:creationId xmlns:a16="http://schemas.microsoft.com/office/drawing/2014/main" id="{B77C1679-FF51-A197-CBF7-10FA7F6295E8}"/>
              </a:ext>
            </a:extLst>
          </p:cNvPr>
          <p:cNvSpPr/>
          <p:nvPr/>
        </p:nvSpPr>
        <p:spPr>
          <a:xfrm>
            <a:off x="942010" y="159626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600;g302391297fa_0_53">
            <a:extLst>
              <a:ext uri="{FF2B5EF4-FFF2-40B4-BE49-F238E27FC236}">
                <a16:creationId xmlns:a16="http://schemas.microsoft.com/office/drawing/2014/main" id="{6AAFBA07-D44E-25FD-5EB9-A77176DEC9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4938662"/>
              </p:ext>
            </p:extLst>
          </p:nvPr>
        </p:nvGraphicFramePr>
        <p:xfrm>
          <a:off x="245279" y="3595256"/>
          <a:ext cx="4520297" cy="46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명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02-2010-2555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 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(07325)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오투타워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4" name="직사각형 53">
            <a:extLst>
              <a:ext uri="{FF2B5EF4-FFF2-40B4-BE49-F238E27FC236}">
                <a16:creationId xmlns:a16="http://schemas.microsoft.com/office/drawing/2014/main" id="{B79805D6-89D6-A7E8-2D43-9D1090C5945F}"/>
              </a:ext>
            </a:extLst>
          </p:cNvPr>
          <p:cNvSpPr/>
          <p:nvPr/>
        </p:nvSpPr>
        <p:spPr>
          <a:xfrm>
            <a:off x="245523" y="3419546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32522F9-1B6B-B8B7-AB83-A81B5973A31F}"/>
              </a:ext>
            </a:extLst>
          </p:cNvPr>
          <p:cNvSpPr txBox="1"/>
          <p:nvPr/>
        </p:nvSpPr>
        <p:spPr>
          <a:xfrm>
            <a:off x="245279" y="3377381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반품 배송지 정보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6F49A47-63A6-57F8-6FF8-13178BD21D21}"/>
              </a:ext>
            </a:extLst>
          </p:cNvPr>
          <p:cNvSpPr/>
          <p:nvPr/>
        </p:nvSpPr>
        <p:spPr>
          <a:xfrm>
            <a:off x="245523" y="4195124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5FF8555-1ED9-3736-0580-6DF47B6EF11B}"/>
              </a:ext>
            </a:extLst>
          </p:cNvPr>
          <p:cNvSpPr txBox="1"/>
          <p:nvPr/>
        </p:nvSpPr>
        <p:spPr>
          <a:xfrm>
            <a:off x="245279" y="4152959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환불내역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58" name="Google Shape;600;g302391297fa_0_53">
            <a:extLst>
              <a:ext uri="{FF2B5EF4-FFF2-40B4-BE49-F238E27FC236}">
                <a16:creationId xmlns:a16="http://schemas.microsoft.com/office/drawing/2014/main" id="{A1158270-80AB-9057-A82D-0DE100F016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1278922"/>
              </p:ext>
            </p:extLst>
          </p:nvPr>
        </p:nvGraphicFramePr>
        <p:xfrm>
          <a:off x="245279" y="4376548"/>
          <a:ext cx="4520297" cy="4621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657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54582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51,640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환불완료</a:t>
                      </a:r>
                      <a:r>
                        <a:rPr lang="en-US" altLang="ko-KR" sz="7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 내역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상품구매금액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표 59">
            <a:extLst>
              <a:ext uri="{FF2B5EF4-FFF2-40B4-BE49-F238E27FC236}">
                <a16:creationId xmlns:a16="http://schemas.microsoft.com/office/drawing/2014/main" id="{76E2CEF9-C371-9C3B-23E1-40A95BD630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29919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반품요청 </a:t>
                      </a:r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내역팝업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1694;p44">
            <a:extLst>
              <a:ext uri="{FF2B5EF4-FFF2-40B4-BE49-F238E27FC236}">
                <a16:creationId xmlns:a16="http://schemas.microsoft.com/office/drawing/2014/main" id="{B6A788B8-DD78-7CDF-B452-103B37C820C3}"/>
              </a:ext>
            </a:extLst>
          </p:cNvPr>
          <p:cNvSpPr/>
          <p:nvPr/>
        </p:nvSpPr>
        <p:spPr>
          <a:xfrm>
            <a:off x="5569979" y="406313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반품요청 취소를 </a:t>
            </a: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4" name="모서리가 둥근 직사각형 210">
            <a:extLst>
              <a:ext uri="{FF2B5EF4-FFF2-40B4-BE49-F238E27FC236}">
                <a16:creationId xmlns:a16="http://schemas.microsoft.com/office/drawing/2014/main" id="{98C02CBC-70B7-7881-D698-411867CEF349}"/>
              </a:ext>
            </a:extLst>
          </p:cNvPr>
          <p:cNvSpPr/>
          <p:nvPr/>
        </p:nvSpPr>
        <p:spPr>
          <a:xfrm>
            <a:off x="6345959" y="471354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5" name="모서리가 둥근 직사각형 211">
            <a:extLst>
              <a:ext uri="{FF2B5EF4-FFF2-40B4-BE49-F238E27FC236}">
                <a16:creationId xmlns:a16="http://schemas.microsoft.com/office/drawing/2014/main" id="{4B0F6384-630F-1A9D-D2B6-857E854E5F5D}"/>
              </a:ext>
            </a:extLst>
          </p:cNvPr>
          <p:cNvSpPr/>
          <p:nvPr/>
        </p:nvSpPr>
        <p:spPr>
          <a:xfrm>
            <a:off x="6750925" y="471084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165763-BF42-92AC-B160-8FF8FA11176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반품요청내역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1186019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AA2A1AC-0406-48ED-409C-15CC3639A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41</a:t>
            </a:fld>
            <a:endParaRPr lang="ko-KR" altLang="en-US" dirty="0"/>
          </a:p>
        </p:txBody>
      </p:sp>
      <p:sp>
        <p:nvSpPr>
          <p:cNvPr id="15" name="Google Shape;974;g2efdfd133eb_0_868">
            <a:extLst>
              <a:ext uri="{FF2B5EF4-FFF2-40B4-BE49-F238E27FC236}">
                <a16:creationId xmlns:a16="http://schemas.microsoft.com/office/drawing/2014/main" id="{85967383-3E00-814B-220B-763491F06C96}"/>
              </a:ext>
            </a:extLst>
          </p:cNvPr>
          <p:cNvSpPr/>
          <p:nvPr/>
        </p:nvSpPr>
        <p:spPr>
          <a:xfrm>
            <a:off x="99063" y="665878"/>
            <a:ext cx="4801122" cy="391573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984;g2efdfd133eb_0_868">
            <a:extLst>
              <a:ext uri="{FF2B5EF4-FFF2-40B4-BE49-F238E27FC236}">
                <a16:creationId xmlns:a16="http://schemas.microsoft.com/office/drawing/2014/main" id="{DC9D1BD2-390D-ED6F-5B49-AF0B347AADCE}"/>
              </a:ext>
            </a:extLst>
          </p:cNvPr>
          <p:cNvSpPr/>
          <p:nvPr/>
        </p:nvSpPr>
        <p:spPr>
          <a:xfrm>
            <a:off x="304613" y="80372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배송현황 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985;g2efdfd133eb_0_868">
            <a:extLst>
              <a:ext uri="{FF2B5EF4-FFF2-40B4-BE49-F238E27FC236}">
                <a16:creationId xmlns:a16="http://schemas.microsoft.com/office/drawing/2014/main" id="{8E449923-4AF1-F551-F42C-BAE43F245737}"/>
              </a:ext>
            </a:extLst>
          </p:cNvPr>
          <p:cNvSpPr/>
          <p:nvPr/>
        </p:nvSpPr>
        <p:spPr>
          <a:xfrm>
            <a:off x="4337264" y="803729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992;g2efdfd133eb_0_868">
            <a:extLst>
              <a:ext uri="{FF2B5EF4-FFF2-40B4-BE49-F238E27FC236}">
                <a16:creationId xmlns:a16="http://schemas.microsoft.com/office/drawing/2014/main" id="{6A8F849D-E2AA-78C8-10E9-FD6F55C531B0}"/>
              </a:ext>
            </a:extLst>
          </p:cNvPr>
          <p:cNvSpPr/>
          <p:nvPr/>
        </p:nvSpPr>
        <p:spPr>
          <a:xfrm>
            <a:off x="2077344" y="420683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8EE80B9-E4EF-7753-063A-3AB40075D994}"/>
              </a:ext>
            </a:extLst>
          </p:cNvPr>
          <p:cNvSpPr/>
          <p:nvPr/>
        </p:nvSpPr>
        <p:spPr>
          <a:xfrm>
            <a:off x="245523" y="2170931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1866C1-8A30-EF02-F070-FF35748FF72C}"/>
              </a:ext>
            </a:extLst>
          </p:cNvPr>
          <p:cNvSpPr txBox="1"/>
          <p:nvPr/>
        </p:nvSpPr>
        <p:spPr>
          <a:xfrm>
            <a:off x="245279" y="2128766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배송상세현황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6970D13-5DCC-C021-B9F8-DAA284AD2D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931461"/>
              </p:ext>
            </p:extLst>
          </p:nvPr>
        </p:nvGraphicFramePr>
        <p:xfrm>
          <a:off x="265082" y="1458830"/>
          <a:ext cx="4494881" cy="4621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1880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416664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653844">
                  <a:extLst>
                    <a:ext uri="{9D8B030D-6E8A-4147-A177-3AD203B41FA5}">
                      <a16:colId xmlns:a16="http://schemas.microsoft.com/office/drawing/2014/main" val="1259743374"/>
                    </a:ext>
                  </a:extLst>
                </a:gridCol>
                <a:gridCol w="1632493">
                  <a:extLst>
                    <a:ext uri="{9D8B030D-6E8A-4147-A177-3AD203B41FA5}">
                      <a16:colId xmlns:a16="http://schemas.microsoft.com/office/drawing/2014/main" val="2523278834"/>
                    </a:ext>
                  </a:extLst>
                </a:gridCol>
              </a:tblGrid>
              <a:tr h="2407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안전화 밀레 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L-55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2139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배송사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 err="1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로젠택배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송장번호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  <a:sym typeface="Malgun Gothic"/>
                        </a:rPr>
                        <a:t>39252536120</a:t>
                      </a:r>
                      <a:endParaRPr lang="ko-KR" altLang="en-US" sz="700" dirty="0">
                        <a:solidFill>
                          <a:schemeClr val="dk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2C1FB719-E4F9-C217-1D13-E5A55B89430F}"/>
              </a:ext>
            </a:extLst>
          </p:cNvPr>
          <p:cNvSpPr/>
          <p:nvPr/>
        </p:nvSpPr>
        <p:spPr>
          <a:xfrm>
            <a:off x="245523" y="1224500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A1CE86-F96C-0392-6F5A-68F0EFB4BF4C}"/>
              </a:ext>
            </a:extLst>
          </p:cNvPr>
          <p:cNvSpPr txBox="1"/>
          <p:nvPr/>
        </p:nvSpPr>
        <p:spPr>
          <a:xfrm>
            <a:off x="245279" y="1182335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배송정보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0A070A3-CA71-DB76-6E1F-708C28043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60451"/>
              </p:ext>
            </p:extLst>
          </p:nvPr>
        </p:nvGraphicFramePr>
        <p:xfrm>
          <a:off x="265082" y="2403822"/>
          <a:ext cx="4494880" cy="15581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00217">
                  <a:extLst>
                    <a:ext uri="{9D8B030D-6E8A-4147-A177-3AD203B41FA5}">
                      <a16:colId xmlns:a16="http://schemas.microsoft.com/office/drawing/2014/main" val="1623274224"/>
                    </a:ext>
                  </a:extLst>
                </a:gridCol>
                <a:gridCol w="1041969">
                  <a:extLst>
                    <a:ext uri="{9D8B030D-6E8A-4147-A177-3AD203B41FA5}">
                      <a16:colId xmlns:a16="http://schemas.microsoft.com/office/drawing/2014/main" val="444078981"/>
                    </a:ext>
                  </a:extLst>
                </a:gridCol>
                <a:gridCol w="1194919">
                  <a:extLst>
                    <a:ext uri="{9D8B030D-6E8A-4147-A177-3AD203B41FA5}">
                      <a16:colId xmlns:a16="http://schemas.microsoft.com/office/drawing/2014/main" val="2881635239"/>
                    </a:ext>
                  </a:extLst>
                </a:gridCol>
                <a:gridCol w="1057775">
                  <a:extLst>
                    <a:ext uri="{9D8B030D-6E8A-4147-A177-3AD203B41FA5}">
                      <a16:colId xmlns:a16="http://schemas.microsoft.com/office/drawing/2014/main" val="1109601588"/>
                    </a:ext>
                  </a:extLst>
                </a:gridCol>
              </a:tblGrid>
              <a:tr h="19476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처리일시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처리장소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전화번호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85631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12:14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i="0" u="none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9845035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배송출발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6315971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07:23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기장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지점도착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7621356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5397114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02:07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지천센터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149184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17:59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부산</a:t>
                      </a:r>
                      <a:r>
                        <a:rPr lang="en-US" altLang="ko-KR" sz="700" b="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SUB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배송중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1572283"/>
                  </a:ext>
                </a:extLst>
              </a:tr>
              <a:tr h="19476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2024-10-19</a:t>
                      </a:r>
                      <a:r>
                        <a:rPr lang="ko-KR" altLang="en-US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700" u="none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16:22</a:t>
                      </a:r>
                      <a:endParaRPr lang="ko-KR" altLang="en-US" sz="70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u="none" dirty="0" err="1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북진구</a:t>
                      </a:r>
                      <a:endParaRPr lang="en-US" altLang="ko-KR" sz="700" b="0" u="none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700" b="0" dirty="0"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63500" marR="635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집하완료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0332358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301A5A52-9FE4-2630-B8A7-2157EBDB34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03552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배송조회 팝업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4" name="TextBox 43">
            <a:extLst>
              <a:ext uri="{FF2B5EF4-FFF2-40B4-BE49-F238E27FC236}">
                <a16:creationId xmlns:a16="http://schemas.microsoft.com/office/drawing/2014/main" id="{20615F58-3F9A-DCC4-A4AB-20F0E434AD8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latinLnBrk="1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배송현황조회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19211452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7311B7-EA8E-6EC9-03E2-75BD7CD4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BA852D2-CE6E-4534-63A0-74809E496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42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E53A8CE-3230-8A68-20A3-DD05AEB8CF8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 상세페이지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A433187-4305-E023-77CD-BA229B51E302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배송조회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8B9FE1-E69F-F44E-E2C5-59DCCD66EF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204027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 상세페이지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BE0D8BE0-0968-E25F-9994-42F92AF9596E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C80D598D-654B-7C23-3AD0-4B7C008288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6425320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3" name="Google Shape;600;g302391297fa_0_53">
            <a:extLst>
              <a:ext uri="{FF2B5EF4-FFF2-40B4-BE49-F238E27FC236}">
                <a16:creationId xmlns:a16="http://schemas.microsoft.com/office/drawing/2014/main" id="{0DC2E02C-AC12-ED0B-0E8B-B660E5FFDC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890614"/>
              </p:ext>
            </p:extLst>
          </p:nvPr>
        </p:nvGraphicFramePr>
        <p:xfrm>
          <a:off x="1781528" y="1327363"/>
          <a:ext cx="5348401" cy="69634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03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0364">
                  <a:extLst>
                    <a:ext uri="{9D8B030D-6E8A-4147-A177-3AD203B41FA5}">
                      <a16:colId xmlns:a16="http://schemas.microsoft.com/office/drawing/2014/main" val="4260911349"/>
                    </a:ext>
                  </a:extLst>
                </a:gridCol>
                <a:gridCol w="3767673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상품금액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131,120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3,000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 정책에 따라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만원 이하 상품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구매시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배송비 추가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총결제금액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134,120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OO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(1234-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****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-1254)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일시불     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2024-11-05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16:43:45</a:t>
                      </a: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" name="Google Shape;606;g302391297fa_0_53">
            <a:extLst>
              <a:ext uri="{FF2B5EF4-FFF2-40B4-BE49-F238E27FC236}">
                <a16:creationId xmlns:a16="http://schemas.microsoft.com/office/drawing/2014/main" id="{ED8404DD-1E59-7BB2-65E7-FD32FA6E86FA}"/>
              </a:ext>
            </a:extLst>
          </p:cNvPr>
          <p:cNvSpPr/>
          <p:nvPr/>
        </p:nvSpPr>
        <p:spPr>
          <a:xfrm>
            <a:off x="1651579" y="1019434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결제정보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06;g302391297fa_0_53">
            <a:extLst>
              <a:ext uri="{FF2B5EF4-FFF2-40B4-BE49-F238E27FC236}">
                <a16:creationId xmlns:a16="http://schemas.microsoft.com/office/drawing/2014/main" id="{25D5D8A6-B1C0-4556-3848-04904A4C38AE}"/>
              </a:ext>
            </a:extLst>
          </p:cNvPr>
          <p:cNvSpPr/>
          <p:nvPr/>
        </p:nvSpPr>
        <p:spPr>
          <a:xfrm>
            <a:off x="1651579" y="2100248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주문상품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1" name="Google Shape;600;g302391297fa_0_53">
            <a:extLst>
              <a:ext uri="{FF2B5EF4-FFF2-40B4-BE49-F238E27FC236}">
                <a16:creationId xmlns:a16="http://schemas.microsoft.com/office/drawing/2014/main" id="{80F9D496-60A7-774D-C38F-CA9B670A9C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692597"/>
              </p:ext>
            </p:extLst>
          </p:nvPr>
        </p:nvGraphicFramePr>
        <p:xfrm>
          <a:off x="1728520" y="4142240"/>
          <a:ext cx="5401409" cy="9233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08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받으시는분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 02-2010-2555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배송지주소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(07325) 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83 </a:t>
                      </a:r>
                      <a:r>
                        <a:rPr lang="ko-KR" altLang="en-US" sz="700" b="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오투타워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13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층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702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배송메시지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</a:tbl>
          </a:graphicData>
        </a:graphic>
      </p:graphicFrame>
      <p:sp>
        <p:nvSpPr>
          <p:cNvPr id="22" name="Google Shape;606;g302391297fa_0_53">
            <a:extLst>
              <a:ext uri="{FF2B5EF4-FFF2-40B4-BE49-F238E27FC236}">
                <a16:creationId xmlns:a16="http://schemas.microsoft.com/office/drawing/2014/main" id="{849BD7C1-0627-C197-9706-C9387AD1F627}"/>
              </a:ext>
            </a:extLst>
          </p:cNvPr>
          <p:cNvSpPr/>
          <p:nvPr/>
        </p:nvSpPr>
        <p:spPr>
          <a:xfrm>
            <a:off x="1651579" y="3861985"/>
            <a:ext cx="1177500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배송지 정보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" name="Google Shape;600;g302391297fa_0_53">
            <a:extLst>
              <a:ext uri="{FF2B5EF4-FFF2-40B4-BE49-F238E27FC236}">
                <a16:creationId xmlns:a16="http://schemas.microsoft.com/office/drawing/2014/main" id="{9A6FE580-89C9-F156-29F2-27BF32B30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2943933"/>
              </p:ext>
            </p:extLst>
          </p:nvPr>
        </p:nvGraphicFramePr>
        <p:xfrm>
          <a:off x="1728520" y="2369752"/>
          <a:ext cx="5401408" cy="139573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09648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23168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044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271849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942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66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636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86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9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결제완료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Google Shape;607;g302391297fa_0_53">
            <a:extLst>
              <a:ext uri="{FF2B5EF4-FFF2-40B4-BE49-F238E27FC236}">
                <a16:creationId xmlns:a16="http://schemas.microsoft.com/office/drawing/2014/main" id="{8EBBF814-1BD5-51A4-E820-243768875C2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2683996" y="3281319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610;g302391297fa_0_53">
            <a:extLst>
              <a:ext uri="{FF2B5EF4-FFF2-40B4-BE49-F238E27FC236}">
                <a16:creationId xmlns:a16="http://schemas.microsoft.com/office/drawing/2014/main" id="{F9A75484-582C-830B-7699-3F8DB514FB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687947" y="2716512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616;g302391297fa_0_53">
            <a:extLst>
              <a:ext uri="{FF2B5EF4-FFF2-40B4-BE49-F238E27FC236}">
                <a16:creationId xmlns:a16="http://schemas.microsoft.com/office/drawing/2014/main" id="{CC1FDC03-3B73-C484-C829-66A777E7FA36}"/>
              </a:ext>
            </a:extLst>
          </p:cNvPr>
          <p:cNvSpPr/>
          <p:nvPr/>
        </p:nvSpPr>
        <p:spPr>
          <a:xfrm>
            <a:off x="3271501" y="278349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17;g302391297fa_0_53">
            <a:extLst>
              <a:ext uri="{FF2B5EF4-FFF2-40B4-BE49-F238E27FC236}">
                <a16:creationId xmlns:a16="http://schemas.microsoft.com/office/drawing/2014/main" id="{2DAB0772-127E-71CE-87FA-81284427447A}"/>
              </a:ext>
            </a:extLst>
          </p:cNvPr>
          <p:cNvSpPr/>
          <p:nvPr/>
        </p:nvSpPr>
        <p:spPr>
          <a:xfrm>
            <a:off x="3267550" y="3348304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698;g303e5fefdbf_0_89">
            <a:extLst>
              <a:ext uri="{FF2B5EF4-FFF2-40B4-BE49-F238E27FC236}">
                <a16:creationId xmlns:a16="http://schemas.microsoft.com/office/drawing/2014/main" id="{766237A4-E587-0C10-E150-3680A88BE1ED}"/>
              </a:ext>
            </a:extLst>
          </p:cNvPr>
          <p:cNvSpPr/>
          <p:nvPr/>
        </p:nvSpPr>
        <p:spPr>
          <a:xfrm>
            <a:off x="1728520" y="5257227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606;g302391297fa_0_53">
            <a:extLst>
              <a:ext uri="{FF2B5EF4-FFF2-40B4-BE49-F238E27FC236}">
                <a16:creationId xmlns:a16="http://schemas.microsoft.com/office/drawing/2014/main" id="{ED75CD42-92C9-9C2B-2EF0-DAAC6C7916F3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 조회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75821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1861E-7C54-BA68-755C-9682F33D8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CF80A23-6477-8E5C-BA76-4AD8579DE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BAAB9-7E9E-572F-BAFD-968A214F00F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8BE7EB-FB6D-5EC4-14E4-6C405BCAB932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주문취소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2F2983-E0D5-6C8C-BD50-C2552AF995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635466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주문취소내역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32399E2E-C6EC-75BE-2B64-F6693F69E907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주문취소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4B38E5D9-C266-AF16-8B09-7132CCB81B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5852054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3250A8B-573D-B707-471E-3A00297A1F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D809A9AE-3E04-A629-69D0-B17B1ED37BF2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9D18D0D2-8278-A3AA-C9CF-67668AA34A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3AE46983-0BA4-7966-3CA7-08D3C3FAF3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E3468F31-E5B9-5D34-A44E-F05B9B76EF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90BBC1A7-EFB1-9FDA-7443-472FF69362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F3E00983-30E9-7FEF-E22C-08CCE6C9266C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AD428C53-F815-0A1C-4137-2FFE46401A6D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91687D17-9094-F278-AE28-E26A8D9821E0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548C6FF-5FFD-4DA4-E7E4-9ED7CA888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DF89E716-EBE4-FD64-1CA5-C6EAA8547820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3B990008-3C81-116C-F2DE-6A99B3A4CFDF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8" name="Google Shape;600;g302391297fa_0_53">
            <a:extLst>
              <a:ext uri="{FF2B5EF4-FFF2-40B4-BE49-F238E27FC236}">
                <a16:creationId xmlns:a16="http://schemas.microsoft.com/office/drawing/2014/main" id="{86F30145-ACB4-066B-80FA-E663BD1DC3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89539955"/>
              </p:ext>
            </p:extLst>
          </p:nvPr>
        </p:nvGraphicFramePr>
        <p:xfrm>
          <a:off x="1728520" y="1910792"/>
          <a:ext cx="5401408" cy="151820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877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62198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5047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3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41003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554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b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31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3000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953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무료배송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주문취소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9" name="Google Shape;607;g302391297fa_0_53">
            <a:extLst>
              <a:ext uri="{FF2B5EF4-FFF2-40B4-BE49-F238E27FC236}">
                <a16:creationId xmlns:a16="http://schemas.microsoft.com/office/drawing/2014/main" id="{7BB589CE-68E4-4DC2-8DF8-8FB04F744D9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79384" y="2889780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10;g302391297fa_0_53">
            <a:extLst>
              <a:ext uri="{FF2B5EF4-FFF2-40B4-BE49-F238E27FC236}">
                <a16:creationId xmlns:a16="http://schemas.microsoft.com/office/drawing/2014/main" id="{937A0EAD-2113-03EF-FEF7-A2269B0431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77156" y="2276042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616;g302391297fa_0_53">
            <a:extLst>
              <a:ext uri="{FF2B5EF4-FFF2-40B4-BE49-F238E27FC236}">
                <a16:creationId xmlns:a16="http://schemas.microsoft.com/office/drawing/2014/main" id="{D39F7272-D73F-7F03-F591-3C8092045EDC}"/>
              </a:ext>
            </a:extLst>
          </p:cNvPr>
          <p:cNvSpPr/>
          <p:nvPr/>
        </p:nvSpPr>
        <p:spPr>
          <a:xfrm>
            <a:off x="3292429" y="2345678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617;g302391297fa_0_53">
            <a:extLst>
              <a:ext uri="{FF2B5EF4-FFF2-40B4-BE49-F238E27FC236}">
                <a16:creationId xmlns:a16="http://schemas.microsoft.com/office/drawing/2014/main" id="{66037D2D-3752-E6A1-1BF6-AA6B61DAC32D}"/>
              </a:ext>
            </a:extLst>
          </p:cNvPr>
          <p:cNvSpPr/>
          <p:nvPr/>
        </p:nvSpPr>
        <p:spPr>
          <a:xfrm>
            <a:off x="3292429" y="2963773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700;g303e5fefdbf_0_89">
            <a:extLst>
              <a:ext uri="{FF2B5EF4-FFF2-40B4-BE49-F238E27FC236}">
                <a16:creationId xmlns:a16="http://schemas.microsoft.com/office/drawing/2014/main" id="{ABE02E78-8664-A749-7546-09230BB7ADE0}"/>
              </a:ext>
            </a:extLst>
          </p:cNvPr>
          <p:cNvSpPr/>
          <p:nvPr/>
        </p:nvSpPr>
        <p:spPr>
          <a:xfrm>
            <a:off x="1949061" y="258260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700;g303e5fefdbf_0_89">
            <a:extLst>
              <a:ext uri="{FF2B5EF4-FFF2-40B4-BE49-F238E27FC236}">
                <a16:creationId xmlns:a16="http://schemas.microsoft.com/office/drawing/2014/main" id="{12BC8580-EB6D-4B44-89A7-368AD995CFC0}"/>
              </a:ext>
            </a:extLst>
          </p:cNvPr>
          <p:cNvSpPr/>
          <p:nvPr/>
        </p:nvSpPr>
        <p:spPr>
          <a:xfrm>
            <a:off x="1949061" y="3204781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76;g303e5fefdbf_0_89">
            <a:extLst>
              <a:ext uri="{FF2B5EF4-FFF2-40B4-BE49-F238E27FC236}">
                <a16:creationId xmlns:a16="http://schemas.microsoft.com/office/drawing/2014/main" id="{C9BAD96C-6C1E-F96D-790F-EDE7F11CAF3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25" name="Google Shape;649;g302391297fa_0_53">
            <a:extLst>
              <a:ext uri="{FF2B5EF4-FFF2-40B4-BE49-F238E27FC236}">
                <a16:creationId xmlns:a16="http://schemas.microsoft.com/office/drawing/2014/main" id="{3A5E90C3-C4F3-4DFD-45A6-E2B2B9F863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6" name="Google Shape;698;g303e5fefdbf_0_89">
            <a:extLst>
              <a:ext uri="{FF2B5EF4-FFF2-40B4-BE49-F238E27FC236}">
                <a16:creationId xmlns:a16="http://schemas.microsoft.com/office/drawing/2014/main" id="{83126397-CDDF-62E5-5F9C-40EC749D8A24}"/>
              </a:ext>
            </a:extLst>
          </p:cNvPr>
          <p:cNvSpPr/>
          <p:nvPr/>
        </p:nvSpPr>
        <p:spPr>
          <a:xfrm>
            <a:off x="6439011" y="2523506"/>
            <a:ext cx="641419" cy="16868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698;g303e5fefdbf_0_89">
            <a:extLst>
              <a:ext uri="{FF2B5EF4-FFF2-40B4-BE49-F238E27FC236}">
                <a16:creationId xmlns:a16="http://schemas.microsoft.com/office/drawing/2014/main" id="{225D52FD-EB4A-4AA5-EE9E-88E83952B4B5}"/>
              </a:ext>
            </a:extLst>
          </p:cNvPr>
          <p:cNvSpPr/>
          <p:nvPr/>
        </p:nvSpPr>
        <p:spPr>
          <a:xfrm>
            <a:off x="6439011" y="3150708"/>
            <a:ext cx="641419" cy="16868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주문취소내역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2883006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5CDB-8F4D-EE36-B591-27362722B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A88859-D29D-20E7-549A-27E2684BC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F04056-2C4D-F3D2-AF34-A13183F7387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FF4B-B569-BC15-2D53-EDB53E93EEAF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쇼핑 현황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반품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교환 내역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7DF1AAB-92E4-959D-0148-C9163BCEA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72708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반품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교환 내역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99C0E0-C4FE-5842-A78D-5753CB3595C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쇼핑 현황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교환 내역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F56EDAF-0600-D1B1-DF76-18888B2A22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6073332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9F1327E-4023-C51D-36EA-B52DE6AD5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6065730"/>
              </p:ext>
            </p:extLst>
          </p:nvPr>
        </p:nvGraphicFramePr>
        <p:xfrm>
          <a:off x="1711905" y="154931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41709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409257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1098021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35114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529431">
                  <a:extLst>
                    <a:ext uri="{9D8B030D-6E8A-4147-A177-3AD203B41FA5}">
                      <a16:colId xmlns:a16="http://schemas.microsoft.com/office/drawing/2014/main" val="2824385508"/>
                    </a:ext>
                  </a:extLst>
                </a:gridCol>
                <a:gridCol w="1700024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상품명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8" name="Google Shape;2233;g27fe52d962f_1_4247">
            <a:extLst>
              <a:ext uri="{FF2B5EF4-FFF2-40B4-BE49-F238E27FC236}">
                <a16:creationId xmlns:a16="http://schemas.microsoft.com/office/drawing/2014/main" id="{2B7EAA74-CB34-A477-F0E3-52EEA5000C44}"/>
              </a:ext>
            </a:extLst>
          </p:cNvPr>
          <p:cNvSpPr/>
          <p:nvPr/>
        </p:nvSpPr>
        <p:spPr>
          <a:xfrm>
            <a:off x="6634200" y="1592673"/>
            <a:ext cx="417856" cy="22819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7C002AAA-4AE7-9483-B0C4-6CF100CF6A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1086229"/>
              </p:ext>
            </p:extLst>
          </p:nvPr>
        </p:nvGraphicFramePr>
        <p:xfrm>
          <a:off x="3589496" y="1615721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87695B-E9EF-9B3F-6F2E-291FAD351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787420"/>
              </p:ext>
            </p:extLst>
          </p:nvPr>
        </p:nvGraphicFramePr>
        <p:xfrm>
          <a:off x="4286763" y="1615321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1" name="그래픽 10" descr="일일 일정표 단색으로 채워진">
            <a:extLst>
              <a:ext uri="{FF2B5EF4-FFF2-40B4-BE49-F238E27FC236}">
                <a16:creationId xmlns:a16="http://schemas.microsoft.com/office/drawing/2014/main" id="{C81BA3A7-4712-0AFF-51D7-1CA553D82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7777" y="1609827"/>
            <a:ext cx="164242" cy="188524"/>
          </a:xfrm>
          <a:prstGeom prst="rect">
            <a:avLst/>
          </a:prstGeom>
        </p:spPr>
      </p:pic>
      <p:pic>
        <p:nvPicPr>
          <p:cNvPr id="13" name="그래픽 12" descr="일일 일정표 단색으로 채워진">
            <a:extLst>
              <a:ext uri="{FF2B5EF4-FFF2-40B4-BE49-F238E27FC236}">
                <a16:creationId xmlns:a16="http://schemas.microsoft.com/office/drawing/2014/main" id="{626CC1B5-072C-4B8C-863C-B3804ED526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66268" y="1609427"/>
            <a:ext cx="164242" cy="188524"/>
          </a:xfrm>
          <a:prstGeom prst="rect">
            <a:avLst/>
          </a:prstGeom>
        </p:spPr>
      </p:pic>
      <p:sp>
        <p:nvSpPr>
          <p:cNvPr id="14" name="Google Shape;2236;g27fe52d962f_1_4247">
            <a:extLst>
              <a:ext uri="{FF2B5EF4-FFF2-40B4-BE49-F238E27FC236}">
                <a16:creationId xmlns:a16="http://schemas.microsoft.com/office/drawing/2014/main" id="{6A74E8D1-BD4D-D9B2-9B5F-5CBBAE3C4599}"/>
              </a:ext>
            </a:extLst>
          </p:cNvPr>
          <p:cNvSpPr/>
          <p:nvPr/>
        </p:nvSpPr>
        <p:spPr>
          <a:xfrm>
            <a:off x="2184902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당일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236;g27fe52d962f_1_4247">
            <a:extLst>
              <a:ext uri="{FF2B5EF4-FFF2-40B4-BE49-F238E27FC236}">
                <a16:creationId xmlns:a16="http://schemas.microsoft.com/office/drawing/2014/main" id="{2D24EE3F-8A32-59EA-D172-E0E6D6647B36}"/>
              </a:ext>
            </a:extLst>
          </p:cNvPr>
          <p:cNvSpPr/>
          <p:nvPr/>
        </p:nvSpPr>
        <p:spPr>
          <a:xfrm>
            <a:off x="2462100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주일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236;g27fe52d962f_1_4247">
            <a:extLst>
              <a:ext uri="{FF2B5EF4-FFF2-40B4-BE49-F238E27FC236}">
                <a16:creationId xmlns:a16="http://schemas.microsoft.com/office/drawing/2014/main" id="{0F50DA3D-4D88-3572-DC6E-68FFA8D870DF}"/>
              </a:ext>
            </a:extLst>
          </p:cNvPr>
          <p:cNvSpPr/>
          <p:nvPr/>
        </p:nvSpPr>
        <p:spPr>
          <a:xfrm>
            <a:off x="2738158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31F53AC7-44CA-9247-A662-1F62C6CBB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8645"/>
              </p:ext>
            </p:extLst>
          </p:nvPr>
        </p:nvGraphicFramePr>
        <p:xfrm>
          <a:off x="5491589" y="1616189"/>
          <a:ext cx="1017558" cy="171450"/>
        </p:xfrm>
        <a:graphic>
          <a:graphicData uri="http://schemas.openxmlformats.org/drawingml/2006/table">
            <a:tbl>
              <a:tblPr/>
              <a:tblGrid>
                <a:gridCol w="101755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2236;g27fe52d962f_1_4247">
            <a:extLst>
              <a:ext uri="{FF2B5EF4-FFF2-40B4-BE49-F238E27FC236}">
                <a16:creationId xmlns:a16="http://schemas.microsoft.com/office/drawing/2014/main" id="{C5A04EF3-5CF0-A680-C26D-B65561735B44}"/>
              </a:ext>
            </a:extLst>
          </p:cNvPr>
          <p:cNvSpPr/>
          <p:nvPr/>
        </p:nvSpPr>
        <p:spPr>
          <a:xfrm>
            <a:off x="301947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236;g27fe52d962f_1_4247">
            <a:extLst>
              <a:ext uri="{FF2B5EF4-FFF2-40B4-BE49-F238E27FC236}">
                <a16:creationId xmlns:a16="http://schemas.microsoft.com/office/drawing/2014/main" id="{1FFFEBCF-9628-E7A4-682E-CADB20A8B027}"/>
              </a:ext>
            </a:extLst>
          </p:cNvPr>
          <p:cNvSpPr/>
          <p:nvPr/>
        </p:nvSpPr>
        <p:spPr>
          <a:xfrm>
            <a:off x="3292429" y="1613153"/>
            <a:ext cx="252323" cy="177522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개월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2" name="Google Shape;600;g302391297fa_0_53">
            <a:extLst>
              <a:ext uri="{FF2B5EF4-FFF2-40B4-BE49-F238E27FC236}">
                <a16:creationId xmlns:a16="http://schemas.microsoft.com/office/drawing/2014/main" id="{2363ED1A-049F-ABCD-A81D-910E875E23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8768624"/>
              </p:ext>
            </p:extLst>
          </p:nvPr>
        </p:nvGraphicFramePr>
        <p:xfrm>
          <a:off x="1728520" y="1910792"/>
          <a:ext cx="5401408" cy="151820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95362">
                  <a:extLst>
                    <a:ext uri="{9D8B030D-6E8A-4147-A177-3AD203B41FA5}">
                      <a16:colId xmlns:a16="http://schemas.microsoft.com/office/drawing/2014/main" val="3984992684"/>
                    </a:ext>
                  </a:extLst>
                </a:gridCol>
                <a:gridCol w="17887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157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  <a:gridCol w="302821">
                  <a:extLst>
                    <a:ext uri="{9D8B030D-6E8A-4147-A177-3AD203B41FA5}">
                      <a16:colId xmlns:a16="http://schemas.microsoft.com/office/drawing/2014/main" val="572623142"/>
                    </a:ext>
                  </a:extLst>
                </a:gridCol>
                <a:gridCol w="4275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4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1009">
                  <a:extLst>
                    <a:ext uri="{9D8B030D-6E8A-4147-A177-3AD203B41FA5}">
                      <a16:colId xmlns:a16="http://schemas.microsoft.com/office/drawing/2014/main" val="3143735880"/>
                    </a:ext>
                  </a:extLst>
                </a:gridCol>
              </a:tblGrid>
              <a:tr h="2786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b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주문번호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수량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구매금액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처리상태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8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b="0" u="none" strike="sngStrik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54,640원 </a:t>
                      </a:r>
                      <a:endParaRPr lang="en-US" altLang="ko-KR" sz="600" b="0" u="none" strike="sngStrik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48</a:t>
                      </a:r>
                      <a:r>
                        <a:rPr lang="ko-KR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4</a:t>
                      </a: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</a:t>
                      </a: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,640원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교환요청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65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lang="en-US" altLang="ko-KR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환불완료액</a:t>
                      </a:r>
                      <a:endParaRPr lang="en-US" altLang="ko-KR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82,480</a:t>
                      </a: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반품요청</a:t>
                      </a:r>
                      <a:endParaRPr lang="en-US" altLang="ko-KR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-US"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23" name="Google Shape;607;g302391297fa_0_53">
            <a:extLst>
              <a:ext uri="{FF2B5EF4-FFF2-40B4-BE49-F238E27FC236}">
                <a16:creationId xmlns:a16="http://schemas.microsoft.com/office/drawing/2014/main" id="{D11FF396-8ED4-BB47-EAC7-657D95F3BF19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790554" y="2880747"/>
            <a:ext cx="467903" cy="46824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610;g302391297fa_0_53">
            <a:extLst>
              <a:ext uri="{FF2B5EF4-FFF2-40B4-BE49-F238E27FC236}">
                <a16:creationId xmlns:a16="http://schemas.microsoft.com/office/drawing/2014/main" id="{5AEDCF87-09B6-F2BE-8E0B-4DD23BCAFD7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2794505" y="2280509"/>
            <a:ext cx="467903" cy="46824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616;g302391297fa_0_53">
            <a:extLst>
              <a:ext uri="{FF2B5EF4-FFF2-40B4-BE49-F238E27FC236}">
                <a16:creationId xmlns:a16="http://schemas.microsoft.com/office/drawing/2014/main" id="{00DC45EA-3C72-832C-24F5-1C5DBCB5988C}"/>
              </a:ext>
            </a:extLst>
          </p:cNvPr>
          <p:cNvSpPr/>
          <p:nvPr/>
        </p:nvSpPr>
        <p:spPr>
          <a:xfrm>
            <a:off x="3377311" y="2343516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밀레 L-55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</a:t>
            </a:r>
            <a:endParaRPr sz="7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17;g302391297fa_0_53">
            <a:extLst>
              <a:ext uri="{FF2B5EF4-FFF2-40B4-BE49-F238E27FC236}">
                <a16:creationId xmlns:a16="http://schemas.microsoft.com/office/drawing/2014/main" id="{0000BE0C-273F-997F-E644-576460F6DA2A}"/>
              </a:ext>
            </a:extLst>
          </p:cNvPr>
          <p:cNvSpPr/>
          <p:nvPr/>
        </p:nvSpPr>
        <p:spPr>
          <a:xfrm>
            <a:off x="3373360" y="2947732"/>
            <a:ext cx="1065181" cy="334273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푸마 PM-61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270ｍｍ </a:t>
            </a:r>
            <a:endParaRPr sz="700" dirty="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98;g303e5fefdbf_0_89">
            <a:extLst>
              <a:ext uri="{FF2B5EF4-FFF2-40B4-BE49-F238E27FC236}">
                <a16:creationId xmlns:a16="http://schemas.microsoft.com/office/drawing/2014/main" id="{AA0E1DDF-B56A-05E8-411C-D8297DDECEEC}"/>
              </a:ext>
            </a:extLst>
          </p:cNvPr>
          <p:cNvSpPr/>
          <p:nvPr/>
        </p:nvSpPr>
        <p:spPr>
          <a:xfrm>
            <a:off x="6373756" y="251065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교환신청내역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698;g303e5fefdbf_0_89">
            <a:extLst>
              <a:ext uri="{FF2B5EF4-FFF2-40B4-BE49-F238E27FC236}">
                <a16:creationId xmlns:a16="http://schemas.microsoft.com/office/drawing/2014/main" id="{65B2D3E6-E6E6-9280-577D-A463D7779136}"/>
              </a:ext>
            </a:extLst>
          </p:cNvPr>
          <p:cNvSpPr/>
          <p:nvPr/>
        </p:nvSpPr>
        <p:spPr>
          <a:xfrm>
            <a:off x="6373756" y="3110512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반품신청내역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700;g303e5fefdbf_0_89">
            <a:extLst>
              <a:ext uri="{FF2B5EF4-FFF2-40B4-BE49-F238E27FC236}">
                <a16:creationId xmlns:a16="http://schemas.microsoft.com/office/drawing/2014/main" id="{D3FA044D-AE6A-6A23-B011-8BEF17C46F3F}"/>
              </a:ext>
            </a:extLst>
          </p:cNvPr>
          <p:cNvSpPr/>
          <p:nvPr/>
        </p:nvSpPr>
        <p:spPr>
          <a:xfrm>
            <a:off x="1950200" y="2559953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700;g303e5fefdbf_0_89">
            <a:extLst>
              <a:ext uri="{FF2B5EF4-FFF2-40B4-BE49-F238E27FC236}">
                <a16:creationId xmlns:a16="http://schemas.microsoft.com/office/drawing/2014/main" id="{F67C7FC8-0F7A-AABA-1D71-072B093E2BC5}"/>
              </a:ext>
            </a:extLst>
          </p:cNvPr>
          <p:cNvSpPr/>
          <p:nvPr/>
        </p:nvSpPr>
        <p:spPr>
          <a:xfrm>
            <a:off x="1950200" y="316359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676;g303e5fefdbf_0_89">
            <a:extLst>
              <a:ext uri="{FF2B5EF4-FFF2-40B4-BE49-F238E27FC236}">
                <a16:creationId xmlns:a16="http://schemas.microsoft.com/office/drawing/2014/main" id="{5850DA4D-AC94-6535-9911-A1BB6BF13836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cxnSp>
        <p:nvCxnSpPr>
          <p:cNvPr id="38" name="Google Shape;649;g302391297fa_0_53">
            <a:extLst>
              <a:ext uri="{FF2B5EF4-FFF2-40B4-BE49-F238E27FC236}">
                <a16:creationId xmlns:a16="http://schemas.microsoft.com/office/drawing/2014/main" id="{5201EFA9-2C5B-38D4-AA50-CFD0FF3030FA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1654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F8E29-D1F3-8239-6E51-FD644364F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992B150-D0C6-2EFA-FA3F-BA2F3B2D1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7A156F1-1187-9AF3-14AF-08D7F4A7500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인증페이지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2DA1CA-4A9E-1045-7298-55FC2F10FC16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084209E-9ABB-2549-5E3B-BF96E5FC8D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3036285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 인증페이지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B373E104-1FB5-4522-F6BE-386557FB1708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778B2476-671E-AAF4-0684-09624BE0FF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37901276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AB8C9F82-72C9-CD33-CF6C-9BC6C8A5F117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84DD887-00A3-A29E-1CFA-EB5BDB93B7BE}"/>
              </a:ext>
            </a:extLst>
          </p:cNvPr>
          <p:cNvSpPr txBox="1"/>
          <p:nvPr/>
        </p:nvSpPr>
        <p:spPr>
          <a:xfrm>
            <a:off x="2416504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본인확인을 위해 비밀번호를 입력해 주세요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11" name="Google Shape;693;g303e5fefdbf_0_89">
            <a:extLst>
              <a:ext uri="{FF2B5EF4-FFF2-40B4-BE49-F238E27FC236}">
                <a16:creationId xmlns:a16="http://schemas.microsoft.com/office/drawing/2014/main" id="{867B5829-05DF-8CEF-BDDC-4899B81D44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29915444"/>
              </p:ext>
            </p:extLst>
          </p:nvPr>
        </p:nvGraphicFramePr>
        <p:xfrm>
          <a:off x="3045854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81ECC2D-7E40-F584-1913-2E67F56F13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349966"/>
              </p:ext>
            </p:extLst>
          </p:nvPr>
        </p:nvGraphicFramePr>
        <p:xfrm>
          <a:off x="3113007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</a:t>
                      </a:r>
                      <a:endParaRPr lang="e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5CE26B09-D67F-5D54-D702-62061ECEF8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8758705"/>
              </p:ext>
            </p:extLst>
          </p:nvPr>
        </p:nvGraphicFramePr>
        <p:xfrm>
          <a:off x="3113007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비밀번호를 입력해 주세요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99;g303e5fefdbf_0_89">
            <a:extLst>
              <a:ext uri="{FF2B5EF4-FFF2-40B4-BE49-F238E27FC236}">
                <a16:creationId xmlns:a16="http://schemas.microsoft.com/office/drawing/2014/main" id="{B7DC6D05-7994-6F8A-FE5D-10562818C149}"/>
              </a:ext>
            </a:extLst>
          </p:cNvPr>
          <p:cNvSpPr/>
          <p:nvPr/>
        </p:nvSpPr>
        <p:spPr>
          <a:xfrm>
            <a:off x="3045855" y="267208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E15066-51EF-C846-BFC4-A0620389D162}"/>
              </a:ext>
            </a:extLst>
          </p:cNvPr>
          <p:cNvSpPr txBox="1"/>
          <p:nvPr/>
        </p:nvSpPr>
        <p:spPr>
          <a:xfrm>
            <a:off x="3045855" y="298307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6286699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9E721-1301-2D67-30AD-BE390897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4F0E119-C93D-E481-F655-91D9C1CE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46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B1007-0EDE-85C8-EBF9-29A17C7545F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2AE8E-2714-2816-73A3-A15DDE56C545}"/>
              </a:ext>
            </a:extLst>
          </p:cNvPr>
          <p:cNvSpPr txBox="1"/>
          <p:nvPr/>
        </p:nvSpPr>
        <p:spPr>
          <a:xfrm>
            <a:off x="3952874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B88C66-29BA-9E3C-F28F-1A79DA22825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DD7FD9F6-4D47-FFCC-EB62-FA217CABC393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9D6AE62-99E0-12E4-813C-FC2338992D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73745153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F61E3BA2-656A-4C37-19CA-3C7DE299CD51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6;g303e5fefdbf_0_89">
            <a:extLst>
              <a:ext uri="{FF2B5EF4-FFF2-40B4-BE49-F238E27FC236}">
                <a16:creationId xmlns:a16="http://schemas.microsoft.com/office/drawing/2014/main" id="{63E2288A-505D-6C56-AFE7-36D8DB7F4569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717D69C3-3CEE-E9E0-BE1F-E27589521D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8665843"/>
              </p:ext>
            </p:extLst>
          </p:nvPr>
        </p:nvGraphicFramePr>
        <p:xfrm>
          <a:off x="1728520" y="1547294"/>
          <a:ext cx="5428800" cy="17141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a12345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주기적으로 변경하는 것이 안전합니다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33639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-                       -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891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       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거래내역 등 알림을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보내드리오니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실제 사용하는 주소를 입력해주세요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1141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0E9E48-9D8B-6D0B-CE99-25F48A708F7D}"/>
              </a:ext>
            </a:extLst>
          </p:cNvPr>
          <p:cNvGraphicFramePr>
            <a:graphicFrameLocks noGrp="1"/>
          </p:cNvGraphicFramePr>
          <p:nvPr/>
        </p:nvGraphicFramePr>
        <p:xfrm>
          <a:off x="2699178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        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998;g2efdfd133eb_0_868">
            <a:extLst>
              <a:ext uri="{FF2B5EF4-FFF2-40B4-BE49-F238E27FC236}">
                <a16:creationId xmlns:a16="http://schemas.microsoft.com/office/drawing/2014/main" id="{5689058A-88FD-647D-2C16-382D9F11DA60}"/>
              </a:ext>
            </a:extLst>
          </p:cNvPr>
          <p:cNvSpPr/>
          <p:nvPr/>
        </p:nvSpPr>
        <p:spPr>
          <a:xfrm>
            <a:off x="2692346" y="2298096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745DA06-5525-45C8-F19C-F9B8D78B32A5}"/>
              </a:ext>
            </a:extLst>
          </p:cNvPr>
          <p:cNvGraphicFramePr>
            <a:graphicFrameLocks noGrp="1"/>
          </p:cNvGraphicFramePr>
          <p:nvPr/>
        </p:nvGraphicFramePr>
        <p:xfrm>
          <a:off x="3592874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4687939-935F-3140-CEDC-2FEFBC0B3B76}"/>
              </a:ext>
            </a:extLst>
          </p:cNvPr>
          <p:cNvGraphicFramePr>
            <a:graphicFrameLocks noGrp="1"/>
          </p:cNvGraphicFramePr>
          <p:nvPr/>
        </p:nvGraphicFramePr>
        <p:xfrm>
          <a:off x="4485097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84FB19F-7236-32E5-A8FC-7920964C42F3}"/>
              </a:ext>
            </a:extLst>
          </p:cNvPr>
          <p:cNvGraphicFramePr>
            <a:graphicFrameLocks noGrp="1"/>
          </p:cNvGraphicFramePr>
          <p:nvPr/>
        </p:nvGraphicFramePr>
        <p:xfrm>
          <a:off x="2699177" y="2977054"/>
          <a:ext cx="1613697" cy="210690"/>
        </p:xfrm>
        <a:graphic>
          <a:graphicData uri="http://schemas.openxmlformats.org/drawingml/2006/table">
            <a:tbl>
              <a:tblPr/>
              <a:tblGrid>
                <a:gridCol w="16136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" name="Google Shape;698;g303e5fefdbf_0_89">
            <a:extLst>
              <a:ext uri="{FF2B5EF4-FFF2-40B4-BE49-F238E27FC236}">
                <a16:creationId xmlns:a16="http://schemas.microsoft.com/office/drawing/2014/main" id="{1512C2F9-D225-1C7E-8823-2E2D7D58BE9F}"/>
              </a:ext>
            </a:extLst>
          </p:cNvPr>
          <p:cNvSpPr/>
          <p:nvPr/>
        </p:nvSpPr>
        <p:spPr>
          <a:xfrm>
            <a:off x="3501035" y="3494239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9;g303e5fefdbf_0_89">
            <a:extLst>
              <a:ext uri="{FF2B5EF4-FFF2-40B4-BE49-F238E27FC236}">
                <a16:creationId xmlns:a16="http://schemas.microsoft.com/office/drawing/2014/main" id="{040FCFB4-3A8C-4B90-642A-56D5BAAB5491}"/>
              </a:ext>
            </a:extLst>
          </p:cNvPr>
          <p:cNvSpPr/>
          <p:nvPr/>
        </p:nvSpPr>
        <p:spPr>
          <a:xfrm>
            <a:off x="4480684" y="3494239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정보변경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74;g2efdfd133eb_0_868">
            <a:extLst>
              <a:ext uri="{FF2B5EF4-FFF2-40B4-BE49-F238E27FC236}">
                <a16:creationId xmlns:a16="http://schemas.microsoft.com/office/drawing/2014/main" id="{5DB13C2F-7E04-A801-BC76-A3E45824EEF7}"/>
              </a:ext>
            </a:extLst>
          </p:cNvPr>
          <p:cNvSpPr/>
          <p:nvPr/>
        </p:nvSpPr>
        <p:spPr>
          <a:xfrm>
            <a:off x="436117" y="4198521"/>
            <a:ext cx="3634912" cy="231274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75;g2efdfd133eb_0_868">
            <a:extLst>
              <a:ext uri="{FF2B5EF4-FFF2-40B4-BE49-F238E27FC236}">
                <a16:creationId xmlns:a16="http://schemas.microsoft.com/office/drawing/2014/main" id="{D85BD7EC-181C-67C0-91C4-5EC753B8E884}"/>
              </a:ext>
            </a:extLst>
          </p:cNvPr>
          <p:cNvSpPr/>
          <p:nvPr/>
        </p:nvSpPr>
        <p:spPr>
          <a:xfrm>
            <a:off x="563529" y="4648520"/>
            <a:ext cx="3389345" cy="135164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976;g2efdfd133eb_0_868">
            <a:extLst>
              <a:ext uri="{FF2B5EF4-FFF2-40B4-BE49-F238E27FC236}">
                <a16:creationId xmlns:a16="http://schemas.microsoft.com/office/drawing/2014/main" id="{B82CDDDE-DBC1-D5D2-BA8F-200346B98F84}"/>
              </a:ext>
            </a:extLst>
          </p:cNvPr>
          <p:cNvSpPr/>
          <p:nvPr/>
        </p:nvSpPr>
        <p:spPr>
          <a:xfrm>
            <a:off x="769081" y="474944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기존비밀번호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77;g2efdfd133eb_0_868">
            <a:extLst>
              <a:ext uri="{FF2B5EF4-FFF2-40B4-BE49-F238E27FC236}">
                <a16:creationId xmlns:a16="http://schemas.microsoft.com/office/drawing/2014/main" id="{41EEEE58-6A97-2F35-38FA-8C9C65A4E364}"/>
              </a:ext>
            </a:extLst>
          </p:cNvPr>
          <p:cNvSpPr/>
          <p:nvPr/>
        </p:nvSpPr>
        <p:spPr>
          <a:xfrm>
            <a:off x="1488479" y="4749445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</a:t>
            </a:r>
            <a:r>
              <a:rPr lang="ko-KR" altLang="en-US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비밀번호를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입력해 주세요.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81;g2efdfd133eb_0_868">
            <a:extLst>
              <a:ext uri="{FF2B5EF4-FFF2-40B4-BE49-F238E27FC236}">
                <a16:creationId xmlns:a16="http://schemas.microsoft.com/office/drawing/2014/main" id="{DABD4BB5-4332-9E63-6A8C-E5EFAF2101E8}"/>
              </a:ext>
            </a:extLst>
          </p:cNvPr>
          <p:cNvSpPr/>
          <p:nvPr/>
        </p:nvSpPr>
        <p:spPr>
          <a:xfrm>
            <a:off x="769081" y="563339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82;g2efdfd133eb_0_868">
            <a:extLst>
              <a:ext uri="{FF2B5EF4-FFF2-40B4-BE49-F238E27FC236}">
                <a16:creationId xmlns:a16="http://schemas.microsoft.com/office/drawing/2014/main" id="{76583000-724E-B324-E225-FF4E76A450D2}"/>
              </a:ext>
            </a:extLst>
          </p:cNvPr>
          <p:cNvSpPr/>
          <p:nvPr/>
        </p:nvSpPr>
        <p:spPr>
          <a:xfrm>
            <a:off x="1488479" y="5633398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한번 더 입력해주세요</a:t>
            </a:r>
            <a:r>
              <a:rPr lang="en-US" altLang="ko-KR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b="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3;g2efdfd133eb_0_868">
            <a:extLst>
              <a:ext uri="{FF2B5EF4-FFF2-40B4-BE49-F238E27FC236}">
                <a16:creationId xmlns:a16="http://schemas.microsoft.com/office/drawing/2014/main" id="{7BAD8707-5642-BA0E-A0EF-C1274460A85C}"/>
              </a:ext>
            </a:extLst>
          </p:cNvPr>
          <p:cNvSpPr/>
          <p:nvPr/>
        </p:nvSpPr>
        <p:spPr>
          <a:xfrm>
            <a:off x="1492857" y="610646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4;g2efdfd133eb_0_868">
            <a:extLst>
              <a:ext uri="{FF2B5EF4-FFF2-40B4-BE49-F238E27FC236}">
                <a16:creationId xmlns:a16="http://schemas.microsoft.com/office/drawing/2014/main" id="{99811CC8-9BCB-71B2-CB5E-6CA5CC9EACAC}"/>
              </a:ext>
            </a:extLst>
          </p:cNvPr>
          <p:cNvSpPr/>
          <p:nvPr/>
        </p:nvSpPr>
        <p:spPr>
          <a:xfrm>
            <a:off x="563529" y="4336370"/>
            <a:ext cx="35075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비밀번호변경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85;g2efdfd133eb_0_868">
            <a:extLst>
              <a:ext uri="{FF2B5EF4-FFF2-40B4-BE49-F238E27FC236}">
                <a16:creationId xmlns:a16="http://schemas.microsoft.com/office/drawing/2014/main" id="{06F54BEB-2ABF-F708-7B38-0BAFE22F0356}"/>
              </a:ext>
            </a:extLst>
          </p:cNvPr>
          <p:cNvSpPr/>
          <p:nvPr/>
        </p:nvSpPr>
        <p:spPr>
          <a:xfrm>
            <a:off x="3530174" y="433637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8;g2efdfd133eb_0_868">
            <a:extLst>
              <a:ext uri="{FF2B5EF4-FFF2-40B4-BE49-F238E27FC236}">
                <a16:creationId xmlns:a16="http://schemas.microsoft.com/office/drawing/2014/main" id="{33491518-7025-67F8-4E6C-542583C5C308}"/>
              </a:ext>
            </a:extLst>
          </p:cNvPr>
          <p:cNvSpPr/>
          <p:nvPr/>
        </p:nvSpPr>
        <p:spPr>
          <a:xfrm>
            <a:off x="769081" y="532859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9;g2efdfd133eb_0_868">
            <a:extLst>
              <a:ext uri="{FF2B5EF4-FFF2-40B4-BE49-F238E27FC236}">
                <a16:creationId xmlns:a16="http://schemas.microsoft.com/office/drawing/2014/main" id="{EA622B57-2F28-2824-33FF-86553EB175A2}"/>
              </a:ext>
            </a:extLst>
          </p:cNvPr>
          <p:cNvSpPr/>
          <p:nvPr/>
        </p:nvSpPr>
        <p:spPr>
          <a:xfrm>
            <a:off x="1488479" y="5328598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입력해주세요</a:t>
            </a:r>
            <a:r>
              <a:rPr lang="en-US" altLang="ko-KR" sz="700" b="0" i="0" u="none" strike="noStrike" cap="none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b="0" i="0" u="none" strike="noStrike" cap="none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92;g2efdfd133eb_0_868">
            <a:extLst>
              <a:ext uri="{FF2B5EF4-FFF2-40B4-BE49-F238E27FC236}">
                <a16:creationId xmlns:a16="http://schemas.microsoft.com/office/drawing/2014/main" id="{D5B471FB-D107-AEE5-4142-BACFA8CB33D8}"/>
              </a:ext>
            </a:extLst>
          </p:cNvPr>
          <p:cNvSpPr/>
          <p:nvPr/>
        </p:nvSpPr>
        <p:spPr>
          <a:xfrm>
            <a:off x="2289057" y="610646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9D7D7-8D6C-0F2F-6878-067E38444B5A}"/>
              </a:ext>
            </a:extLst>
          </p:cNvPr>
          <p:cNvSpPr txBox="1"/>
          <p:nvPr/>
        </p:nvSpPr>
        <p:spPr>
          <a:xfrm>
            <a:off x="525218" y="5090787"/>
            <a:ext cx="34567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중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785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4E5DB-4BC1-671D-A59F-90FD3B864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B4F061E-0B36-BF5F-6321-2B409066D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47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0174AA-C222-A2E7-A1D8-85BD0B5FC881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73D2F5-A742-5C9D-AE6F-AD5C839CCE6B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배송주소 관리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235969-FFF5-2ACA-05CC-7C91953624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11142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배송지관리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66A27114-84B3-1CC1-B3DA-3F175C1B522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배송주소 관리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989945A-477A-1263-8986-9DDDFC72EC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810323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30" name="Google Shape;649;g302391297fa_0_53">
            <a:extLst>
              <a:ext uri="{FF2B5EF4-FFF2-40B4-BE49-F238E27FC236}">
                <a16:creationId xmlns:a16="http://schemas.microsoft.com/office/drawing/2014/main" id="{5904C6A1-A200-9155-C321-CEAF6AC70A7C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676;g303e5fefdbf_0_89">
            <a:extLst>
              <a:ext uri="{FF2B5EF4-FFF2-40B4-BE49-F238E27FC236}">
                <a16:creationId xmlns:a16="http://schemas.microsoft.com/office/drawing/2014/main" id="{7D1A56ED-4AA5-F381-EAAF-09A9DAEE1ABB}"/>
              </a:ext>
            </a:extLst>
          </p:cNvPr>
          <p:cNvSpPr/>
          <p:nvPr/>
        </p:nvSpPr>
        <p:spPr>
          <a:xfrm>
            <a:off x="1711904" y="1027169"/>
            <a:ext cx="5428800" cy="52694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배송 주소록관리를 하시면 상품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주문시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편리하게 배송지를 선택 하실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장바구니에 자동 입력되는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배송지이며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개만 지정할 수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는 삭제가 불가능하며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삭제가 필요한 경우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새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 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개의 배송지를 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기본 배송지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"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지정한 뒤 삭제 가능합니다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29" name="Google Shape;993;g2efdfd133eb_0_868">
            <a:extLst>
              <a:ext uri="{FF2B5EF4-FFF2-40B4-BE49-F238E27FC236}">
                <a16:creationId xmlns:a16="http://schemas.microsoft.com/office/drawing/2014/main" id="{5BEE1680-6712-BF18-B526-FAD1FAFF6F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2371351"/>
              </p:ext>
            </p:extLst>
          </p:nvPr>
        </p:nvGraphicFramePr>
        <p:xfrm>
          <a:off x="1711904" y="2426839"/>
          <a:ext cx="5428800" cy="150261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3139">
                  <a:extLst>
                    <a:ext uri="{9D8B030D-6E8A-4147-A177-3AD203B41FA5}">
                      <a16:colId xmlns:a16="http://schemas.microsoft.com/office/drawing/2014/main" val="3090005523"/>
                    </a:ext>
                  </a:extLst>
                </a:gridCol>
                <a:gridCol w="1013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1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831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7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배송지명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600" b="1" u="none" strike="noStrike" cap="none" dirty="0" err="1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받으실분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b="1" u="none" strike="noStrike" cap="none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600" b="1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8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여의도지점</a:t>
                      </a:r>
                      <a:r>
                        <a:rPr 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기본</a:t>
                      </a:r>
                      <a:r>
                        <a:rPr lang="en-US" altLang="ko-KR" sz="600" u="none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600" u="none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영등포구 의사당대로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274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역삼동지점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강남구 테헤란로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91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화곡동지점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강서구 화곡대로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12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500" u="sng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sng" strike="noStrike" cap="none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성내동지점</a:t>
                      </a:r>
                      <a:endParaRPr sz="600" u="sng" strike="noStrike" cap="none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6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(30130) </a:t>
                      </a: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서울시 강동구 성내대로 83 15층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김인수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720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010-3333-4444</a:t>
                      </a:r>
                      <a:endParaRPr sz="6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C71F933A-7A43-57AC-1262-BC2911867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02992"/>
              </p:ext>
            </p:extLst>
          </p:nvPr>
        </p:nvGraphicFramePr>
        <p:xfrm>
          <a:off x="1711905" y="1708543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배송지명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주소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EFD1EFCE-3D35-7B7B-DE68-87A53BF463CD}"/>
              </a:ext>
            </a:extLst>
          </p:cNvPr>
          <p:cNvSpPr/>
          <p:nvPr/>
        </p:nvSpPr>
        <p:spPr>
          <a:xfrm>
            <a:off x="6634200" y="1751906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1445D533-B9AA-8233-B48E-8F8AD33F3B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954942"/>
              </p:ext>
            </p:extLst>
          </p:nvPr>
        </p:nvGraphicFramePr>
        <p:xfrm>
          <a:off x="2148947" y="1766156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3" name="표 42">
            <a:extLst>
              <a:ext uri="{FF2B5EF4-FFF2-40B4-BE49-F238E27FC236}">
                <a16:creationId xmlns:a16="http://schemas.microsoft.com/office/drawing/2014/main" id="{E2B2C73A-9EFD-40D8-A952-04C00A6285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2247471"/>
              </p:ext>
            </p:extLst>
          </p:nvPr>
        </p:nvGraphicFramePr>
        <p:xfrm>
          <a:off x="3549607" y="1766156"/>
          <a:ext cx="2986305" cy="171450"/>
        </p:xfrm>
        <a:graphic>
          <a:graphicData uri="http://schemas.openxmlformats.org/drawingml/2006/table">
            <a:tbl>
              <a:tblPr/>
              <a:tblGrid>
                <a:gridCol w="2986305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44" name="모서리가 둥근 직사각형 24">
            <a:extLst>
              <a:ext uri="{FF2B5EF4-FFF2-40B4-BE49-F238E27FC236}">
                <a16:creationId xmlns:a16="http://schemas.microsoft.com/office/drawing/2014/main" id="{34E7F5C2-5348-8A0D-5319-93E30A385BD7}"/>
              </a:ext>
            </a:extLst>
          </p:cNvPr>
          <p:cNvSpPr>
            <a:spLocks/>
          </p:cNvSpPr>
          <p:nvPr/>
        </p:nvSpPr>
        <p:spPr>
          <a:xfrm>
            <a:off x="1668175" y="2150272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4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pic>
        <p:nvPicPr>
          <p:cNvPr id="4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63EC7E5-64C2-99F7-72A1-752973526E5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469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C66A9CB-B029-EFB4-B740-503B0E87B6D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276090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B42E46-8D45-846D-63CB-42FCFBB3ABCD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070912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BC338A6-E7C9-4DB6-9ED4-E3AF8616841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9367" y="33676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744FF27B-C402-D5D1-F94A-C70AC6F46A38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99977" y="3677679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994;g2efdfd133eb_0_868">
            <a:extLst>
              <a:ext uri="{FF2B5EF4-FFF2-40B4-BE49-F238E27FC236}">
                <a16:creationId xmlns:a16="http://schemas.microsoft.com/office/drawing/2014/main" id="{6886D09C-BDDB-4A76-4244-63A1C5944F3A}"/>
              </a:ext>
            </a:extLst>
          </p:cNvPr>
          <p:cNvSpPr/>
          <p:nvPr/>
        </p:nvSpPr>
        <p:spPr>
          <a:xfrm>
            <a:off x="6814004" y="2209194"/>
            <a:ext cx="326700" cy="163636"/>
          </a:xfrm>
          <a:prstGeom prst="roundRect">
            <a:avLst>
              <a:gd name="adj" fmla="val 5768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3" name="Google Shape;998;g2efdfd133eb_0_868">
            <a:extLst>
              <a:ext uri="{FF2B5EF4-FFF2-40B4-BE49-F238E27FC236}">
                <a16:creationId xmlns:a16="http://schemas.microsoft.com/office/drawing/2014/main" id="{DA7A909D-7B5D-94D3-6AD3-C0D83CF43132}"/>
              </a:ext>
            </a:extLst>
          </p:cNvPr>
          <p:cNvSpPr/>
          <p:nvPr/>
        </p:nvSpPr>
        <p:spPr>
          <a:xfrm>
            <a:off x="6231675" y="2208562"/>
            <a:ext cx="526154" cy="163636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추가</a:t>
            </a:r>
            <a:endParaRPr sz="5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998;g2efdfd133eb_0_868">
            <a:extLst>
              <a:ext uri="{FF2B5EF4-FFF2-40B4-BE49-F238E27FC236}">
                <a16:creationId xmlns:a16="http://schemas.microsoft.com/office/drawing/2014/main" id="{908B7804-1EB4-E413-96E7-020A5EA59A9F}"/>
              </a:ext>
            </a:extLst>
          </p:cNvPr>
          <p:cNvSpPr/>
          <p:nvPr/>
        </p:nvSpPr>
        <p:spPr>
          <a:xfrm>
            <a:off x="5643115" y="2206085"/>
            <a:ext cx="537921" cy="16801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5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기본배송지 지정</a:t>
            </a:r>
            <a:endParaRPr sz="5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733058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513A54A7-0CAD-AA52-DA0A-7D1879611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48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961FD68-DAD2-B44A-A341-C52FC7C96C7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21" name="Google Shape;974;g2efdfd133eb_0_868">
            <a:extLst>
              <a:ext uri="{FF2B5EF4-FFF2-40B4-BE49-F238E27FC236}">
                <a16:creationId xmlns:a16="http://schemas.microsoft.com/office/drawing/2014/main" id="{576EBFED-A2CB-748D-01DE-8EF70CEA237F}"/>
              </a:ext>
            </a:extLst>
          </p:cNvPr>
          <p:cNvSpPr/>
          <p:nvPr/>
        </p:nvSpPr>
        <p:spPr>
          <a:xfrm>
            <a:off x="142741" y="835492"/>
            <a:ext cx="4400700" cy="2778067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75;g2efdfd133eb_0_868">
            <a:extLst>
              <a:ext uri="{FF2B5EF4-FFF2-40B4-BE49-F238E27FC236}">
                <a16:creationId xmlns:a16="http://schemas.microsoft.com/office/drawing/2014/main" id="{9AB67C83-5462-360B-F711-451129C67D28}"/>
              </a:ext>
            </a:extLst>
          </p:cNvPr>
          <p:cNvSpPr/>
          <p:nvPr/>
        </p:nvSpPr>
        <p:spPr>
          <a:xfrm>
            <a:off x="440791" y="1285492"/>
            <a:ext cx="3882300" cy="1752334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76;g2efdfd133eb_0_868">
            <a:extLst>
              <a:ext uri="{FF2B5EF4-FFF2-40B4-BE49-F238E27FC236}">
                <a16:creationId xmlns:a16="http://schemas.microsoft.com/office/drawing/2014/main" id="{BE2417FE-238F-8932-1CC9-CD7C6247AA59}"/>
              </a:ext>
            </a:extLst>
          </p:cNvPr>
          <p:cNvSpPr/>
          <p:nvPr/>
        </p:nvSpPr>
        <p:spPr>
          <a:xfrm>
            <a:off x="646343" y="13864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배송지명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77;g2efdfd133eb_0_868">
            <a:extLst>
              <a:ext uri="{FF2B5EF4-FFF2-40B4-BE49-F238E27FC236}">
                <a16:creationId xmlns:a16="http://schemas.microsoft.com/office/drawing/2014/main" id="{DDC439DB-F83A-A9D7-51E9-D677138025CD}"/>
              </a:ext>
            </a:extLst>
          </p:cNvPr>
          <p:cNvSpPr/>
          <p:nvPr/>
        </p:nvSpPr>
        <p:spPr>
          <a:xfrm>
            <a:off x="1365741" y="13864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배송지명을 입력해 주세요.</a:t>
            </a:r>
            <a:endParaRPr sz="700" b="0" i="0" u="none" strike="noStrike" cap="none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78;g2efdfd133eb_0_868">
            <a:extLst>
              <a:ext uri="{FF2B5EF4-FFF2-40B4-BE49-F238E27FC236}">
                <a16:creationId xmlns:a16="http://schemas.microsoft.com/office/drawing/2014/main" id="{A1C4B8E7-67B2-1CBF-A236-BE007F4D2AB3}"/>
              </a:ext>
            </a:extLst>
          </p:cNvPr>
          <p:cNvSpPr/>
          <p:nvPr/>
        </p:nvSpPr>
        <p:spPr>
          <a:xfrm>
            <a:off x="646343" y="16912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buClr>
                <a:schemeClr val="dk1"/>
              </a:buClr>
              <a:buSzPts val="600"/>
            </a:pPr>
            <a:r>
              <a:rPr lang="en-US" altLang="ko-KR" sz="70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</a:t>
            </a:r>
            <a:r>
              <a:rPr lang="en-US" alt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 주소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79;g2efdfd133eb_0_868">
            <a:extLst>
              <a:ext uri="{FF2B5EF4-FFF2-40B4-BE49-F238E27FC236}">
                <a16:creationId xmlns:a16="http://schemas.microsoft.com/office/drawing/2014/main" id="{A6B3EC50-AA5A-A26A-9BCE-E13AE038D664}"/>
              </a:ext>
            </a:extLst>
          </p:cNvPr>
          <p:cNvSpPr/>
          <p:nvPr/>
        </p:nvSpPr>
        <p:spPr>
          <a:xfrm>
            <a:off x="2154441" y="1691180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980;g2efdfd133eb_0_868">
            <a:extLst>
              <a:ext uri="{FF2B5EF4-FFF2-40B4-BE49-F238E27FC236}">
                <a16:creationId xmlns:a16="http://schemas.microsoft.com/office/drawing/2014/main" id="{3C2469DC-D393-E3A8-12BE-C135FAF928DF}"/>
              </a:ext>
            </a:extLst>
          </p:cNvPr>
          <p:cNvSpPr/>
          <p:nvPr/>
        </p:nvSpPr>
        <p:spPr>
          <a:xfrm>
            <a:off x="646343" y="19960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981;g2efdfd133eb_0_868">
            <a:extLst>
              <a:ext uri="{FF2B5EF4-FFF2-40B4-BE49-F238E27FC236}">
                <a16:creationId xmlns:a16="http://schemas.microsoft.com/office/drawing/2014/main" id="{B39271C4-23E0-F859-84D0-E310312E338F}"/>
              </a:ext>
            </a:extLst>
          </p:cNvPr>
          <p:cNvSpPr/>
          <p:nvPr/>
        </p:nvSpPr>
        <p:spPr>
          <a:xfrm>
            <a:off x="646343" y="26056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연락처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982;g2efdfd133eb_0_868">
            <a:extLst>
              <a:ext uri="{FF2B5EF4-FFF2-40B4-BE49-F238E27FC236}">
                <a16:creationId xmlns:a16="http://schemas.microsoft.com/office/drawing/2014/main" id="{9C58CB7C-6BF9-6010-9AFC-CAD2BF08DC21}"/>
              </a:ext>
            </a:extLst>
          </p:cNvPr>
          <p:cNvSpPr/>
          <p:nvPr/>
        </p:nvSpPr>
        <p:spPr>
          <a:xfrm>
            <a:off x="1365741" y="26056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983;g2efdfd133eb_0_868">
            <a:extLst>
              <a:ext uri="{FF2B5EF4-FFF2-40B4-BE49-F238E27FC236}">
                <a16:creationId xmlns:a16="http://schemas.microsoft.com/office/drawing/2014/main" id="{80D2534C-7A9A-9DEC-837B-CE5274D26E73}"/>
              </a:ext>
            </a:extLst>
          </p:cNvPr>
          <p:cNvSpPr/>
          <p:nvPr/>
        </p:nvSpPr>
        <p:spPr>
          <a:xfrm>
            <a:off x="1584991" y="318246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984;g2efdfd133eb_0_868">
            <a:extLst>
              <a:ext uri="{FF2B5EF4-FFF2-40B4-BE49-F238E27FC236}">
                <a16:creationId xmlns:a16="http://schemas.microsoft.com/office/drawing/2014/main" id="{D1DECF4F-26DF-E526-FEEE-B0956BDD42B8}"/>
              </a:ext>
            </a:extLst>
          </p:cNvPr>
          <p:cNvSpPr/>
          <p:nvPr/>
        </p:nvSpPr>
        <p:spPr>
          <a:xfrm>
            <a:off x="348291" y="973342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배송지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</a:t>
            </a:r>
            <a:r>
              <a:rPr lang="en-US" altLang="ko-KR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5;g2efdfd133eb_0_868">
            <a:extLst>
              <a:ext uri="{FF2B5EF4-FFF2-40B4-BE49-F238E27FC236}">
                <a16:creationId xmlns:a16="http://schemas.microsoft.com/office/drawing/2014/main" id="{61594E3D-9929-103B-CEB0-6BC426556E51}"/>
              </a:ext>
            </a:extLst>
          </p:cNvPr>
          <p:cNvSpPr/>
          <p:nvPr/>
        </p:nvSpPr>
        <p:spPr>
          <a:xfrm>
            <a:off x="3948291" y="973342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6;g2efdfd133eb_0_868">
            <a:extLst>
              <a:ext uri="{FF2B5EF4-FFF2-40B4-BE49-F238E27FC236}">
                <a16:creationId xmlns:a16="http://schemas.microsoft.com/office/drawing/2014/main" id="{EDC0DBD5-E8E5-A27B-D7E9-AF4454D51B97}"/>
              </a:ext>
            </a:extLst>
          </p:cNvPr>
          <p:cNvSpPr/>
          <p:nvPr/>
        </p:nvSpPr>
        <p:spPr>
          <a:xfrm>
            <a:off x="1365741" y="1691205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987;g2efdfd133eb_0_868">
            <a:extLst>
              <a:ext uri="{FF2B5EF4-FFF2-40B4-BE49-F238E27FC236}">
                <a16:creationId xmlns:a16="http://schemas.microsoft.com/office/drawing/2014/main" id="{DF1D8DF4-1941-81BC-083B-BBC1E9F87A75}"/>
              </a:ext>
            </a:extLst>
          </p:cNvPr>
          <p:cNvSpPr/>
          <p:nvPr/>
        </p:nvSpPr>
        <p:spPr>
          <a:xfrm>
            <a:off x="1365741" y="19960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988;g2efdfd133eb_0_868">
            <a:extLst>
              <a:ext uri="{FF2B5EF4-FFF2-40B4-BE49-F238E27FC236}">
                <a16:creationId xmlns:a16="http://schemas.microsoft.com/office/drawing/2014/main" id="{4973D2E6-9280-8C05-7572-D665FD8099F2}"/>
              </a:ext>
            </a:extLst>
          </p:cNvPr>
          <p:cNvSpPr/>
          <p:nvPr/>
        </p:nvSpPr>
        <p:spPr>
          <a:xfrm>
            <a:off x="646343" y="2300817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i="0" u="none" strike="noStrike" cap="none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받으실분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989;g2efdfd133eb_0_868">
            <a:extLst>
              <a:ext uri="{FF2B5EF4-FFF2-40B4-BE49-F238E27FC236}">
                <a16:creationId xmlns:a16="http://schemas.microsoft.com/office/drawing/2014/main" id="{BA10AD79-AF44-5BFA-9D5C-07DB03B5150B}"/>
              </a:ext>
            </a:extLst>
          </p:cNvPr>
          <p:cNvSpPr/>
          <p:nvPr/>
        </p:nvSpPr>
        <p:spPr>
          <a:xfrm>
            <a:off x="1365741" y="2300817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 입력해주세요.</a:t>
            </a:r>
            <a:endParaRPr sz="7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92;g2efdfd133eb_0_868">
            <a:extLst>
              <a:ext uri="{FF2B5EF4-FFF2-40B4-BE49-F238E27FC236}">
                <a16:creationId xmlns:a16="http://schemas.microsoft.com/office/drawing/2014/main" id="{78DCD751-0883-6401-6FBE-31AB4D9E3DA8}"/>
              </a:ext>
            </a:extLst>
          </p:cNvPr>
          <p:cNvSpPr/>
          <p:nvPr/>
        </p:nvSpPr>
        <p:spPr>
          <a:xfrm>
            <a:off x="2381191" y="318246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D15015-276B-3DC9-7D37-CE31EAE68A33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배송지 등록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/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수정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</p:spTree>
    <p:extLst>
      <p:ext uri="{BB962C8B-B14F-4D97-AF65-F5344CB8AC3E}">
        <p14:creationId xmlns:p14="http://schemas.microsoft.com/office/powerpoint/2010/main" val="275468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A9271-C94C-BBBE-B07A-FA0A58C25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310CDFC5-B876-89CB-E797-40F8ACF1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49</a:t>
            </a:fld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043F791-C869-BD86-FA60-2361D535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82329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인증페이지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6D6CC04B-32DA-6A7C-AA80-520B08F79D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3339299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97FF1273-0F0C-3FEE-B921-158FF4654A8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AAE1410-3E54-B7DC-0816-E1EF595173AD}"/>
              </a:ext>
            </a:extLst>
          </p:cNvPr>
          <p:cNvSpPr txBox="1"/>
          <p:nvPr/>
        </p:nvSpPr>
        <p:spPr>
          <a:xfrm>
            <a:off x="2416504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200" b="1" dirty="0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본인확인을 위해 비밀번호를 입력해 주세요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11" name="Google Shape;693;g303e5fefdbf_0_89">
            <a:extLst>
              <a:ext uri="{FF2B5EF4-FFF2-40B4-BE49-F238E27FC236}">
                <a16:creationId xmlns:a16="http://schemas.microsoft.com/office/drawing/2014/main" id="{28B4E3EF-43A9-464B-D7B8-2B20127C2AC0}"/>
              </a:ext>
            </a:extLst>
          </p:cNvPr>
          <p:cNvGraphicFramePr/>
          <p:nvPr/>
        </p:nvGraphicFramePr>
        <p:xfrm>
          <a:off x="3045854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CE84EA71-C1A4-4035-C9AB-BC24702BE6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956870"/>
              </p:ext>
            </p:extLst>
          </p:nvPr>
        </p:nvGraphicFramePr>
        <p:xfrm>
          <a:off x="3113007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7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입력해주세요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99;g303e5fefdbf_0_89">
            <a:extLst>
              <a:ext uri="{FF2B5EF4-FFF2-40B4-BE49-F238E27FC236}">
                <a16:creationId xmlns:a16="http://schemas.microsoft.com/office/drawing/2014/main" id="{196991D5-E5D3-A46C-D2B6-C21B5DAD797A}"/>
              </a:ext>
            </a:extLst>
          </p:cNvPr>
          <p:cNvSpPr/>
          <p:nvPr/>
        </p:nvSpPr>
        <p:spPr>
          <a:xfrm>
            <a:off x="3045855" y="267208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3BC9F0-AEED-9FF6-EA63-80EBDBBF27AF}"/>
              </a:ext>
            </a:extLst>
          </p:cNvPr>
          <p:cNvSpPr txBox="1"/>
          <p:nvPr/>
        </p:nvSpPr>
        <p:spPr>
          <a:xfrm>
            <a:off x="3045855" y="298307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745D20-DA72-E6BD-164D-494A51468FB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인증페이지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589A0-D6E7-C8C4-166B-D69C778EB5E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sp>
        <p:nvSpPr>
          <p:cNvPr id="9" name="Google Shape;606;g302391297fa_0_53">
            <a:extLst>
              <a:ext uri="{FF2B5EF4-FFF2-40B4-BE49-F238E27FC236}">
                <a16:creationId xmlns:a16="http://schemas.microsoft.com/office/drawing/2014/main" id="{45E761B9-DF7F-8C81-8484-AF7C99A125EE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E5BC19A-208F-8291-A6A9-BB3637F8F5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9370856"/>
              </p:ext>
            </p:extLst>
          </p:nvPr>
        </p:nvGraphicFramePr>
        <p:xfrm>
          <a:off x="3113007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8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</a:t>
                      </a:r>
                      <a:endParaRPr lang="en" sz="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1049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CB13F-A5D8-3C9B-726D-BE76DF50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6" name="Picture 27">
            <a:extLst>
              <a:ext uri="{FF2B5EF4-FFF2-40B4-BE49-F238E27FC236}">
                <a16:creationId xmlns:a16="http://schemas.microsoft.com/office/drawing/2014/main" id="{581BD4FC-D641-5531-D917-244D84D3CA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445" y="1009734"/>
            <a:ext cx="252001" cy="25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4684982-7FAE-CE15-EE56-6DDAC49EE9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7895539"/>
              </p:ext>
            </p:extLst>
          </p:nvPr>
        </p:nvGraphicFramePr>
        <p:xfrm>
          <a:off x="7190678" y="3810122"/>
          <a:ext cx="514472" cy="1879478"/>
        </p:xfrm>
        <a:graphic>
          <a:graphicData uri="http://schemas.openxmlformats.org/drawingml/2006/table">
            <a:tbl>
              <a:tblPr/>
              <a:tblGrid>
                <a:gridCol w="514472">
                  <a:extLst>
                    <a:ext uri="{9D8B030D-6E8A-4147-A177-3AD203B41FA5}">
                      <a16:colId xmlns:a16="http://schemas.microsoft.com/office/drawing/2014/main" val="1751638438"/>
                    </a:ext>
                  </a:extLst>
                </a:gridCol>
              </a:tblGrid>
              <a:tr h="208887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600" b="1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50" charset="-127"/>
                          <a:ea typeface="Malgun Gothic" panose="020B0503020000020004" pitchFamily="50" charset="-127"/>
                        </a:rPr>
                        <a:t>최근본상품</a:t>
                      </a:r>
                      <a:endParaRPr lang="en-US" dirty="0">
                        <a:effectLst/>
                      </a:endParaRPr>
                    </a:p>
                  </a:txBody>
                  <a:tcPr marL="12700" marR="12700" marT="12700" marB="12700" anchor="ctr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9366701"/>
                  </a:ext>
                </a:extLst>
              </a:tr>
              <a:tr h="1670591">
                <a:tc>
                  <a:txBody>
                    <a:bodyPr/>
                    <a:lstStyle/>
                    <a:p>
                      <a:pPr algn="ctr" rtl="0" fontAlgn="t"/>
                      <a:endParaRPr lang="ko-KR" altLang="en-US" dirty="0">
                        <a:effectLst/>
                      </a:endParaRPr>
                    </a:p>
                  </a:txBody>
                  <a:tcPr marL="12700" marR="12700" marT="57150" marB="12700">
                    <a:lnL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3492054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D32BF98-7A62-5AD8-E0CB-9A960946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F29EEC-2E15-462C-276A-C0D3E0777D57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8A5EE-6C2E-80AA-6D8A-1523F45EA503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257FA4-2D4B-6C56-2CE5-BAF29D05A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500471"/>
              </p:ext>
            </p:extLst>
          </p:nvPr>
        </p:nvGraphicFramePr>
        <p:xfrm>
          <a:off x="7858125" y="426720"/>
          <a:ext cx="2047875" cy="4820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메인배너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노출유형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기획전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상품검색결과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 및 홍보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페이지내 특정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URL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30988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1067" name="Google Shape;1699;g2fb18904de5_2_107">
            <a:extLst>
              <a:ext uri="{FF2B5EF4-FFF2-40B4-BE49-F238E27FC236}">
                <a16:creationId xmlns:a16="http://schemas.microsoft.com/office/drawing/2014/main" id="{43A25249-0CA2-28A4-0F0A-25F2AF917575}"/>
              </a:ext>
            </a:extLst>
          </p:cNvPr>
          <p:cNvSpPr/>
          <p:nvPr/>
        </p:nvSpPr>
        <p:spPr>
          <a:xfrm>
            <a:off x="19272" y="58212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124;g2ef584e469a_0_1">
            <a:extLst>
              <a:ext uri="{FF2B5EF4-FFF2-40B4-BE49-F238E27FC236}">
                <a16:creationId xmlns:a16="http://schemas.microsoft.com/office/drawing/2014/main" id="{C1BF5532-FC5C-8C94-7011-3909093C1056}"/>
              </a:ext>
            </a:extLst>
          </p:cNvPr>
          <p:cNvSpPr/>
          <p:nvPr/>
        </p:nvSpPr>
        <p:spPr>
          <a:xfrm>
            <a:off x="473950" y="1602537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>
                <a:latin typeface="Malgun Gothic"/>
                <a:ea typeface="Malgun Gothic"/>
                <a:cs typeface="Malgun Gothic"/>
                <a:sym typeface="Malgun Gothic"/>
              </a:rPr>
              <a:t>   상품</a:t>
            </a: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카테고리  </a:t>
            </a:r>
            <a:r>
              <a:rPr lang="ko-KR" sz="800">
                <a:solidFill>
                  <a:srgbClr val="666666"/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800" b="0" i="0" u="none" strike="noStrike" cap="none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25;g2ef584e469a_0_1">
            <a:extLst>
              <a:ext uri="{FF2B5EF4-FFF2-40B4-BE49-F238E27FC236}">
                <a16:creationId xmlns:a16="http://schemas.microsoft.com/office/drawing/2014/main" id="{929F41E1-51CA-905A-C871-2D9BAD61ACF7}"/>
              </a:ext>
            </a:extLst>
          </p:cNvPr>
          <p:cNvSpPr txBox="1"/>
          <p:nvPr/>
        </p:nvSpPr>
        <p:spPr>
          <a:xfrm>
            <a:off x="1722025" y="1567427"/>
            <a:ext cx="3182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특가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인기 상품	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800" dirty="0">
                <a:latin typeface="Malgun Gothic"/>
                <a:ea typeface="Malgun Gothic"/>
                <a:cs typeface="Malgun Gothic"/>
                <a:sym typeface="Malgun Gothic"/>
              </a:rPr>
              <a:t>기획전</a:t>
            </a: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8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6" name="Google Shape;126;g2ef584e469a_0_1">
            <a:extLst>
              <a:ext uri="{FF2B5EF4-FFF2-40B4-BE49-F238E27FC236}">
                <a16:creationId xmlns:a16="http://schemas.microsoft.com/office/drawing/2014/main" id="{9240DAFA-63DD-2558-0CD6-373D7092F4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00900028"/>
              </p:ext>
            </p:extLst>
          </p:nvPr>
        </p:nvGraphicFramePr>
        <p:xfrm>
          <a:off x="5703851" y="1255666"/>
          <a:ext cx="1471225" cy="1073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93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9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7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장바구니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관심상품</a:t>
                      </a:r>
                      <a:r>
                        <a:rPr lang="ko-KR" sz="600" u="none" strike="no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60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600" u="none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57" name="Google Shape;127;g2ef584e469a_0_1">
            <a:extLst>
              <a:ext uri="{FF2B5EF4-FFF2-40B4-BE49-F238E27FC236}">
                <a16:creationId xmlns:a16="http://schemas.microsoft.com/office/drawing/2014/main" id="{FFBCB069-AE77-9F34-B9B2-5E3E9BCB71BE}"/>
              </a:ext>
            </a:extLst>
          </p:cNvPr>
          <p:cNvGrpSpPr/>
          <p:nvPr/>
        </p:nvGrpSpPr>
        <p:grpSpPr>
          <a:xfrm>
            <a:off x="473950" y="965741"/>
            <a:ext cx="1434109" cy="525486"/>
            <a:chOff x="869050" y="2232714"/>
            <a:chExt cx="1434109" cy="525486"/>
          </a:xfrm>
        </p:grpSpPr>
        <p:sp>
          <p:nvSpPr>
            <p:cNvPr id="58" name="Google Shape;128;g2ef584e469a_0_1">
              <a:extLst>
                <a:ext uri="{FF2B5EF4-FFF2-40B4-BE49-F238E27FC236}">
                  <a16:creationId xmlns:a16="http://schemas.microsoft.com/office/drawing/2014/main" id="{CAE78A84-183F-EBE0-ABBE-C1AE67932608}"/>
                </a:ext>
              </a:extLst>
            </p:cNvPr>
            <p:cNvSpPr/>
            <p:nvPr/>
          </p:nvSpPr>
          <p:spPr>
            <a:xfrm>
              <a:off x="877559" y="2391600"/>
              <a:ext cx="1425600" cy="366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ko-KR" sz="700">
                  <a:latin typeface="Malgun Gothic"/>
                  <a:ea typeface="Malgun Gothic"/>
                  <a:cs typeface="Malgun Gothic"/>
                  <a:sym typeface="Malgun Gothic"/>
                </a:rPr>
                <a:t>일반인을 위한 자재전문 쇼핑몰</a:t>
              </a:r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9" name="Google Shape;129;g2ef584e469a_0_1">
              <a:extLst>
                <a:ext uri="{FF2B5EF4-FFF2-40B4-BE49-F238E27FC236}">
                  <a16:creationId xmlns:a16="http://schemas.microsoft.com/office/drawing/2014/main" id="{4F3BAA92-1F6E-3641-AD78-6FAEDBAF302E}"/>
                </a:ext>
              </a:extLst>
            </p:cNvPr>
            <p:cNvSpPr txBox="1"/>
            <p:nvPr/>
          </p:nvSpPr>
          <p:spPr>
            <a:xfrm>
              <a:off x="869050" y="2232714"/>
              <a:ext cx="13368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sz="1200" b="1">
                  <a:latin typeface="Malgun Gothic"/>
                  <a:ea typeface="Malgun Gothic"/>
                  <a:cs typeface="Malgun Gothic"/>
                  <a:sym typeface="Malgun Gothic"/>
                </a:rPr>
                <a:t>펜</a:t>
              </a:r>
              <a:r>
                <a:rPr lang="ko-KR" sz="1200" b="1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타온 ICT 마켓</a:t>
              </a:r>
              <a:endParaRPr sz="12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0" name="Google Shape;130;g2ef584e469a_0_1">
            <a:extLst>
              <a:ext uri="{FF2B5EF4-FFF2-40B4-BE49-F238E27FC236}">
                <a16:creationId xmlns:a16="http://schemas.microsoft.com/office/drawing/2014/main" id="{5BA7569A-0506-7937-6F47-81A3C6AC1F18}"/>
              </a:ext>
            </a:extLst>
          </p:cNvPr>
          <p:cNvSpPr/>
          <p:nvPr/>
        </p:nvSpPr>
        <p:spPr>
          <a:xfrm>
            <a:off x="2016925" y="1066530"/>
            <a:ext cx="29247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8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상품검색  ㅣ                                                                                 </a:t>
            </a:r>
            <a:endParaRPr sz="8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1" name="Google Shape;131;g2ef584e469a_0_1">
            <a:extLst>
              <a:ext uri="{FF2B5EF4-FFF2-40B4-BE49-F238E27FC236}">
                <a16:creationId xmlns:a16="http://schemas.microsoft.com/office/drawing/2014/main" id="{8AD69D45-D53C-0493-CC08-CD1A5396A1CD}"/>
              </a:ext>
            </a:extLst>
          </p:cNvPr>
          <p:cNvSpPr txBox="1"/>
          <p:nvPr/>
        </p:nvSpPr>
        <p:spPr>
          <a:xfrm>
            <a:off x="4854775" y="604927"/>
            <a:ext cx="2307300" cy="2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 | 로그인 | 고객센터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62" name="Google Shape;132;g2ef584e469a_0_1">
            <a:extLst>
              <a:ext uri="{FF2B5EF4-FFF2-40B4-BE49-F238E27FC236}">
                <a16:creationId xmlns:a16="http://schemas.microsoft.com/office/drawing/2014/main" id="{D52AC39C-F1FC-6927-D053-07ADB3A0536E}"/>
              </a:ext>
            </a:extLst>
          </p:cNvPr>
          <p:cNvCxnSpPr/>
          <p:nvPr/>
        </p:nvCxnSpPr>
        <p:spPr>
          <a:xfrm>
            <a:off x="127450" y="874627"/>
            <a:ext cx="75777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3" name="Google Shape;133;g2ef584e469a_0_1">
            <a:extLst>
              <a:ext uri="{FF2B5EF4-FFF2-40B4-BE49-F238E27FC236}">
                <a16:creationId xmlns:a16="http://schemas.microsoft.com/office/drawing/2014/main" id="{62C1211E-07BB-A74E-2762-158F36408341}"/>
              </a:ext>
            </a:extLst>
          </p:cNvPr>
          <p:cNvSpPr txBox="1"/>
          <p:nvPr/>
        </p:nvSpPr>
        <p:spPr>
          <a:xfrm>
            <a:off x="482000" y="582127"/>
            <a:ext cx="2307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 b="1">
                <a:solidFill>
                  <a:srgbClr val="E69138"/>
                </a:solidFill>
                <a:latin typeface="Malgun Gothic"/>
                <a:ea typeface="Malgun Gothic"/>
                <a:cs typeface="Malgun Gothic"/>
                <a:sym typeface="Malgun Gothic"/>
              </a:rPr>
              <a:t>★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펜</a:t>
            </a:r>
            <a:r>
              <a:rPr lang="ko-KR" sz="700" b="1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타온 ICT 마켓 즐겨찾기</a:t>
            </a:r>
            <a:endParaRPr sz="700" b="1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8" name="Google Shape;138;g2ef584e469a_0_1">
            <a:extLst>
              <a:ext uri="{FF2B5EF4-FFF2-40B4-BE49-F238E27FC236}">
                <a16:creationId xmlns:a16="http://schemas.microsoft.com/office/drawing/2014/main" id="{9B277C4E-71D9-41A1-6813-2190C6AD7DAA}"/>
              </a:ext>
            </a:extLst>
          </p:cNvPr>
          <p:cNvSpPr/>
          <p:nvPr/>
        </p:nvSpPr>
        <p:spPr>
          <a:xfrm>
            <a:off x="5981504" y="1011444"/>
            <a:ext cx="130200" cy="1302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solidFill>
                  <a:srgbClr val="FFFF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600" b="1" dirty="0">
              <a:solidFill>
                <a:srgbClr val="FFFFF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29" name="Google Shape;139;g2ef584e469a_0_1">
            <a:extLst>
              <a:ext uri="{FF2B5EF4-FFF2-40B4-BE49-F238E27FC236}">
                <a16:creationId xmlns:a16="http://schemas.microsoft.com/office/drawing/2014/main" id="{831E3D42-545D-F048-8F6F-594743F98492}"/>
              </a:ext>
            </a:extLst>
          </p:cNvPr>
          <p:cNvSpPr/>
          <p:nvPr/>
        </p:nvSpPr>
        <p:spPr>
          <a:xfrm>
            <a:off x="19272" y="1872685"/>
            <a:ext cx="7730400" cy="14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2" name="Google Shape;142;g2ef584e469a_0_1">
            <a:extLst>
              <a:ext uri="{FF2B5EF4-FFF2-40B4-BE49-F238E27FC236}">
                <a16:creationId xmlns:a16="http://schemas.microsoft.com/office/drawing/2014/main" id="{F7460160-99F3-B455-B84E-7409BACAE628}"/>
              </a:ext>
            </a:extLst>
          </p:cNvPr>
          <p:cNvSpPr/>
          <p:nvPr/>
        </p:nvSpPr>
        <p:spPr>
          <a:xfrm>
            <a:off x="473950" y="1934977"/>
            <a:ext cx="6636988" cy="133262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55;g2ef584e469a_0_1">
            <a:extLst>
              <a:ext uri="{FF2B5EF4-FFF2-40B4-BE49-F238E27FC236}">
                <a16:creationId xmlns:a16="http://schemas.microsoft.com/office/drawing/2014/main" id="{B72F87CB-2918-EAF9-39BD-C740202DFDB9}"/>
              </a:ext>
            </a:extLst>
          </p:cNvPr>
          <p:cNvSpPr txBox="1"/>
          <p:nvPr/>
        </p:nvSpPr>
        <p:spPr>
          <a:xfrm>
            <a:off x="1307069" y="2043752"/>
            <a:ext cx="161431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여름철 </a:t>
            </a:r>
            <a:r>
              <a:rPr lang="en-US" alt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야외 작업 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1200" b="1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필수품 기획전</a:t>
            </a:r>
            <a:endParaRPr sz="1200" b="1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156;g2ef584e469a_0_1">
            <a:extLst>
              <a:ext uri="{FF2B5EF4-FFF2-40B4-BE49-F238E27FC236}">
                <a16:creationId xmlns:a16="http://schemas.microsoft.com/office/drawing/2014/main" id="{D63447E8-862A-AAE6-2C93-92A956D03CD6}"/>
              </a:ext>
            </a:extLst>
          </p:cNvPr>
          <p:cNvSpPr txBox="1"/>
          <p:nvPr/>
        </p:nvSpPr>
        <p:spPr>
          <a:xfrm>
            <a:off x="1311619" y="3003173"/>
            <a:ext cx="1854300" cy="174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3M 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쿨토시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sz="900" dirty="0" err="1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넥쿨러</a:t>
            </a:r>
            <a:r>
              <a:rPr lang="ko-KR" sz="9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/ 여름용 장갑</a:t>
            </a:r>
            <a:endParaRPr sz="9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157;g2ef584e469a_0_1">
            <a:extLst>
              <a:ext uri="{FF2B5EF4-FFF2-40B4-BE49-F238E27FC236}">
                <a16:creationId xmlns:a16="http://schemas.microsoft.com/office/drawing/2014/main" id="{A6E3BD8E-A39D-620D-5F96-3EAA81592601}"/>
              </a:ext>
            </a:extLst>
          </p:cNvPr>
          <p:cNvSpPr txBox="1"/>
          <p:nvPr/>
        </p:nvSpPr>
        <p:spPr>
          <a:xfrm>
            <a:off x="1385285" y="2485664"/>
            <a:ext cx="1603489" cy="405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최상의 착용감과 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800" dirty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rPr>
              <a:t>통기성으로 쾌적하게!</a:t>
            </a:r>
            <a:endParaRPr sz="800" dirty="0">
              <a:solidFill>
                <a:srgbClr val="26262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51" name="Google Shape;158;g2ef584e469a_0_1">
            <a:extLst>
              <a:ext uri="{FF2B5EF4-FFF2-40B4-BE49-F238E27FC236}">
                <a16:creationId xmlns:a16="http://schemas.microsoft.com/office/drawing/2014/main" id="{E1C7CC2C-07D0-3273-F1C3-717DE55FAD9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8531" y="1964392"/>
            <a:ext cx="1077203" cy="1077203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7" name="Google Shape;159;g2ef584e469a_0_1">
            <a:extLst>
              <a:ext uri="{FF2B5EF4-FFF2-40B4-BE49-F238E27FC236}">
                <a16:creationId xmlns:a16="http://schemas.microsoft.com/office/drawing/2014/main" id="{013020B9-421A-E79B-D7B1-7F2B955825E6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597140" y="2278047"/>
            <a:ext cx="864419" cy="86441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8" name="Google Shape;160;g2ef584e469a_0_1">
            <a:extLst>
              <a:ext uri="{FF2B5EF4-FFF2-40B4-BE49-F238E27FC236}">
                <a16:creationId xmlns:a16="http://schemas.microsoft.com/office/drawing/2014/main" id="{10FDA93E-3B0F-5DCC-1582-53B0A1B7C83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2975" y="2325822"/>
            <a:ext cx="781169" cy="781169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59" name="Google Shape;161;g2ef584e469a_0_1" descr="&lt;svg xmlns=&quot;http://www.w3.org/2000/svg&quot; height=&quot;24px&quot; viewBox=&quot;0 -960 960 960&quot; width=&quot;24px&quot; fill=&quot;#5f6368&quot;&gt;&lt;path d=&quot;M160-400q-33 0-56.5-23.5T80-480q0-33 23.5-56.5T160-560q33 0 56.5 23.5T240-480q0 33-23.5 56.5T160-400Zm0-54q11 0 18.5-7.5T186-480q0-11-7.5-18.5T160-506q-11 0-18.5 7.5T134-480q0 11 7.5 18.5T160-454Zm214 54q-33 0-56.5-23.5T294-480q0-33 23.5-56.5T374-560q33 0 56.5 23.5T454-480q0 33-23.5 56.5T374-400Zm0-54q11 0 18.5-7.5T400-480q0-11-7.5-18.5T374-506q-11 0-18.5 7.5T348-480q0 11 7.5 18.5T374-454Zm212 54q-33 0-56.5-23.5T506-480q0-33 23.5-56.5T586-560q33 0 56.5 23.5T666-480q0 33-23.5 56.5T586-400Zm0-54q11 0 18.5-7.5T612-480q0-11-7.5-18.5T586-506q-11 0-18.5 7.5T560-480q0 11 7.5 18.5T586-454Zm214 54q-33 0-56.5-23.5T720-480q0-33 23.5-56.5T800-560q33 0 56.5 23.5T880-480q0 33-23.5 56.5T800-400Z&quot;/&gt;&lt;/svg&gt;">
            <a:extLst>
              <a:ext uri="{FF2B5EF4-FFF2-40B4-BE49-F238E27FC236}">
                <a16:creationId xmlns:a16="http://schemas.microsoft.com/office/drawing/2014/main" id="{54515106-72F6-3FAF-C170-0B0F47CC9F2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957690" y="3017821"/>
            <a:ext cx="367225" cy="36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62;g2ef584e469a_0_1" descr="&lt;svg xmlns=&quot;http://www.w3.org/2000/svg&quot; height=&quot;24px&quot; viewBox=&quot;0 -960 960 960&quot; width=&quot;24px&quot; fill=&quot;#5f6368&quot;&gt;&lt;path d=&quot;M120-240v-80h720v80H120Zm0-200v-80h720v80H120Zm0-200v-80h720v80H120Z&quot;/&gt;&lt;/svg&gt;">
            <a:extLst>
              <a:ext uri="{FF2B5EF4-FFF2-40B4-BE49-F238E27FC236}">
                <a16:creationId xmlns:a16="http://schemas.microsoft.com/office/drawing/2014/main" id="{BAB11085-B446-C6D7-655E-83732E92516F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7091" y="160694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4" name="Google Shape;163;g2ef584e469a_0_1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F357797E-CEC1-F8C6-1A64-2151973DD53A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00619" y="1066527"/>
            <a:ext cx="267000" cy="267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1065" name="Google Shape;164;g2ef584e469a_0_1">
            <a:extLst>
              <a:ext uri="{FF2B5EF4-FFF2-40B4-BE49-F238E27FC236}">
                <a16:creationId xmlns:a16="http://schemas.microsoft.com/office/drawing/2014/main" id="{E7EF75D7-FED6-DF44-7E63-75DAFD8FCC3C}"/>
              </a:ext>
            </a:extLst>
          </p:cNvPr>
          <p:cNvSpPr/>
          <p:nvPr/>
        </p:nvSpPr>
        <p:spPr>
          <a:xfrm>
            <a:off x="563175" y="3744180"/>
            <a:ext cx="1212000" cy="94317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6" name="Google Shape;165;g2ef584e469a_0_1">
            <a:extLst>
              <a:ext uri="{FF2B5EF4-FFF2-40B4-BE49-F238E27FC236}">
                <a16:creationId xmlns:a16="http://schemas.microsoft.com/office/drawing/2014/main" id="{CA16CC75-ADE9-31EB-6AC9-ECAFA0AF5F41}"/>
              </a:ext>
            </a:extLst>
          </p:cNvPr>
          <p:cNvSpPr/>
          <p:nvPr/>
        </p:nvSpPr>
        <p:spPr>
          <a:xfrm>
            <a:off x="186629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9" name="Google Shape;166;g2ef584e469a_0_1">
            <a:extLst>
              <a:ext uri="{FF2B5EF4-FFF2-40B4-BE49-F238E27FC236}">
                <a16:creationId xmlns:a16="http://schemas.microsoft.com/office/drawing/2014/main" id="{E572E929-62AC-73BF-4613-CBA7E57FD6C0}"/>
              </a:ext>
            </a:extLst>
          </p:cNvPr>
          <p:cNvSpPr/>
          <p:nvPr/>
        </p:nvSpPr>
        <p:spPr>
          <a:xfrm>
            <a:off x="3169422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0" name="Google Shape;167;g2ef584e469a_0_1">
            <a:extLst>
              <a:ext uri="{FF2B5EF4-FFF2-40B4-BE49-F238E27FC236}">
                <a16:creationId xmlns:a16="http://schemas.microsoft.com/office/drawing/2014/main" id="{B5FBF479-655A-B98C-5744-FD46210A0CFD}"/>
              </a:ext>
            </a:extLst>
          </p:cNvPr>
          <p:cNvSpPr/>
          <p:nvPr/>
        </p:nvSpPr>
        <p:spPr>
          <a:xfrm>
            <a:off x="4472546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1" name="Google Shape;168;g2ef584e469a_0_1">
            <a:extLst>
              <a:ext uri="{FF2B5EF4-FFF2-40B4-BE49-F238E27FC236}">
                <a16:creationId xmlns:a16="http://schemas.microsoft.com/office/drawing/2014/main" id="{FD583915-B1A4-EB86-9AD8-CF28EE39241D}"/>
              </a:ext>
            </a:extLst>
          </p:cNvPr>
          <p:cNvSpPr/>
          <p:nvPr/>
        </p:nvSpPr>
        <p:spPr>
          <a:xfrm>
            <a:off x="5775669" y="3744180"/>
            <a:ext cx="1212000" cy="943171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6" name="Google Shape;169;g2ef584e469a_0_1">
            <a:extLst>
              <a:ext uri="{FF2B5EF4-FFF2-40B4-BE49-F238E27FC236}">
                <a16:creationId xmlns:a16="http://schemas.microsoft.com/office/drawing/2014/main" id="{79DA5C7F-735B-7937-9F4D-997C9E40644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767650" y="3826057"/>
            <a:ext cx="834164" cy="8341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8" name="Google Shape;170;g2ef584e469a_0_1">
            <a:extLst>
              <a:ext uri="{FF2B5EF4-FFF2-40B4-BE49-F238E27FC236}">
                <a16:creationId xmlns:a16="http://schemas.microsoft.com/office/drawing/2014/main" id="{77ECB8E5-8DB6-3CB1-6B66-70F6DD87A7E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17040" y="3865323"/>
            <a:ext cx="770810" cy="770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4" name="Google Shape;171;g2ef584e469a_0_1">
            <a:extLst>
              <a:ext uri="{FF2B5EF4-FFF2-40B4-BE49-F238E27FC236}">
                <a16:creationId xmlns:a16="http://schemas.microsoft.com/office/drawing/2014/main" id="{E0851F1D-0E63-9736-F96D-13A5A6EAEAC5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3451669" y="3885160"/>
            <a:ext cx="704160" cy="7041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72;g2ef584e469a_0_1">
            <a:extLst>
              <a:ext uri="{FF2B5EF4-FFF2-40B4-BE49-F238E27FC236}">
                <a16:creationId xmlns:a16="http://schemas.microsoft.com/office/drawing/2014/main" id="{DAECE9D0-C824-DBE1-998A-C5A8C7073C4A}"/>
              </a:ext>
            </a:extLst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709638" y="3860430"/>
            <a:ext cx="760348" cy="760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73;g2ef584e469a_0_1">
            <a:extLst>
              <a:ext uri="{FF2B5EF4-FFF2-40B4-BE49-F238E27FC236}">
                <a16:creationId xmlns:a16="http://schemas.microsoft.com/office/drawing/2014/main" id="{4637280C-D381-F468-94F5-ABE2CD0DEF10}"/>
              </a:ext>
            </a:extLst>
          </p:cNvPr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6004263" y="3810736"/>
            <a:ext cx="790566" cy="790569"/>
          </a:xfrm>
          <a:prstGeom prst="rect">
            <a:avLst/>
          </a:prstGeom>
          <a:noFill/>
          <a:ln>
            <a:noFill/>
          </a:ln>
        </p:spPr>
      </p:pic>
      <p:sp>
        <p:nvSpPr>
          <p:cNvPr id="1097" name="Google Shape;184;g2ef584e469a_0_1">
            <a:extLst>
              <a:ext uri="{FF2B5EF4-FFF2-40B4-BE49-F238E27FC236}">
                <a16:creationId xmlns:a16="http://schemas.microsoft.com/office/drawing/2014/main" id="{AAB4D693-07E7-0B23-266E-D35528BD5691}"/>
              </a:ext>
            </a:extLst>
          </p:cNvPr>
          <p:cNvSpPr/>
          <p:nvPr/>
        </p:nvSpPr>
        <p:spPr>
          <a:xfrm>
            <a:off x="404750" y="3416005"/>
            <a:ext cx="2533773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판매랭킹 TOP 10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펜타온에서 가장 많이 판매된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98" name="Google Shape;185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5 14h-2V9h-2V7h4v10z&quot;/&gt;&lt;/svg&gt;">
            <a:extLst>
              <a:ext uri="{FF2B5EF4-FFF2-40B4-BE49-F238E27FC236}">
                <a16:creationId xmlns:a16="http://schemas.microsoft.com/office/drawing/2014/main" id="{81B650DF-12C7-A38B-F543-C74590A5DBC9}"/>
              </a:ext>
            </a:extLst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54772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86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8c0 1.11-.9 2-2 2h-2v2h4v2H9v-4c0-1.11.9-2 2-2h2V9H9V7h4c1.1 0 2 .89 2 2v2z&quot;/&gt;&lt;/svg&gt;">
            <a:extLst>
              <a:ext uri="{FF2B5EF4-FFF2-40B4-BE49-F238E27FC236}">
                <a16:creationId xmlns:a16="http://schemas.microsoft.com/office/drawing/2014/main" id="{1E2E1883-FA56-2C19-7ADB-942284E4080D}"/>
              </a:ext>
            </a:extLst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28488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87;g2ef584e469a_0_1" descr="&lt;svg xmlns=&quot;http://www.w3.org/2000/svg&quot; height=&quot;24px&quot; viewBox=&quot;0 0 24 24&quot; width=&quot;24px&quot; fill=&quot;#5f6368&quot;&gt;&lt;path d=&quot;M.01 0h24v24h-24z&quot; fill=&quot;none&quot;/&gt;&lt;path d=&quot;M19.01 3h-14c-1.1 0-2 .9-2 2v14c0 1.1.9 2 2 2h14c1.1 0 2-.9 2-2V5c0-1.1-.9-2-2-2zm-4 7.5c0 .83-.67 1.5-1.5 1.5.83 0 1.5.67 1.5 1.5V15c0 1.11-.9 2-2 2h-4v-2h4v-2h-2v-2h2V9h-4V7h4c1.1 0 2 .89 2 2v1.5z&quot;/&gt;&lt;/svg&gt;">
            <a:extLst>
              <a:ext uri="{FF2B5EF4-FFF2-40B4-BE49-F238E27FC236}">
                <a16:creationId xmlns:a16="http://schemas.microsoft.com/office/drawing/2014/main" id="{4977A54A-8CCE-1FCB-6B75-2297B5478939}"/>
              </a:ext>
            </a:extLst>
          </p:cNvPr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151012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1" name="Google Shape;188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14h-2v-4H9V7h2v4h2V7h2v10z&quot;/&gt;&lt;/svg&gt;">
            <a:extLst>
              <a:ext uri="{FF2B5EF4-FFF2-40B4-BE49-F238E27FC236}">
                <a16:creationId xmlns:a16="http://schemas.microsoft.com/office/drawing/2014/main" id="{444F5C6E-0798-995D-D089-F821B6C6720E}"/>
              </a:ext>
            </a:extLst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5453637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3" name="Google Shape;189;g2ef584e469a_0_1" descr="&lt;svg xmlns=&quot;http://www.w3.org/2000/svg&quot; height=&quot;24px&quot; viewBox=&quot;0 0 24 24&quot; width=&quot;24px&quot; fill=&quot;#5f6368&quot;&gt;&lt;path d=&quot;M0 0h24v24H0z&quot; fill=&quot;none&quot;/&gt;&lt;path d=&quot;M19 3H5c-1.1 0-2 .9-2 2v14c0 1.1.9 2 2 2h14c1.1 0 2-.9 2-2V5c0-1.1-.9-2-2-2zm-4 6h-4v2h2c1.1 0 2 .89 2 2v2c0 1.11-.9 2-2 2H9v-2h4v-2H9V7h6v2z&quot;/&gt;&lt;/svg&gt;">
            <a:extLst>
              <a:ext uri="{FF2B5EF4-FFF2-40B4-BE49-F238E27FC236}">
                <a16:creationId xmlns:a16="http://schemas.microsoft.com/office/drawing/2014/main" id="{731FCBC9-B121-3BF2-5360-8505A5F6D797}"/>
              </a:ext>
            </a:extLst>
          </p:cNvPr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756275" y="3735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8" name="Google Shape;190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9150111-11F4-1FF1-D7BC-0BB08576B63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4516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9" name="Google Shape;191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C9FB77BE-2609-D55E-C999-44C0C0F519D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870575" y="4292593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0" name="Google Shape;192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DA371B33-09EC-8D2F-7E7F-FEE768C7D84C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5400000">
            <a:off x="290749" y="2401120"/>
            <a:ext cx="309150" cy="309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1" name="Google Shape;193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97DB83BC-303A-64C6-043E-3A4A3CDC0BED}"/>
              </a:ext>
            </a:extLst>
          </p:cNvPr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 rot="-5400000">
            <a:off x="6954063" y="2401119"/>
            <a:ext cx="309150" cy="30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2" name="Google Shape;194;g2ef584e469a_0_1">
            <a:extLst>
              <a:ext uri="{FF2B5EF4-FFF2-40B4-BE49-F238E27FC236}">
                <a16:creationId xmlns:a16="http://schemas.microsoft.com/office/drawing/2014/main" id="{395BB876-15F6-7ED9-334F-350851CD403A}"/>
              </a:ext>
            </a:extLst>
          </p:cNvPr>
          <p:cNvSpPr/>
          <p:nvPr/>
        </p:nvSpPr>
        <p:spPr>
          <a:xfrm>
            <a:off x="451675" y="6056725"/>
            <a:ext cx="6647400" cy="6618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13" name="Google Shape;195;g2ef584e469a_0_1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g&gt;&lt;polygon points=&quot;17.77,3.77 16,2 6,12 16,22 17.77,20.23 9.54,12&quot;/&gt;&lt;/g&gt;&lt;/svg&gt;">
            <a:extLst>
              <a:ext uri="{FF2B5EF4-FFF2-40B4-BE49-F238E27FC236}">
                <a16:creationId xmlns:a16="http://schemas.microsoft.com/office/drawing/2014/main" id="{A0BE564E-EC58-504B-C972-EE4C1752D17E}"/>
              </a:ext>
            </a:extLst>
          </p:cNvPr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51668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4" name="Google Shape;196;g2ef584e469a_0_1" descr="&lt;svg xmlns=&quot;http://www.w3.org/2000/svg&quot; enable-background=&quot;new 0 0 24 24&quot; height=&quot;24px&quot; viewBox=&quot;0 0 24 24&quot; width=&quot;24px&quot; fill=&quot;#5f6368&quot;&gt;&lt;g&gt;&lt;path d=&quot;M0,0h24v24H0V0z&quot; fill=&quot;none&quot;/&gt;&lt;/g&gt;&lt;g&gt;&lt;polygon points=&quot;6.23,20.23 8,22 18,12 8,2 6.23,3.77 14.46,12&quot;/&gt;&lt;/g&gt;&lt;/svg&gt;">
            <a:extLst>
              <a:ext uri="{FF2B5EF4-FFF2-40B4-BE49-F238E27FC236}">
                <a16:creationId xmlns:a16="http://schemas.microsoft.com/office/drawing/2014/main" id="{2247557D-CED8-4299-69CD-CA40ACB4F740}"/>
              </a:ext>
            </a:extLst>
          </p:cNvPr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6837307" y="6297236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5" name="Google Shape;197;g2ef584e469a_0_1">
            <a:extLst>
              <a:ext uri="{FF2B5EF4-FFF2-40B4-BE49-F238E27FC236}">
                <a16:creationId xmlns:a16="http://schemas.microsoft.com/office/drawing/2014/main" id="{A7008032-E72E-F783-5613-19A9AAFAADB6}"/>
              </a:ext>
            </a:extLst>
          </p:cNvPr>
          <p:cNvSpPr/>
          <p:nvPr/>
        </p:nvSpPr>
        <p:spPr>
          <a:xfrm>
            <a:off x="404750" y="5746350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브랜드 Shop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브랜드 별 상품 모아보기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6" name="Google Shape;198;g2ef584e469a_0_1">
            <a:extLst>
              <a:ext uri="{FF2B5EF4-FFF2-40B4-BE49-F238E27FC236}">
                <a16:creationId xmlns:a16="http://schemas.microsoft.com/office/drawing/2014/main" id="{8BDF04E8-5230-2872-B14D-F2A2973D08AD}"/>
              </a:ext>
            </a:extLst>
          </p:cNvPr>
          <p:cNvSpPr/>
          <p:nvPr/>
        </p:nvSpPr>
        <p:spPr>
          <a:xfrm>
            <a:off x="70502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7" name="Google Shape;199;g2ef584e469a_0_1">
            <a:extLst>
              <a:ext uri="{FF2B5EF4-FFF2-40B4-BE49-F238E27FC236}">
                <a16:creationId xmlns:a16="http://schemas.microsoft.com/office/drawing/2014/main" id="{C68E3ED2-88B5-6A55-1550-AB53189637F8}"/>
              </a:ext>
            </a:extLst>
          </p:cNvPr>
          <p:cNvSpPr/>
          <p:nvPr/>
        </p:nvSpPr>
        <p:spPr>
          <a:xfrm>
            <a:off x="1729305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8" name="Google Shape;200;g2ef584e469a_0_1">
            <a:extLst>
              <a:ext uri="{FF2B5EF4-FFF2-40B4-BE49-F238E27FC236}">
                <a16:creationId xmlns:a16="http://schemas.microsoft.com/office/drawing/2014/main" id="{734B97AA-EC66-CFA7-A219-8631549E19C0}"/>
              </a:ext>
            </a:extLst>
          </p:cNvPr>
          <p:cNvSpPr/>
          <p:nvPr/>
        </p:nvSpPr>
        <p:spPr>
          <a:xfrm>
            <a:off x="275358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19" name="Google Shape;201;g2ef584e469a_0_1">
            <a:extLst>
              <a:ext uri="{FF2B5EF4-FFF2-40B4-BE49-F238E27FC236}">
                <a16:creationId xmlns:a16="http://schemas.microsoft.com/office/drawing/2014/main" id="{A5FB6A3D-0171-7235-B5EA-207B730C0F0C}"/>
              </a:ext>
            </a:extLst>
          </p:cNvPr>
          <p:cNvSpPr/>
          <p:nvPr/>
        </p:nvSpPr>
        <p:spPr>
          <a:xfrm>
            <a:off x="3777866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0" name="Google Shape;202;g2ef584e469a_0_1">
            <a:extLst>
              <a:ext uri="{FF2B5EF4-FFF2-40B4-BE49-F238E27FC236}">
                <a16:creationId xmlns:a16="http://schemas.microsoft.com/office/drawing/2014/main" id="{D80AF845-A055-E599-0108-A308E8B9E1A8}"/>
              </a:ext>
            </a:extLst>
          </p:cNvPr>
          <p:cNvSpPr/>
          <p:nvPr/>
        </p:nvSpPr>
        <p:spPr>
          <a:xfrm>
            <a:off x="4802147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1" name="Google Shape;203;g2ef584e469a_0_1">
            <a:extLst>
              <a:ext uri="{FF2B5EF4-FFF2-40B4-BE49-F238E27FC236}">
                <a16:creationId xmlns:a16="http://schemas.microsoft.com/office/drawing/2014/main" id="{A8338CA0-6A65-4644-C6C3-2EC873E74356}"/>
              </a:ext>
            </a:extLst>
          </p:cNvPr>
          <p:cNvSpPr/>
          <p:nvPr/>
        </p:nvSpPr>
        <p:spPr>
          <a:xfrm>
            <a:off x="5826339" y="6179461"/>
            <a:ext cx="999300" cy="4305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900" b="1" i="0" u="none" strike="noStrike" cap="none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122" name="Google Shape;204;g2ef584e469a_0_1">
            <a:extLst>
              <a:ext uri="{FF2B5EF4-FFF2-40B4-BE49-F238E27FC236}">
                <a16:creationId xmlns:a16="http://schemas.microsoft.com/office/drawing/2014/main" id="{113B1E1D-8281-8C32-F376-B4FE0A2D0BB6}"/>
              </a:ext>
            </a:extLst>
          </p:cNvPr>
          <p:cNvPicPr preferRelativeResize="0"/>
          <p:nvPr/>
        </p:nvPicPr>
        <p:blipFill rotWithShape="1">
          <a:blip r:embed="rId22">
            <a:alphaModFix/>
          </a:blip>
          <a:srcRect/>
          <a:stretch/>
        </p:blipFill>
        <p:spPr>
          <a:xfrm>
            <a:off x="2966134" y="6325675"/>
            <a:ext cx="574220" cy="15188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3" name="Google Shape;205;g2ef584e469a_0_1">
            <a:extLst>
              <a:ext uri="{FF2B5EF4-FFF2-40B4-BE49-F238E27FC236}">
                <a16:creationId xmlns:a16="http://schemas.microsoft.com/office/drawing/2014/main" id="{0FD497D2-02B1-BEF3-E6E2-2A67BDE7CD19}"/>
              </a:ext>
            </a:extLst>
          </p:cNvPr>
          <p:cNvPicPr preferRelativeResize="0"/>
          <p:nvPr/>
        </p:nvPicPr>
        <p:blipFill rotWithShape="1">
          <a:blip r:embed="rId23">
            <a:alphaModFix/>
          </a:blip>
          <a:srcRect/>
          <a:stretch/>
        </p:blipFill>
        <p:spPr>
          <a:xfrm>
            <a:off x="3935935" y="6344312"/>
            <a:ext cx="683168" cy="114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9" name="Google Shape;206;g2ef584e469a_0_1">
            <a:extLst>
              <a:ext uri="{FF2B5EF4-FFF2-40B4-BE49-F238E27FC236}">
                <a16:creationId xmlns:a16="http://schemas.microsoft.com/office/drawing/2014/main" id="{F547FD36-57CA-0051-469A-697493192C56}"/>
              </a:ext>
            </a:extLst>
          </p:cNvPr>
          <p:cNvPicPr preferRelativeResize="0"/>
          <p:nvPr/>
        </p:nvPicPr>
        <p:blipFill rotWithShape="1">
          <a:blip r:embed="rId24">
            <a:alphaModFix/>
          </a:blip>
          <a:srcRect/>
          <a:stretch/>
        </p:blipFill>
        <p:spPr>
          <a:xfrm>
            <a:off x="917670" y="6336438"/>
            <a:ext cx="574220" cy="130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0" name="Google Shape;207;g2ef584e469a_0_1">
            <a:extLst>
              <a:ext uri="{FF2B5EF4-FFF2-40B4-BE49-F238E27FC236}">
                <a16:creationId xmlns:a16="http://schemas.microsoft.com/office/drawing/2014/main" id="{C778BCC7-D4D8-7415-E501-ACEBDAEB4CF4}"/>
              </a:ext>
            </a:extLst>
          </p:cNvPr>
          <p:cNvPicPr preferRelativeResize="0"/>
          <p:nvPr/>
        </p:nvPicPr>
        <p:blipFill rotWithShape="1">
          <a:blip r:embed="rId25">
            <a:alphaModFix/>
          </a:blip>
          <a:srcRect/>
          <a:stretch/>
        </p:blipFill>
        <p:spPr>
          <a:xfrm>
            <a:off x="2006819" y="6343958"/>
            <a:ext cx="444251" cy="1153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1" name="Google Shape;208;g2ef584e469a_0_1">
            <a:extLst>
              <a:ext uri="{FF2B5EF4-FFF2-40B4-BE49-F238E27FC236}">
                <a16:creationId xmlns:a16="http://schemas.microsoft.com/office/drawing/2014/main" id="{ECAF52F7-3806-E230-1C13-8B42B0094889}"/>
              </a:ext>
            </a:extLst>
          </p:cNvPr>
          <p:cNvPicPr preferRelativeResize="0"/>
          <p:nvPr/>
        </p:nvPicPr>
        <p:blipFill rotWithShape="1">
          <a:blip r:embed="rId26">
            <a:alphaModFix/>
          </a:blip>
          <a:srcRect/>
          <a:stretch/>
        </p:blipFill>
        <p:spPr>
          <a:xfrm>
            <a:off x="5079637" y="6303070"/>
            <a:ext cx="444251" cy="1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2" name="Google Shape;209;g2ef584e469a_0_1">
            <a:extLst>
              <a:ext uri="{FF2B5EF4-FFF2-40B4-BE49-F238E27FC236}">
                <a16:creationId xmlns:a16="http://schemas.microsoft.com/office/drawing/2014/main" id="{290D9E57-2EBA-FDA7-04FB-7069F2B17473}"/>
              </a:ext>
            </a:extLst>
          </p:cNvPr>
          <p:cNvPicPr preferRelativeResize="0"/>
          <p:nvPr/>
        </p:nvPicPr>
        <p:blipFill>
          <a:blip r:embed="rId27">
            <a:alphaModFix/>
          </a:blip>
          <a:stretch>
            <a:fillRect/>
          </a:stretch>
        </p:blipFill>
        <p:spPr>
          <a:xfrm>
            <a:off x="5966268" y="6339438"/>
            <a:ext cx="706200" cy="1243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" name="Picture 7">
            <a:extLst>
              <a:ext uri="{FF2B5EF4-FFF2-40B4-BE49-F238E27FC236}">
                <a16:creationId xmlns:a16="http://schemas.microsoft.com/office/drawing/2014/main" id="{72A1878B-B6DD-3758-1F15-8D4431792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406307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8">
            <a:extLst>
              <a:ext uri="{FF2B5EF4-FFF2-40B4-BE49-F238E27FC236}">
                <a16:creationId xmlns:a16="http://schemas.microsoft.com/office/drawing/2014/main" id="{B5A71245-C9EF-C420-78EF-A998D4A88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715" y="4544021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9">
            <a:extLst>
              <a:ext uri="{FF2B5EF4-FFF2-40B4-BE49-F238E27FC236}">
                <a16:creationId xmlns:a16="http://schemas.microsoft.com/office/drawing/2014/main" id="{D9D7F5BB-BE3C-AB17-6C18-EADCA55A8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6793" y="5022998"/>
            <a:ext cx="427344" cy="427344"/>
          </a:xfrm>
          <a:prstGeom prst="rect">
            <a:avLst/>
          </a:prstGeom>
          <a:noFill/>
          <a:ln w="3175">
            <a:solidFill>
              <a:schemeClr val="bg1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Google Shape;241;g2f8249fdfe1_0_48">
            <a:extLst>
              <a:ext uri="{FF2B5EF4-FFF2-40B4-BE49-F238E27FC236}">
                <a16:creationId xmlns:a16="http://schemas.microsoft.com/office/drawing/2014/main" id="{E4D5EC27-92A4-93F2-5971-B7D6A905A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73924501"/>
              </p:ext>
            </p:extLst>
          </p:nvPr>
        </p:nvGraphicFramePr>
        <p:xfrm>
          <a:off x="7226794" y="5482244"/>
          <a:ext cx="427343" cy="1486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882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4495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8356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868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/5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4" name="Picture 19">
            <a:extLst>
              <a:ext uri="{FF2B5EF4-FFF2-40B4-BE49-F238E27FC236}">
                <a16:creationId xmlns:a16="http://schemas.microsoft.com/office/drawing/2014/main" id="{60E9FCB8-8DEF-6175-4CD4-7BF99BD57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6464" y="5747075"/>
            <a:ext cx="342900" cy="34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>
            <a:extLst>
              <a:ext uri="{FF2B5EF4-FFF2-40B4-BE49-F238E27FC236}">
                <a16:creationId xmlns:a16="http://schemas.microsoft.com/office/drawing/2014/main" id="{1F05460C-8D7B-26F9-1095-0D9219027E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5559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3" name="Picture 29">
            <a:extLst>
              <a:ext uri="{FF2B5EF4-FFF2-40B4-BE49-F238E27FC236}">
                <a16:creationId xmlns:a16="http://schemas.microsoft.com/office/drawing/2014/main" id="{1CD7AA32-D215-23A2-0FF6-5F2E7F90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8607" y="1009734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2" name="그룹 1101">
            <a:extLst>
              <a:ext uri="{FF2B5EF4-FFF2-40B4-BE49-F238E27FC236}">
                <a16:creationId xmlns:a16="http://schemas.microsoft.com/office/drawing/2014/main" id="{C45B4E57-28A4-5186-C712-3DF42A6D344F}"/>
              </a:ext>
            </a:extLst>
          </p:cNvPr>
          <p:cNvGrpSpPr/>
          <p:nvPr/>
        </p:nvGrpSpPr>
        <p:grpSpPr>
          <a:xfrm>
            <a:off x="541888" y="4712059"/>
            <a:ext cx="6630030" cy="863048"/>
            <a:chOff x="533916" y="6307114"/>
            <a:chExt cx="6630030" cy="863048"/>
          </a:xfrm>
        </p:grpSpPr>
        <p:graphicFrame>
          <p:nvGraphicFramePr>
            <p:cNvPr id="1104" name="Google Shape;241;g2f8249fdfe1_0_48">
              <a:extLst>
                <a:ext uri="{FF2B5EF4-FFF2-40B4-BE49-F238E27FC236}">
                  <a16:creationId xmlns:a16="http://schemas.microsoft.com/office/drawing/2014/main" id="{511F72B7-023A-C25A-E46D-3A09F84269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14670414"/>
                </p:ext>
              </p:extLst>
            </p:nvPr>
          </p:nvGraphicFramePr>
          <p:xfrm>
            <a:off x="533916" y="6307114"/>
            <a:ext cx="6630030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299079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05385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382820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34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105" name="Google Shape;178;g2ef584e469a_0_1">
              <a:extLst>
                <a:ext uri="{FF2B5EF4-FFF2-40B4-BE49-F238E27FC236}">
                  <a16:creationId xmlns:a16="http://schemas.microsoft.com/office/drawing/2014/main" id="{4BB709E3-F36A-978A-4587-490BE743A61E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06" name="Google Shape;178;g2ef584e469a_0_1">
              <a:extLst>
                <a:ext uri="{FF2B5EF4-FFF2-40B4-BE49-F238E27FC236}">
                  <a16:creationId xmlns:a16="http://schemas.microsoft.com/office/drawing/2014/main" id="{46C688E8-3893-4C5B-EE4F-98388E63C031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107" name="Picture 6">
              <a:extLst>
                <a:ext uri="{FF2B5EF4-FFF2-40B4-BE49-F238E27FC236}">
                  <a16:creationId xmlns:a16="http://schemas.microsoft.com/office/drawing/2014/main" id="{D72FC177-3DA9-9BC1-4C3A-AC5B9E51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4" name="Picture 8">
              <a:extLst>
                <a:ext uri="{FF2B5EF4-FFF2-40B4-BE49-F238E27FC236}">
                  <a16:creationId xmlns:a16="http://schemas.microsoft.com/office/drawing/2014/main" id="{2A46001A-4F24-393F-8357-A7BE63CC4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5" name="Picture 6">
              <a:extLst>
                <a:ext uri="{FF2B5EF4-FFF2-40B4-BE49-F238E27FC236}">
                  <a16:creationId xmlns:a16="http://schemas.microsoft.com/office/drawing/2014/main" id="{C4B3F312-6CEA-E57F-D61A-70BEE10BD1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6" name="Picture 8">
              <a:extLst>
                <a:ext uri="{FF2B5EF4-FFF2-40B4-BE49-F238E27FC236}">
                  <a16:creationId xmlns:a16="http://schemas.microsoft.com/office/drawing/2014/main" id="{3FE322D8-1103-F411-E716-C7D2656E50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7" name="Picture 6">
              <a:extLst>
                <a:ext uri="{FF2B5EF4-FFF2-40B4-BE49-F238E27FC236}">
                  <a16:creationId xmlns:a16="http://schemas.microsoft.com/office/drawing/2014/main" id="{6A542159-0F03-1642-5579-DC98FDC0D3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28" name="Picture 8">
              <a:extLst>
                <a:ext uri="{FF2B5EF4-FFF2-40B4-BE49-F238E27FC236}">
                  <a16:creationId xmlns:a16="http://schemas.microsoft.com/office/drawing/2014/main" id="{87C93867-10EB-71DF-1AF9-61B2DD7CC1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3" name="Picture 6">
              <a:extLst>
                <a:ext uri="{FF2B5EF4-FFF2-40B4-BE49-F238E27FC236}">
                  <a16:creationId xmlns:a16="http://schemas.microsoft.com/office/drawing/2014/main" id="{D45A0973-576D-005A-267C-B46FE60467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4" name="Picture 8">
              <a:extLst>
                <a:ext uri="{FF2B5EF4-FFF2-40B4-BE49-F238E27FC236}">
                  <a16:creationId xmlns:a16="http://schemas.microsoft.com/office/drawing/2014/main" id="{1B1F89E1-B491-591E-541A-EEE6653307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5" name="Picture 6">
              <a:extLst>
                <a:ext uri="{FF2B5EF4-FFF2-40B4-BE49-F238E27FC236}">
                  <a16:creationId xmlns:a16="http://schemas.microsoft.com/office/drawing/2014/main" id="{9DE27F16-9732-3F15-76D3-5A58B79F08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976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36" name="Picture 8">
              <a:extLst>
                <a:ext uri="{FF2B5EF4-FFF2-40B4-BE49-F238E27FC236}">
                  <a16:creationId xmlns:a16="http://schemas.microsoft.com/office/drawing/2014/main" id="{78A41E86-7F44-7F52-AEFB-479DECCC92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7568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37" name="Google Shape;178;g2ef584e469a_0_1">
              <a:extLst>
                <a:ext uri="{FF2B5EF4-FFF2-40B4-BE49-F238E27FC236}">
                  <a16:creationId xmlns:a16="http://schemas.microsoft.com/office/drawing/2014/main" id="{969214C9-DFAA-71AE-8ADD-3668DD728912}"/>
                </a:ext>
              </a:extLst>
            </p:cNvPr>
            <p:cNvSpPr/>
            <p:nvPr/>
          </p:nvSpPr>
          <p:spPr>
            <a:xfrm>
              <a:off x="4516342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8" name="Google Shape;178;g2ef584e469a_0_1">
              <a:extLst>
                <a:ext uri="{FF2B5EF4-FFF2-40B4-BE49-F238E27FC236}">
                  <a16:creationId xmlns:a16="http://schemas.microsoft.com/office/drawing/2014/main" id="{B9702C45-FA99-C105-0327-57DC8059A0D4}"/>
                </a:ext>
              </a:extLst>
            </p:cNvPr>
            <p:cNvSpPr/>
            <p:nvPr/>
          </p:nvSpPr>
          <p:spPr>
            <a:xfrm>
              <a:off x="4877535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39" name="Google Shape;178;g2ef584e469a_0_1">
              <a:extLst>
                <a:ext uri="{FF2B5EF4-FFF2-40B4-BE49-F238E27FC236}">
                  <a16:creationId xmlns:a16="http://schemas.microsoft.com/office/drawing/2014/main" id="{76949501-4A8B-3299-FBA6-953C5D3C1BD3}"/>
                </a:ext>
              </a:extLst>
            </p:cNvPr>
            <p:cNvSpPr/>
            <p:nvPr/>
          </p:nvSpPr>
          <p:spPr>
            <a:xfrm>
              <a:off x="1897832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140" name="Google Shape;178;g2ef584e469a_0_1">
              <a:extLst>
                <a:ext uri="{FF2B5EF4-FFF2-40B4-BE49-F238E27FC236}">
                  <a16:creationId xmlns:a16="http://schemas.microsoft.com/office/drawing/2014/main" id="{4417E6FA-2FB7-4B80-DDC1-AF5A09FAD497}"/>
                </a:ext>
              </a:extLst>
            </p:cNvPr>
            <p:cNvSpPr/>
            <p:nvPr/>
          </p:nvSpPr>
          <p:spPr>
            <a:xfrm>
              <a:off x="2259025" y="70829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838198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E2E6D-20F9-01C2-2C59-872ADC23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A8FF844C-7DC0-486D-2447-48EF6A86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50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B858CFB-B78A-8CEB-E6E5-E431A26D69A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회원탈퇴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F174458-90E9-EF3F-595B-5C61F5466810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 정보 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 탈퇴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ABDAC9-8509-25FB-3A14-CE34CBCDF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956506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회원탈퇴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2B34058B-186D-51A0-EF51-A01CB7A31D15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 탈퇴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3E4A63FD-88E4-C557-6F0B-DF2A7AD619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2792169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9E67D9E-FB75-7B09-FB8E-A8293223A5E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6949DD9-F07E-39D7-4F26-E0066B822043}"/>
              </a:ext>
            </a:extLst>
          </p:cNvPr>
          <p:cNvSpPr txBox="1"/>
          <p:nvPr/>
        </p:nvSpPr>
        <p:spPr>
          <a:xfrm>
            <a:off x="2416504" y="1005797"/>
            <a:ext cx="4052831" cy="1041155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</a:t>
            </a:r>
            <a:endParaRPr lang="en-US" altLang="ko-KR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endParaRPr lang="en-US" altLang="ko-KR" sz="10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ctr" fontAlgn="t"/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그동안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팬타온을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1200" b="1" i="0" dirty="0" err="1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이용해주셔서</a:t>
            </a:r>
            <a:r>
              <a:rPr lang="ko-KR" altLang="en-US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감사합니다</a:t>
            </a:r>
            <a:r>
              <a:rPr lang="en-US" altLang="ko-KR" sz="1200" b="1" i="0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ctr" fontAlgn="t"/>
            <a:r>
              <a:rPr lang="ko-KR" altLang="en-US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 탈퇴 전 다음 사항을 꼭 숙지하시기 바랍니다</a:t>
            </a:r>
            <a:r>
              <a:rPr lang="en-US" altLang="ko-KR" sz="1200" b="1" i="0" dirty="0">
                <a:solidFill>
                  <a:srgbClr val="A50034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10" name="Google Shape;676;g303e5fefdbf_0_89">
            <a:extLst>
              <a:ext uri="{FF2B5EF4-FFF2-40B4-BE49-F238E27FC236}">
                <a16:creationId xmlns:a16="http://schemas.microsoft.com/office/drawing/2014/main" id="{4C229995-7287-06B8-401C-4921E53D5F5B}"/>
              </a:ext>
            </a:extLst>
          </p:cNvPr>
          <p:cNvSpPr/>
          <p:nvPr/>
        </p:nvSpPr>
        <p:spPr>
          <a:xfrm>
            <a:off x="1728520" y="2110017"/>
            <a:ext cx="5428800" cy="237782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80000" tIns="72000" rIns="180000" bIns="72000" anchor="t" anchorCtr="0">
            <a:noAutofit/>
          </a:bodyPr>
          <a:lstStyle/>
          <a:p>
            <a:pPr fontAlgn="t">
              <a:lnSpc>
                <a:spcPct val="150000"/>
              </a:lnSpc>
            </a:pPr>
            <a:r>
              <a:rPr lang="ko-KR" altLang="en-US" sz="7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고객님의 회원정보는 삭제됩니다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b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</a:b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단</a:t>
            </a:r>
            <a:r>
              <a:rPr lang="en-US" altLang="ko-KR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lang="ko-KR" altLang="en-US" sz="7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회원탈퇴가 완료되더라도 관계법령에 의거하여 보존이 필요한 경우에는 아래 명시한 기간동안 보존됩니다</a:t>
            </a:r>
            <a:endParaRPr lang="en-US" altLang="ko-KR" sz="7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dirty="0">
              <a:solidFill>
                <a:srgbClr val="333333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>
              <a:lnSpc>
                <a:spcPct val="150000"/>
              </a:lnSpc>
            </a:pPr>
            <a:endParaRPr lang="en-US" altLang="ko-KR" sz="600" b="1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</a:t>
            </a:r>
            <a:r>
              <a:rPr lang="ko-KR" altLang="en-US" sz="600" b="1" i="0" dirty="0" err="1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회원탈퇴시</a:t>
            </a: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유의사항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회원탈퇴 시 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SERVEONE STORE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의 모든 서비스 이용이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 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유효기간이 경과되지 않은 미사용 쿠폰 관련 정보는 탈퇴와 함께 삭제되어 복원되지 않습니다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 </a:t>
            </a:r>
            <a:r>
              <a:rPr lang="ko-KR" altLang="en-US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구매하신 상품에 대한 거래가 완료되지 않았을 경우 회원탈퇴가 이루어지지 않으며 특히 후불결제의 경우 정산완료시까지 회원탈퇴가 불가합니다</a:t>
            </a:r>
            <a:r>
              <a:rPr lang="en-US" altLang="ko-KR" sz="600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lnSpc>
                <a:spcPct val="150000"/>
              </a:lnSpc>
            </a:pPr>
            <a:endParaRPr lang="en-US" altLang="ko-KR" sz="600" i="0" dirty="0">
              <a:solidFill>
                <a:srgbClr val="333333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b="1" i="0" dirty="0">
                <a:solidFill>
                  <a:srgbClr val="333333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* 회원탈퇴 정보 보존기간</a:t>
            </a:r>
          </a:p>
          <a:p>
            <a:pPr algn="l" fontAlgn="t"/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회원탈퇴가 완료되더라도 관련 법령에 의거하여 거래 관련 권리 의무 관계의 확인 등을 이유로 일정기간 보유가 필요가 정보는 법률로 정해진 </a:t>
            </a:r>
            <a:endParaRPr lang="en-US" altLang="ko-KR" sz="600" b="0" i="0" dirty="0">
              <a:solidFill>
                <a:srgbClr val="666666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algn="l" fontAlgn="t">
              <a:lnSpc>
                <a:spcPct val="150000"/>
              </a:lnSpc>
            </a:pP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기간 동안 보유 후 파기됩니다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계약 및 청약철회 등에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대금결제 및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재화등의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공급에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5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dirty="0">
                <a:solidFill>
                  <a:srgbClr val="666666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소비자의 불만 또는 분쟁처리에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3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년</a:t>
            </a:r>
          </a:p>
          <a:p>
            <a:pPr algn="l" fontAlgn="t">
              <a:spcBef>
                <a:spcPts val="300"/>
              </a:spcBef>
            </a:pP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-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</a:t>
            </a:r>
            <a:r>
              <a:rPr lang="ko-KR" altLang="en-US" sz="600" b="0" i="0" dirty="0" err="1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표시ㆍ광고에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 관한 기록 </a:t>
            </a:r>
            <a:r>
              <a:rPr lang="en-US" altLang="ko-KR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: 6</a:t>
            </a:r>
            <a:r>
              <a:rPr lang="ko-KR" altLang="en-US" sz="600" b="0" i="0" dirty="0">
                <a:solidFill>
                  <a:srgbClr val="666666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개월</a:t>
            </a:r>
          </a:p>
        </p:txBody>
      </p:sp>
      <p:cxnSp>
        <p:nvCxnSpPr>
          <p:cNvPr id="14" name="Google Shape;649;g302391297fa_0_53">
            <a:extLst>
              <a:ext uri="{FF2B5EF4-FFF2-40B4-BE49-F238E27FC236}">
                <a16:creationId xmlns:a16="http://schemas.microsoft.com/office/drawing/2014/main" id="{C45196B5-A127-B241-442F-8087B403AC2D}"/>
              </a:ext>
            </a:extLst>
          </p:cNvPr>
          <p:cNvCxnSpPr>
            <a:cxnSpLocks/>
          </p:cNvCxnSpPr>
          <p:nvPr/>
        </p:nvCxnSpPr>
        <p:spPr>
          <a:xfrm>
            <a:off x="1910781" y="2742363"/>
            <a:ext cx="507019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1" name="Google Shape;693;g303e5fefdbf_0_89">
            <a:extLst>
              <a:ext uri="{FF2B5EF4-FFF2-40B4-BE49-F238E27FC236}">
                <a16:creationId xmlns:a16="http://schemas.microsoft.com/office/drawing/2014/main" id="{FA1FD5B6-CE33-CC6A-FEDD-7AE64B102B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332539"/>
              </p:ext>
            </p:extLst>
          </p:nvPr>
        </p:nvGraphicFramePr>
        <p:xfrm>
          <a:off x="1728520" y="4572887"/>
          <a:ext cx="5428800" cy="1043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탈퇴사유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260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기타의견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2" name="Google Shape;698;g303e5fefdbf_0_89">
            <a:extLst>
              <a:ext uri="{FF2B5EF4-FFF2-40B4-BE49-F238E27FC236}">
                <a16:creationId xmlns:a16="http://schemas.microsoft.com/office/drawing/2014/main" id="{65E5B7F6-F593-D312-4525-B010EE3F5C29}"/>
              </a:ext>
            </a:extLst>
          </p:cNvPr>
          <p:cNvSpPr/>
          <p:nvPr/>
        </p:nvSpPr>
        <p:spPr>
          <a:xfrm>
            <a:off x="3357033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99;g303e5fefdbf_0_89">
            <a:extLst>
              <a:ext uri="{FF2B5EF4-FFF2-40B4-BE49-F238E27FC236}">
                <a16:creationId xmlns:a16="http://schemas.microsoft.com/office/drawing/2014/main" id="{9124710D-89E5-E047-BA1B-0E0CBAAFEACC}"/>
              </a:ext>
            </a:extLst>
          </p:cNvPr>
          <p:cNvSpPr/>
          <p:nvPr/>
        </p:nvSpPr>
        <p:spPr>
          <a:xfrm>
            <a:off x="4336682" y="6059413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회원탈퇴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F4BC80F-3E01-1A6D-D9C1-9B0B1A02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6452963"/>
              </p:ext>
            </p:extLst>
          </p:nvPr>
        </p:nvGraphicFramePr>
        <p:xfrm>
          <a:off x="2692346" y="4968064"/>
          <a:ext cx="4351687" cy="585529"/>
        </p:xfrm>
        <a:graphic>
          <a:graphicData uri="http://schemas.openxmlformats.org/drawingml/2006/table">
            <a:tbl>
              <a:tblPr/>
              <a:tblGrid>
                <a:gridCol w="435168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585529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팬타온에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대해 해주고 싶은 말씀을 자유롭게 입력해 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6C8CF2B7-1D7E-621C-1769-1577BA358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508445"/>
              </p:ext>
            </p:extLst>
          </p:nvPr>
        </p:nvGraphicFramePr>
        <p:xfrm>
          <a:off x="2692346" y="4636609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탈퇴사유를 선택해주세요</a:t>
                      </a: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                     </a:t>
                      </a:r>
                      <a:r>
                        <a:rPr lang="ko-KR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26" name="Google Shape;600;g302391297fa_0_53">
            <a:extLst>
              <a:ext uri="{FF2B5EF4-FFF2-40B4-BE49-F238E27FC236}">
                <a16:creationId xmlns:a16="http://schemas.microsoft.com/office/drawing/2014/main" id="{6EC865F1-793B-E983-893C-E37876FE7E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0336784"/>
              </p:ext>
            </p:extLst>
          </p:nvPr>
        </p:nvGraphicFramePr>
        <p:xfrm>
          <a:off x="1728520" y="5654593"/>
          <a:ext cx="4389451" cy="2342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20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57399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23423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 유의사항을 모두 확인했으며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회원탈퇴에 동의합니다</a:t>
                      </a:r>
                      <a:r>
                        <a:rPr lang="en-US" altLang="ko-KR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7" name="Google Shape;451;g304501febd1_0_4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BE209238-88C0-DE79-B2AE-4620AA943061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27811" y="5685537"/>
            <a:ext cx="172350" cy="1723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9194978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BBBEA-EB32-19B6-7D63-93942BA28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40E0669C-348E-077A-2C2A-D0C44F0D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636ECE-CD06-02C7-FA16-F5495D563064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9E3773E-A0A1-A2CE-5159-408E0C0898C1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4A6F7A8-67C6-C1F3-7677-D5FA4B747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1231148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E13681B2-841F-A799-FD0D-CB1265ABE43C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87FF6D58-ED88-3FF0-4FC1-1F4FF31E72C2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594EC594-039A-2B7A-DCEA-CD2BFF14A1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0926340"/>
              </p:ext>
            </p:extLst>
          </p:nvPr>
        </p:nvGraphicFramePr>
        <p:xfrm>
          <a:off x="1730925" y="2196998"/>
          <a:ext cx="5409778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6129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582595">
                  <a:extLst>
                    <a:ext uri="{9D8B030D-6E8A-4147-A177-3AD203B41FA5}">
                      <a16:colId xmlns:a16="http://schemas.microsoft.com/office/drawing/2014/main" val="2366083458"/>
                    </a:ext>
                  </a:extLst>
                </a:gridCol>
                <a:gridCol w="2752468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409242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460398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62707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356239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첨부개수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작성자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조회수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공시사항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긴급공지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1,000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공지사항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endParaRPr kumimoji="0" lang="ko-KR" altLang="en-US" sz="600" b="0" i="0" u="sng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System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100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56352258-C82A-3673-49F4-5FF9834D090D}"/>
              </a:ext>
            </a:extLst>
          </p:cNvPr>
          <p:cNvGrpSpPr/>
          <p:nvPr/>
        </p:nvGrpSpPr>
        <p:grpSpPr>
          <a:xfrm>
            <a:off x="3246064" y="4250422"/>
            <a:ext cx="2105082" cy="186100"/>
            <a:chOff x="19175035" y="-2703341"/>
            <a:chExt cx="2105082" cy="186100"/>
          </a:xfrm>
        </p:grpSpPr>
        <p:sp>
          <p:nvSpPr>
            <p:cNvPr id="10" name="모서리가 둥근 직사각형 9">
              <a:extLst>
                <a:ext uri="{FF2B5EF4-FFF2-40B4-BE49-F238E27FC236}">
                  <a16:creationId xmlns:a16="http://schemas.microsoft.com/office/drawing/2014/main" id="{41F96179-C096-07AD-F893-B60A3E92D331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1" name="모서리가 둥근 직사각형 10">
              <a:extLst>
                <a:ext uri="{FF2B5EF4-FFF2-40B4-BE49-F238E27FC236}">
                  <a16:creationId xmlns:a16="http://schemas.microsoft.com/office/drawing/2014/main" id="{C2C2B775-D886-858D-CE54-2796D32A97B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A50518B1-E4A2-FDBA-B633-CBDDE47B8B6C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EE9AAE79-5C1C-3852-EA22-06EAB795484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7634EFAF-C4C1-6489-2FC1-379D792A4821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D64130F7-179A-A3E5-41AF-5DC9F8B1527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A8F2D050-3202-E025-48F8-A59FD1325D93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CBE7CC3-833D-73E4-DD23-39966A07BD5C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80095F38-3956-83D4-DE40-90C6D94F11F3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38369ECB-F01C-00C6-92FE-9E682F45FCB1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3" name="모서리가 둥근 직사각형 22">
            <a:extLst>
              <a:ext uri="{FF2B5EF4-FFF2-40B4-BE49-F238E27FC236}">
                <a16:creationId xmlns:a16="http://schemas.microsoft.com/office/drawing/2014/main" id="{6C289363-AA67-D800-4EE0-FE6506D9569E}"/>
              </a:ext>
            </a:extLst>
          </p:cNvPr>
          <p:cNvSpPr>
            <a:spLocks/>
          </p:cNvSpPr>
          <p:nvPr/>
        </p:nvSpPr>
        <p:spPr>
          <a:xfrm>
            <a:off x="1668175" y="195004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4" name="모서리가 둥근 직사각형 23">
            <a:extLst>
              <a:ext uri="{FF2B5EF4-FFF2-40B4-BE49-F238E27FC236}">
                <a16:creationId xmlns:a16="http://schemas.microsoft.com/office/drawing/2014/main" id="{FDACA3E2-221C-9890-565F-638C1786E5AE}"/>
              </a:ext>
            </a:extLst>
          </p:cNvPr>
          <p:cNvSpPr>
            <a:spLocks/>
          </p:cNvSpPr>
          <p:nvPr/>
        </p:nvSpPr>
        <p:spPr>
          <a:xfrm>
            <a:off x="6240703" y="2003294"/>
            <a:ext cx="900000" cy="163507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9" name="Google Shape;649;g302391297fa_0_53">
            <a:extLst>
              <a:ext uri="{FF2B5EF4-FFF2-40B4-BE49-F238E27FC236}">
                <a16:creationId xmlns:a16="http://schemas.microsoft.com/office/drawing/2014/main" id="{2DFCF25F-C66F-97C4-67FF-AD5E340E33C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676;g303e5fefdbf_0_89">
            <a:extLst>
              <a:ext uri="{FF2B5EF4-FFF2-40B4-BE49-F238E27FC236}">
                <a16:creationId xmlns:a16="http://schemas.microsoft.com/office/drawing/2014/main" id="{58760641-2D8D-273B-B718-14FF0A4B497D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algn="l" latinLnBrk="1"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600" b="0" i="0" dirty="0" err="1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팬타온</a:t>
            </a:r>
            <a:r>
              <a:rPr lang="ko-KR" altLang="en-US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서비스에 대한 중요한 소식이나 긴급한 일정에 대한 공지사항을 게시하고 있습니다</a:t>
            </a:r>
            <a:r>
              <a:rPr lang="en-US" altLang="ko-KR" sz="600" b="0" i="0" dirty="0">
                <a:solidFill>
                  <a:srgbClr val="767676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25500004-89C9-4C8E-A2C8-A1AC49C629CB}"/>
              </a:ext>
            </a:extLst>
          </p:cNvPr>
          <p:cNvSpPr/>
          <p:nvPr/>
        </p:nvSpPr>
        <p:spPr>
          <a:xfrm>
            <a:off x="6634200" y="1573928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CD96BE7B-BB3E-580E-6C97-2437A96FC2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528944"/>
              </p:ext>
            </p:extLst>
          </p:nvPr>
        </p:nvGraphicFramePr>
        <p:xfrm>
          <a:off x="1709826" y="1528202"/>
          <a:ext cx="5428800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8800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제목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내용</a:t>
                      </a:r>
                      <a:r>
                        <a:rPr lang="en-US" altLang="ko-KR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작성자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35A9BE0-70E3-F7E1-3F17-AF47B5FD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0729260"/>
              </p:ext>
            </p:extLst>
          </p:nvPr>
        </p:nvGraphicFramePr>
        <p:xfrm>
          <a:off x="3138021" y="1589838"/>
          <a:ext cx="3344760" cy="171450"/>
        </p:xfrm>
        <a:graphic>
          <a:graphicData uri="http://schemas.openxmlformats.org/drawingml/2006/table">
            <a:tbl>
              <a:tblPr/>
              <a:tblGrid>
                <a:gridCol w="334476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                       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2" name="그래픽 41" descr="확인란 선택됨 단색으로 채워진">
            <a:extLst>
              <a:ext uri="{FF2B5EF4-FFF2-40B4-BE49-F238E27FC236}">
                <a16:creationId xmlns:a16="http://schemas.microsoft.com/office/drawing/2014/main" id="{0779DAA7-987C-9509-A193-9E7CCFEE8F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79561" y="1577572"/>
            <a:ext cx="205903" cy="205903"/>
          </a:xfrm>
          <a:prstGeom prst="rect">
            <a:avLst/>
          </a:prstGeom>
        </p:spPr>
      </p:pic>
      <p:sp>
        <p:nvSpPr>
          <p:cNvPr id="43" name="직사각형 42">
            <a:extLst>
              <a:ext uri="{FF2B5EF4-FFF2-40B4-BE49-F238E27FC236}">
                <a16:creationId xmlns:a16="http://schemas.microsoft.com/office/drawing/2014/main" id="{66245B2F-B27E-151E-8124-59ABCBFC8281}"/>
              </a:ext>
            </a:extLst>
          </p:cNvPr>
          <p:cNvSpPr/>
          <p:nvPr/>
        </p:nvSpPr>
        <p:spPr>
          <a:xfrm flipH="1">
            <a:off x="2246563" y="1630123"/>
            <a:ext cx="100800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52EC608-BC5C-0571-B559-7B8834DC6216}"/>
              </a:ext>
            </a:extLst>
          </p:cNvPr>
          <p:cNvSpPr/>
          <p:nvPr/>
        </p:nvSpPr>
        <p:spPr>
          <a:xfrm flipH="1">
            <a:off x="2653087" y="1630123"/>
            <a:ext cx="101261" cy="100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04505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E6CDCFE-CAAC-9F4B-0CF5-68EDA7DF7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52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CF6BD074-ED04-CD18-483E-BF609482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9433696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공지사항 상세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7" name="Google Shape;675;g303e5fefdbf_0_89">
            <a:extLst>
              <a:ext uri="{FF2B5EF4-FFF2-40B4-BE49-F238E27FC236}">
                <a16:creationId xmlns:a16="http://schemas.microsoft.com/office/drawing/2014/main" id="{F0872C3A-83FE-1494-9659-CDE58AEFCAF0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9" name="Google Shape;649;g302391297fa_0_53">
            <a:extLst>
              <a:ext uri="{FF2B5EF4-FFF2-40B4-BE49-F238E27FC236}">
                <a16:creationId xmlns:a16="http://schemas.microsoft.com/office/drawing/2014/main" id="{4CB160F9-0CE8-6CFC-ACE7-4CFF0B5D52D4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5" name="Google Shape;698;g303e5fefdbf_0_89">
            <a:extLst>
              <a:ext uri="{FF2B5EF4-FFF2-40B4-BE49-F238E27FC236}">
                <a16:creationId xmlns:a16="http://schemas.microsoft.com/office/drawing/2014/main" id="{D1223B2F-AD5B-FA5B-3930-02EB5D603B73}"/>
              </a:ext>
            </a:extLst>
          </p:cNvPr>
          <p:cNvSpPr/>
          <p:nvPr/>
        </p:nvSpPr>
        <p:spPr>
          <a:xfrm>
            <a:off x="1728520" y="4447153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72" name="Google Shape;600;g302391297fa_0_53">
            <a:extLst>
              <a:ext uri="{FF2B5EF4-FFF2-40B4-BE49-F238E27FC236}">
                <a16:creationId xmlns:a16="http://schemas.microsoft.com/office/drawing/2014/main" id="{AC2A8D8A-4260-96ED-5C29-3C3F6FF74A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6634744"/>
              </p:ext>
            </p:extLst>
          </p:nvPr>
        </p:nvGraphicFramePr>
        <p:xfrm>
          <a:off x="1728520" y="1039129"/>
          <a:ext cx="5401409" cy="319442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33247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중요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highlight>
                            <a:srgbClr val="FF0000"/>
                          </a:highlight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긴급공지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kumimoji="1" lang="ko-KR" altLang="en-US" sz="8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공지사항 입니다</a:t>
                      </a:r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1" lang="ko-KR" altLang="en-US" sz="800" b="1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기간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2024-11-08 ~ 2024-11.09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2024-11.08</a:t>
                      </a:r>
                      <a:endParaRPr kumimoji="1" lang="ko-KR" altLang="en-US" sz="8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등록자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+mn-cs"/>
                        </a:rPr>
                        <a:t>System</a:t>
                      </a:r>
                      <a:endParaRPr kumimoji="1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+mn-cs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806346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테스트 공지사항입니다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2024-xx-xx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en-US" altLang="ko-KR" sz="8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xx:xx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~ 2024-xx-xx </a:t>
                      </a:r>
                      <a:r>
                        <a:rPr kumimoji="1" lang="en-US" altLang="ko-KR" sz="800" dirty="0" err="1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xx:xx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까지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(1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시간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30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분간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)</a:t>
                      </a:r>
                    </a:p>
                    <a:p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담당자가 자리를 비울 예정입니다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endParaRPr kumimoji="1" lang="en-US" altLang="ko-KR" sz="8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OK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플라자 서비스는 정상 운영합니다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궁금하신 점은 대표전화 </a:t>
                      </a:r>
                      <a:r>
                        <a:rPr kumimoji="1" lang="en-US" altLang="ko-KR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:1600-3280</a:t>
                      </a:r>
                      <a:r>
                        <a:rPr kumimoji="1" lang="ko-KR" altLang="en-US" sz="800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또는 고객센터 게시판으로 문의해 주세요</a:t>
                      </a:r>
                      <a:endParaRPr lang="ko-KR" altLang="en-US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1861"/>
                  </a:ext>
                </a:extLst>
              </a:tr>
              <a:tr h="74220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6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65315"/>
                  </a:ext>
                </a:extLst>
              </a:tr>
            </a:tbl>
          </a:graphicData>
        </a:graphic>
      </p:graphicFrame>
      <p:sp>
        <p:nvSpPr>
          <p:cNvPr id="102" name="Google Shape;606;g302391297fa_0_53">
            <a:extLst>
              <a:ext uri="{FF2B5EF4-FFF2-40B4-BE49-F238E27FC236}">
                <a16:creationId xmlns:a16="http://schemas.microsoft.com/office/drawing/2014/main" id="{44C73FF0-59A4-2834-D0DB-ECD1D1289E76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공지사항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" name="Google Shape;1658;g27fc35ecc8f_0_48">
            <a:extLst>
              <a:ext uri="{FF2B5EF4-FFF2-40B4-BE49-F238E27FC236}">
                <a16:creationId xmlns:a16="http://schemas.microsoft.com/office/drawing/2014/main" id="{2352106E-C839-B77B-0437-09D6DAD7C9D7}"/>
              </a:ext>
            </a:extLst>
          </p:cNvPr>
          <p:cNvSpPr/>
          <p:nvPr/>
        </p:nvSpPr>
        <p:spPr>
          <a:xfrm>
            <a:off x="2749687" y="357758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05" name="Google Shape;1659;g27fc35ecc8f_0_48">
            <a:extLst>
              <a:ext uri="{FF2B5EF4-FFF2-40B4-BE49-F238E27FC236}">
                <a16:creationId xmlns:a16="http://schemas.microsoft.com/office/drawing/2014/main" id="{AAEEBF2D-4452-78BD-D89F-02629027C3AC}"/>
              </a:ext>
            </a:extLst>
          </p:cNvPr>
          <p:cNvSpPr/>
          <p:nvPr/>
        </p:nvSpPr>
        <p:spPr>
          <a:xfrm>
            <a:off x="3475058" y="361358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6" name="Google Shape;1658;g27fc35ecc8f_0_48">
            <a:extLst>
              <a:ext uri="{FF2B5EF4-FFF2-40B4-BE49-F238E27FC236}">
                <a16:creationId xmlns:a16="http://schemas.microsoft.com/office/drawing/2014/main" id="{DD61B00F-E611-0021-0828-4747DE1E9CAA}"/>
              </a:ext>
            </a:extLst>
          </p:cNvPr>
          <p:cNvSpPr/>
          <p:nvPr/>
        </p:nvSpPr>
        <p:spPr>
          <a:xfrm>
            <a:off x="3585504" y="357758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07" name="Google Shape;1659;g27fc35ecc8f_0_48">
            <a:extLst>
              <a:ext uri="{FF2B5EF4-FFF2-40B4-BE49-F238E27FC236}">
                <a16:creationId xmlns:a16="http://schemas.microsoft.com/office/drawing/2014/main" id="{310DDA18-EDCE-D546-DF63-AB1050BDA704}"/>
              </a:ext>
            </a:extLst>
          </p:cNvPr>
          <p:cNvSpPr/>
          <p:nvPr/>
        </p:nvSpPr>
        <p:spPr>
          <a:xfrm>
            <a:off x="4310875" y="361358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8" name="Google Shape;1658;g27fc35ecc8f_0_48">
            <a:extLst>
              <a:ext uri="{FF2B5EF4-FFF2-40B4-BE49-F238E27FC236}">
                <a16:creationId xmlns:a16="http://schemas.microsoft.com/office/drawing/2014/main" id="{11BBCA75-58D2-B05C-D120-9A35E1A5FCC4}"/>
              </a:ext>
            </a:extLst>
          </p:cNvPr>
          <p:cNvSpPr/>
          <p:nvPr/>
        </p:nvSpPr>
        <p:spPr>
          <a:xfrm>
            <a:off x="4521899" y="357758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</a:t>
            </a:r>
            <a:r>
              <a:rPr lang="en-US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09" name="Google Shape;1659;g27fc35ecc8f_0_48">
            <a:extLst>
              <a:ext uri="{FF2B5EF4-FFF2-40B4-BE49-F238E27FC236}">
                <a16:creationId xmlns:a16="http://schemas.microsoft.com/office/drawing/2014/main" id="{CF748F96-545F-15E1-6814-73C138CD8C84}"/>
              </a:ext>
            </a:extLst>
          </p:cNvPr>
          <p:cNvSpPr/>
          <p:nvPr/>
        </p:nvSpPr>
        <p:spPr>
          <a:xfrm>
            <a:off x="5247270" y="361358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0" name="Google Shape;1658;g27fc35ecc8f_0_48">
            <a:extLst>
              <a:ext uri="{FF2B5EF4-FFF2-40B4-BE49-F238E27FC236}">
                <a16:creationId xmlns:a16="http://schemas.microsoft.com/office/drawing/2014/main" id="{CA5F65E8-73BA-4FC4-A54F-997067E10249}"/>
              </a:ext>
            </a:extLst>
          </p:cNvPr>
          <p:cNvSpPr/>
          <p:nvPr/>
        </p:nvSpPr>
        <p:spPr>
          <a:xfrm>
            <a:off x="5375914" y="357758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111" name="Google Shape;1659;g27fc35ecc8f_0_48">
            <a:extLst>
              <a:ext uri="{FF2B5EF4-FFF2-40B4-BE49-F238E27FC236}">
                <a16:creationId xmlns:a16="http://schemas.microsoft.com/office/drawing/2014/main" id="{F4170365-C6DD-0799-69BD-B252189ADE51}"/>
              </a:ext>
            </a:extLst>
          </p:cNvPr>
          <p:cNvSpPr/>
          <p:nvPr/>
        </p:nvSpPr>
        <p:spPr>
          <a:xfrm>
            <a:off x="6101285" y="361358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CBFB1174-0CEE-A8F8-054B-46CF346B401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공지사항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2247991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8505A-0065-FDC5-4146-FD2804593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27E8898E-340C-BB51-AC99-1B3F5132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53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BF0B20-F95B-1C01-4646-92B1330A73FE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FAQ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559CE33-60C6-32B3-7D0D-6E812003C4CD}"/>
              </a:ext>
            </a:extLst>
          </p:cNvPr>
          <p:cNvSpPr txBox="1"/>
          <p:nvPr/>
        </p:nvSpPr>
        <p:spPr>
          <a:xfrm>
            <a:off x="3952874" y="203122"/>
            <a:ext cx="26938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자주 묻는 질문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2DE80C3-3E82-7DCC-27CE-0002C1DD3E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018273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자주 묻는 질문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(FAQ)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3" name="Google Shape;675;g303e5fefdbf_0_89">
            <a:extLst>
              <a:ext uri="{FF2B5EF4-FFF2-40B4-BE49-F238E27FC236}">
                <a16:creationId xmlns:a16="http://schemas.microsoft.com/office/drawing/2014/main" id="{79F9484C-8B91-4994-EDA7-B2D4B28BA7C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336300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6C4B394-EA3B-41D7-AB9D-BAA46B42E1FA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자주 묻는 질문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(FAQ)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601DFBD7-56A8-276D-0CC8-76968C6ECBBD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" name="Google Shape;676;g303e5fefdbf_0_89">
            <a:extLst>
              <a:ext uri="{FF2B5EF4-FFF2-40B4-BE49-F238E27FC236}">
                <a16:creationId xmlns:a16="http://schemas.microsoft.com/office/drawing/2014/main" id="{0B384B01-589D-49DC-0D5A-144B6719D267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문의사항을 유형별로 검색하여 바로 확인하고 해결 할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D20B9D0-3A2C-6166-55AC-5CEB997F8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5001549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10" name="Google Shape;2233;g27fe52d962f_1_4247">
            <a:extLst>
              <a:ext uri="{FF2B5EF4-FFF2-40B4-BE49-F238E27FC236}">
                <a16:creationId xmlns:a16="http://schemas.microsoft.com/office/drawing/2014/main" id="{61404D37-977E-E62F-D27C-04B57A78282D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B189C21-EEA4-3F02-C11E-6082FC01D7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584483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E4FCCFA-9C65-FD18-09C3-C7CAB52467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872174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4" name="그래픽 13" descr="일일 일정표 단색으로 채워진">
            <a:extLst>
              <a:ext uri="{FF2B5EF4-FFF2-40B4-BE49-F238E27FC236}">
                <a16:creationId xmlns:a16="http://schemas.microsoft.com/office/drawing/2014/main" id="{DFE059A4-6806-3FA9-BE3A-53D4E06E5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15" name="그래픽 14" descr="일일 일정표 단색으로 채워진">
            <a:extLst>
              <a:ext uri="{FF2B5EF4-FFF2-40B4-BE49-F238E27FC236}">
                <a16:creationId xmlns:a16="http://schemas.microsoft.com/office/drawing/2014/main" id="{6DA12030-E08E-7F02-F8C5-4ED40DC7D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0C7F7BA-545E-A8ED-0E12-3755A2B1E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557410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A63BFFA9-A5AE-1A4B-64C4-C5074656AC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648993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8BB7461A-2557-BDCA-08BC-284214854C82}"/>
              </a:ext>
            </a:extLst>
          </p:cNvPr>
          <p:cNvSpPr/>
          <p:nvPr/>
        </p:nvSpPr>
        <p:spPr>
          <a:xfrm>
            <a:off x="3769058" y="1984188"/>
            <a:ext cx="614488" cy="424784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주문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678;g303e5fefdbf_0_89">
            <a:extLst>
              <a:ext uri="{FF2B5EF4-FFF2-40B4-BE49-F238E27FC236}">
                <a16:creationId xmlns:a16="http://schemas.microsoft.com/office/drawing/2014/main" id="{247E64D6-69C9-6B0B-95CE-FBF9C67E1FCC}"/>
              </a:ext>
            </a:extLst>
          </p:cNvPr>
          <p:cNvSpPr/>
          <p:nvPr/>
        </p:nvSpPr>
        <p:spPr>
          <a:xfrm>
            <a:off x="1737128" y="1984197"/>
            <a:ext cx="614488" cy="424784"/>
          </a:xfrm>
          <a:prstGeom prst="roundRect">
            <a:avLst>
              <a:gd name="adj" fmla="val 6421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전체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7E632A48-CE98-FDF9-87E5-74DCCFAB7D0E}"/>
              </a:ext>
            </a:extLst>
          </p:cNvPr>
          <p:cNvSpPr/>
          <p:nvPr/>
        </p:nvSpPr>
        <p:spPr>
          <a:xfrm>
            <a:off x="2414438" y="1984188"/>
            <a:ext cx="614488" cy="424784"/>
          </a:xfrm>
          <a:prstGeom prst="roundRect">
            <a:avLst>
              <a:gd name="adj" fmla="val 2417"/>
            </a:avLst>
          </a:prstGeom>
          <a:solidFill>
            <a:srgbClr val="0070C0"/>
          </a:solidFill>
          <a:ln w="9525" cap="flat" cmpd="sng">
            <a:solidFill>
              <a:srgbClr val="0020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</a:t>
            </a:r>
            <a:endParaRPr sz="600" b="1" i="0" u="none" strike="noStrike" cap="none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D40FDCF0-CFAD-A52D-B0AB-146E70E823FA}"/>
              </a:ext>
            </a:extLst>
          </p:cNvPr>
          <p:cNvSpPr/>
          <p:nvPr/>
        </p:nvSpPr>
        <p:spPr>
          <a:xfrm>
            <a:off x="3091748" y="1984188"/>
            <a:ext cx="614488" cy="424784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상품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03FB24AC-D4BB-EFE5-540A-7C84CC3CC49F}"/>
              </a:ext>
            </a:extLst>
          </p:cNvPr>
          <p:cNvSpPr/>
          <p:nvPr/>
        </p:nvSpPr>
        <p:spPr>
          <a:xfrm>
            <a:off x="512367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dirty="0">
                <a:latin typeface="Malgun Gothic"/>
                <a:ea typeface="Malgun Gothic"/>
                <a:cs typeface="Malgun Gothic"/>
                <a:sym typeface="Malgun Gothic"/>
              </a:rPr>
              <a:t>배송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1;g303e5fefdbf_0_89">
            <a:extLst>
              <a:ext uri="{FF2B5EF4-FFF2-40B4-BE49-F238E27FC236}">
                <a16:creationId xmlns:a16="http://schemas.microsoft.com/office/drawing/2014/main" id="{66FC0542-CA6B-95EA-0A19-16587634EA69}"/>
              </a:ext>
            </a:extLst>
          </p:cNvPr>
          <p:cNvSpPr/>
          <p:nvPr/>
        </p:nvSpPr>
        <p:spPr>
          <a:xfrm>
            <a:off x="580098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en-US" altLang="ko-KR" sz="600" dirty="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1;g303e5fefdbf_0_89">
            <a:extLst>
              <a:ext uri="{FF2B5EF4-FFF2-40B4-BE49-F238E27FC236}">
                <a16:creationId xmlns:a16="http://schemas.microsoft.com/office/drawing/2014/main" id="{59D2B8CB-5D93-47D2-3319-3F5A85EC4E9C}"/>
              </a:ext>
            </a:extLst>
          </p:cNvPr>
          <p:cNvSpPr/>
          <p:nvPr/>
        </p:nvSpPr>
        <p:spPr>
          <a:xfrm>
            <a:off x="4446368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결제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681;g303e5fefdbf_0_89">
            <a:extLst>
              <a:ext uri="{FF2B5EF4-FFF2-40B4-BE49-F238E27FC236}">
                <a16:creationId xmlns:a16="http://schemas.microsoft.com/office/drawing/2014/main" id="{9A61D4FD-A8A1-ACB9-E2BD-AAD72E92F665}"/>
              </a:ext>
            </a:extLst>
          </p:cNvPr>
          <p:cNvSpPr/>
          <p:nvPr/>
        </p:nvSpPr>
        <p:spPr>
          <a:xfrm>
            <a:off x="6483024" y="1984188"/>
            <a:ext cx="614488" cy="424784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기타</a:t>
            </a:r>
            <a:endParaRPr sz="6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31EF2DA-B576-46F2-AC9F-168767EBA3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2505035"/>
              </p:ext>
            </p:extLst>
          </p:nvPr>
        </p:nvGraphicFramePr>
        <p:xfrm>
          <a:off x="1711903" y="2575426"/>
          <a:ext cx="5428800" cy="29376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580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426930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323693">
                  <a:extLst>
                    <a:ext uri="{9D8B030D-6E8A-4147-A177-3AD203B41FA5}">
                      <a16:colId xmlns:a16="http://schemas.microsoft.com/office/drawing/2014/main" val="916563725"/>
                    </a:ext>
                  </a:extLst>
                </a:gridCol>
              </a:tblGrid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비회원도 주문 가능한가요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08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67055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팬타온은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회원제로 운영하고 있습니다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 완료 후 거래 가능합니다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396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555618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회원가입은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095843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ID,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비밀번호가 생각나지 않아요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1397844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회원회원정보를 변경하고 싶습니다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6665141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로그인시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 비밀번호 변경 요청 화면이 나옵니다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변경 주기 및 비밀번호 변경 가이드는 어떻게 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15840280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업무관련 메일과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SMS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수신을 원하지 않습니다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</a:t>
                      </a: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39570627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휴면화 회원 대상 메일을 받았습니다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.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처리해야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92899403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회원탈퇴는 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9476412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회원탈퇴 시 개인정보는 모두 삭제되나요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10063975"/>
                  </a:ext>
                </a:extLst>
              </a:tr>
              <a:tr h="26705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계약을 통해 거래하고 싶은 경우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어떻게 하나요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?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sym typeface="Malgun Gothic"/>
                      </a:endParaRPr>
                    </a:p>
                  </a:txBody>
                  <a:tcPr marL="144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</a:t>
                      </a: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31404835"/>
                  </a:ext>
                </a:extLst>
              </a:tr>
            </a:tbl>
          </a:graphicData>
        </a:graphic>
      </p:graphicFrame>
      <p:grpSp>
        <p:nvGrpSpPr>
          <p:cNvPr id="31" name="그룹 30">
            <a:extLst>
              <a:ext uri="{FF2B5EF4-FFF2-40B4-BE49-F238E27FC236}">
                <a16:creationId xmlns:a16="http://schemas.microsoft.com/office/drawing/2014/main" id="{0C6C8A3F-8E4E-A173-DA19-EA671602453F}"/>
              </a:ext>
            </a:extLst>
          </p:cNvPr>
          <p:cNvGrpSpPr/>
          <p:nvPr/>
        </p:nvGrpSpPr>
        <p:grpSpPr>
          <a:xfrm>
            <a:off x="3289318" y="5679476"/>
            <a:ext cx="2105082" cy="186100"/>
            <a:chOff x="19175035" y="-2703341"/>
            <a:chExt cx="2105082" cy="186100"/>
          </a:xfrm>
        </p:grpSpPr>
        <p:sp>
          <p:nvSpPr>
            <p:cNvPr id="32" name="모서리가 둥근 직사각형 31">
              <a:extLst>
                <a:ext uri="{FF2B5EF4-FFF2-40B4-BE49-F238E27FC236}">
                  <a16:creationId xmlns:a16="http://schemas.microsoft.com/office/drawing/2014/main" id="{AAEC2BAD-E591-E84E-2E5C-0F6EFC6D7E17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3" name="모서리가 둥근 직사각형 32">
              <a:extLst>
                <a:ext uri="{FF2B5EF4-FFF2-40B4-BE49-F238E27FC236}">
                  <a16:creationId xmlns:a16="http://schemas.microsoft.com/office/drawing/2014/main" id="{6B04297C-0803-22AC-3CD3-7B692B9C2602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4" name="모서리가 둥근 직사각형 33">
              <a:extLst>
                <a:ext uri="{FF2B5EF4-FFF2-40B4-BE49-F238E27FC236}">
                  <a16:creationId xmlns:a16="http://schemas.microsoft.com/office/drawing/2014/main" id="{7561F357-3CBE-D84F-B158-E2AFC1EB04FA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5" name="모서리가 둥근 직사각형 34">
              <a:extLst>
                <a:ext uri="{FF2B5EF4-FFF2-40B4-BE49-F238E27FC236}">
                  <a16:creationId xmlns:a16="http://schemas.microsoft.com/office/drawing/2014/main" id="{C3961305-214C-6430-C5D7-033DD226A7DD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ED2B5E91-34F3-7600-3875-E73A2DD530F6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A8464434-1F84-4677-F40D-6FBE0A48E0D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8" name="모서리가 둥근 직사각형 37">
              <a:extLst>
                <a:ext uri="{FF2B5EF4-FFF2-40B4-BE49-F238E27FC236}">
                  <a16:creationId xmlns:a16="http://schemas.microsoft.com/office/drawing/2014/main" id="{11CCC104-6E42-B56A-CB1B-9B20547F2D82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3E9C96E5-03A3-BE29-20B9-3C374051498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0131C09C-C64D-A5F1-B480-AFF69C1BFB85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41" name="모서리가 둥근 직사각형 40">
              <a:extLst>
                <a:ext uri="{FF2B5EF4-FFF2-40B4-BE49-F238E27FC236}">
                  <a16:creationId xmlns:a16="http://schemas.microsoft.com/office/drawing/2014/main" id="{A2060A36-D905-21FC-EC2B-B8CBA2D2756E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794440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63CBA-2799-3AF6-3548-D88172248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6954DAA7-729D-8699-2958-DFDF202D7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54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BA53EFA-BCA4-0CDD-6A44-796F1DCB342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목록페이지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2E8A0-E88A-E2EB-4A2D-172D4F1B77C7}"/>
              </a:ext>
            </a:extLst>
          </p:cNvPr>
          <p:cNvSpPr txBox="1"/>
          <p:nvPr/>
        </p:nvSpPr>
        <p:spPr>
          <a:xfrm>
            <a:off x="3952874" y="203122"/>
            <a:ext cx="288305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고객센터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CEF73D9-EBC1-9D2C-22E4-FD8E810794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1270049"/>
              </p:ext>
            </p:extLst>
          </p:nvPr>
        </p:nvGraphicFramePr>
        <p:xfrm>
          <a:off x="7858125" y="426720"/>
          <a:ext cx="2047875" cy="596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목록페이지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1:1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</a:t>
                      </a:r>
                      <a:endParaRPr lang="ko-KR" altLang="en-US" sz="7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안내문구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화면 설계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안내문구가 없을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해당 영역은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숨김처리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질문 유형을 선택한다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select box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코드관리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REQU_STAT_FLAG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기간 지정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calendar (input type=date)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조회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AND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부가 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 영역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count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pagination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page3 5-2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구현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button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처리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계정 사용자가 작성한 </a:t>
                      </a:r>
                      <a:r>
                        <a:rPr lang="en-US" altLang="ko-KR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QnA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목록을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 결과는 아래 요소로 구성된다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유형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설정한 유형 값을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호출값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요청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처리완료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FontTx/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정렬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등록일 내림차순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제목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문의 상세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70492F79-3555-1836-11E3-846C862D84C4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299DC7EE-8651-9CDC-ECF8-4001F58A3F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1326721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Google Shape;676;g303e5fefdbf_0_89">
            <a:extLst>
              <a:ext uri="{FF2B5EF4-FFF2-40B4-BE49-F238E27FC236}">
                <a16:creationId xmlns:a16="http://schemas.microsoft.com/office/drawing/2014/main" id="{FCA4F483-3959-7B00-59F4-646FCEE3592E}"/>
              </a:ext>
            </a:extLst>
          </p:cNvPr>
          <p:cNvSpPr/>
          <p:nvPr/>
        </p:nvSpPr>
        <p:spPr>
          <a:xfrm>
            <a:off x="1711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 err="1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팬타온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서비스 관련 궁금한 사항이나 문제를 고객센터에 직접 문의하고 답변을 받을 수 있습니다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답변을 드리도록 하겠습니다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93663" indent="-93663">
              <a:buFont typeface="Arial" panose="020B0604020202020204" pitchFamily="34" charset="0"/>
              <a:buChar char="•"/>
            </a:pP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6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BB801AD4-3DEF-1C36-43EF-9819D4032032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ACFE177-DC01-7CE3-24BD-359BF9FDCD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984510"/>
              </p:ext>
            </p:extLst>
          </p:nvPr>
        </p:nvGraphicFramePr>
        <p:xfrm>
          <a:off x="1714565" y="2230430"/>
          <a:ext cx="5426140" cy="18658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48">
                  <a:extLst>
                    <a:ext uri="{9D8B030D-6E8A-4147-A177-3AD203B41FA5}">
                      <a16:colId xmlns:a16="http://schemas.microsoft.com/office/drawing/2014/main" val="441330014"/>
                    </a:ext>
                  </a:extLst>
                </a:gridCol>
                <a:gridCol w="2715955">
                  <a:extLst>
                    <a:ext uri="{9D8B030D-6E8A-4147-A177-3AD203B41FA5}">
                      <a16:colId xmlns:a16="http://schemas.microsoft.com/office/drawing/2014/main" val="2726850600"/>
                    </a:ext>
                  </a:extLst>
                </a:gridCol>
                <a:gridCol w="653358">
                  <a:extLst>
                    <a:ext uri="{9D8B030D-6E8A-4147-A177-3AD203B41FA5}">
                      <a16:colId xmlns:a16="http://schemas.microsoft.com/office/drawing/2014/main" val="4192029694"/>
                    </a:ext>
                  </a:extLst>
                </a:gridCol>
                <a:gridCol w="543340">
                  <a:extLst>
                    <a:ext uri="{9D8B030D-6E8A-4147-A177-3AD203B41FA5}">
                      <a16:colId xmlns:a16="http://schemas.microsoft.com/office/drawing/2014/main" val="3457852798"/>
                    </a:ext>
                  </a:extLst>
                </a:gridCol>
                <a:gridCol w="581693">
                  <a:extLst>
                    <a:ext uri="{9D8B030D-6E8A-4147-A177-3AD203B41FA5}">
                      <a16:colId xmlns:a16="http://schemas.microsoft.com/office/drawing/2014/main" val="2135116775"/>
                    </a:ext>
                  </a:extLst>
                </a:gridCol>
                <a:gridCol w="620046">
                  <a:extLst>
                    <a:ext uri="{9D8B030D-6E8A-4147-A177-3AD203B41FA5}">
                      <a16:colId xmlns:a16="http://schemas.microsoft.com/office/drawing/2014/main" val="3996311364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번호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제목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유형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상태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등록일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답변일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40641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요청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237590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19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983279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18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88796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17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3022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16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52981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15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536151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14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5981462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13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06615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12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0424737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테스트 문의 입니다</a:t>
                      </a:r>
                      <a:r>
                        <a:rPr kumimoji="0" lang="en-US" altLang="ko-KR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.</a:t>
                      </a:r>
                      <a:r>
                        <a:rPr kumimoji="0" lang="ko-KR" altLang="en-US" sz="600" b="0" i="0" u="sng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처리완료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2024-11-01</a:t>
                      </a:r>
                      <a:endParaRPr kumimoji="0" lang="ko-KR" altLang="en-US" sz="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807055"/>
                  </a:ext>
                </a:extLst>
              </a:tr>
            </a:tbl>
          </a:graphicData>
        </a:graphic>
      </p:graphicFrame>
      <p:grpSp>
        <p:nvGrpSpPr>
          <p:cNvPr id="11" name="그룹 10">
            <a:extLst>
              <a:ext uri="{FF2B5EF4-FFF2-40B4-BE49-F238E27FC236}">
                <a16:creationId xmlns:a16="http://schemas.microsoft.com/office/drawing/2014/main" id="{51992EF9-81B7-8F65-ADFD-C8D013C0F32D}"/>
              </a:ext>
            </a:extLst>
          </p:cNvPr>
          <p:cNvGrpSpPr/>
          <p:nvPr/>
        </p:nvGrpSpPr>
        <p:grpSpPr>
          <a:xfrm>
            <a:off x="3289318" y="4283854"/>
            <a:ext cx="2105082" cy="186100"/>
            <a:chOff x="19175035" y="-2703341"/>
            <a:chExt cx="2105082" cy="186100"/>
          </a:xfrm>
        </p:grpSpPr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FEB48F9F-D458-A4E7-7BD5-3E34B7F7EB29}"/>
                </a:ext>
              </a:extLst>
            </p:cNvPr>
            <p:cNvSpPr/>
            <p:nvPr/>
          </p:nvSpPr>
          <p:spPr>
            <a:xfrm>
              <a:off x="19175035" y="-26972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8866EE92-17BE-FA0A-D895-38370E8C623D}"/>
                </a:ext>
              </a:extLst>
            </p:cNvPr>
            <p:cNvSpPr/>
            <p:nvPr/>
          </p:nvSpPr>
          <p:spPr>
            <a:xfrm>
              <a:off x="19390219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&lt;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F36F97D1-1B22-6A30-6180-0AF63B6EBFC6}"/>
                </a:ext>
              </a:extLst>
            </p:cNvPr>
            <p:cNvSpPr/>
            <p:nvPr/>
          </p:nvSpPr>
          <p:spPr>
            <a:xfrm>
              <a:off x="204518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5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757B8444-E405-A303-6699-A8568B0AE717}"/>
                </a:ext>
              </a:extLst>
            </p:cNvPr>
            <p:cNvSpPr/>
            <p:nvPr/>
          </p:nvSpPr>
          <p:spPr>
            <a:xfrm>
              <a:off x="20667068" y="-270198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⋯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C16F30D-D66C-9BD7-F898-912FD48468DF}"/>
                </a:ext>
              </a:extLst>
            </p:cNvPr>
            <p:cNvSpPr/>
            <p:nvPr/>
          </p:nvSpPr>
          <p:spPr>
            <a:xfrm>
              <a:off x="19605403" y="-269860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bg1"/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1</a:t>
              </a:r>
              <a:endParaRPr kumimoji="1" lang="ko-KR" altLang="en-US" sz="5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0" name="모서리가 둥근 직사각형 19">
              <a:extLst>
                <a:ext uri="{FF2B5EF4-FFF2-40B4-BE49-F238E27FC236}">
                  <a16:creationId xmlns:a16="http://schemas.microsoft.com/office/drawing/2014/main" id="{9D029021-39B1-8BD2-1F30-75DC235BF26B}"/>
                </a:ext>
              </a:extLst>
            </p:cNvPr>
            <p:cNvSpPr/>
            <p:nvPr/>
          </p:nvSpPr>
          <p:spPr>
            <a:xfrm>
              <a:off x="19816353" y="-269860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2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1" name="모서리가 둥근 직사각형 20">
              <a:extLst>
                <a:ext uri="{FF2B5EF4-FFF2-40B4-BE49-F238E27FC236}">
                  <a16:creationId xmlns:a16="http://schemas.microsoft.com/office/drawing/2014/main" id="{FB3E5AB5-2C9C-6950-2D41-6F9F3329FAC7}"/>
                </a:ext>
              </a:extLst>
            </p:cNvPr>
            <p:cNvSpPr/>
            <p:nvPr/>
          </p:nvSpPr>
          <p:spPr>
            <a:xfrm>
              <a:off x="2002998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3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2" name="모서리가 둥근 직사각형 21">
              <a:extLst>
                <a:ext uri="{FF2B5EF4-FFF2-40B4-BE49-F238E27FC236}">
                  <a16:creationId xmlns:a16="http://schemas.microsoft.com/office/drawing/2014/main" id="{72B9BABC-CE8F-442A-FA5C-086C98AB299F}"/>
                </a:ext>
              </a:extLst>
            </p:cNvPr>
            <p:cNvSpPr/>
            <p:nvPr/>
          </p:nvSpPr>
          <p:spPr>
            <a:xfrm>
              <a:off x="20240934" y="-2700621"/>
              <a:ext cx="180000" cy="180000"/>
            </a:xfrm>
            <a:prstGeom prst="roundRect">
              <a:avLst>
                <a:gd name="adj" fmla="val 0"/>
              </a:avLst>
            </a:prstGeom>
            <a:noFill/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4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3" name="모서리가 둥근 직사각형 22">
              <a:extLst>
                <a:ext uri="{FF2B5EF4-FFF2-40B4-BE49-F238E27FC236}">
                  <a16:creationId xmlns:a16="http://schemas.microsoft.com/office/drawing/2014/main" id="{0F5EE2D4-2FDC-BFB8-CD61-43270903C0DF}"/>
                </a:ext>
              </a:extLst>
            </p:cNvPr>
            <p:cNvSpPr/>
            <p:nvPr/>
          </p:nvSpPr>
          <p:spPr>
            <a:xfrm>
              <a:off x="20884933" y="-270198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  <p:sp>
          <p:nvSpPr>
            <p:cNvPr id="24" name="모서리가 둥근 직사각형 23">
              <a:extLst>
                <a:ext uri="{FF2B5EF4-FFF2-40B4-BE49-F238E27FC236}">
                  <a16:creationId xmlns:a16="http://schemas.microsoft.com/office/drawing/2014/main" id="{0A0071BA-490E-3944-0005-0369F420B0BF}"/>
                </a:ext>
              </a:extLst>
            </p:cNvPr>
            <p:cNvSpPr/>
            <p:nvPr/>
          </p:nvSpPr>
          <p:spPr>
            <a:xfrm>
              <a:off x="21100117" y="-2703341"/>
              <a:ext cx="180000" cy="18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kumimoji="1" lang="en-US" altLang="ko-KR" sz="500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Malgun Gothic" panose="020B0503020000020004" pitchFamily="34" charset="-127"/>
                  <a:ea typeface="Malgun Gothic" panose="020B0503020000020004" pitchFamily="34" charset="-127"/>
                </a:rPr>
                <a:t>&gt;&gt;</a:t>
              </a:r>
              <a:endParaRPr kumimoji="1" lang="ko-KR" altLang="en-US" sz="500" b="1">
                <a:solidFill>
                  <a:schemeClr val="tx1">
                    <a:lumMod val="75000"/>
                    <a:lumOff val="2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endParaRPr>
            </a:p>
          </p:txBody>
        </p:sp>
      </p:grpSp>
      <p:sp>
        <p:nvSpPr>
          <p:cNvPr id="25" name="모서리가 둥근 직사각형 24">
            <a:extLst>
              <a:ext uri="{FF2B5EF4-FFF2-40B4-BE49-F238E27FC236}">
                <a16:creationId xmlns:a16="http://schemas.microsoft.com/office/drawing/2014/main" id="{79E3CEE1-C873-7FC1-1B08-3E42E8E382B4}"/>
              </a:ext>
            </a:extLst>
          </p:cNvPr>
          <p:cNvSpPr>
            <a:spLocks/>
          </p:cNvSpPr>
          <p:nvPr/>
        </p:nvSpPr>
        <p:spPr>
          <a:xfrm>
            <a:off x="1668175" y="1952077"/>
            <a:ext cx="540000" cy="270000"/>
          </a:xfrm>
          <a:prstGeom prst="roundRect">
            <a:avLst>
              <a:gd name="adj" fmla="val 0"/>
            </a:avLst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총  </a:t>
            </a:r>
            <a:r>
              <a:rPr kumimoji="1" lang="en-US" altLang="ko-KR" sz="700" dirty="0">
                <a:solidFill>
                  <a:srgbClr val="FF0000"/>
                </a:solidFill>
              </a:rPr>
              <a:t>5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건</a:t>
            </a:r>
          </a:p>
        </p:txBody>
      </p:sp>
      <p:sp>
        <p:nvSpPr>
          <p:cNvPr id="26" name="모서리가 둥근 직사각형 25">
            <a:extLst>
              <a:ext uri="{FF2B5EF4-FFF2-40B4-BE49-F238E27FC236}">
                <a16:creationId xmlns:a16="http://schemas.microsoft.com/office/drawing/2014/main" id="{3582BAA3-CBF4-3ACE-0CD4-F5549B57ECFA}"/>
              </a:ext>
            </a:extLst>
          </p:cNvPr>
          <p:cNvSpPr>
            <a:spLocks/>
          </p:cNvSpPr>
          <p:nvPr/>
        </p:nvSpPr>
        <p:spPr>
          <a:xfrm>
            <a:off x="2143101" y="1980993"/>
            <a:ext cx="900000" cy="203065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30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개씩 보기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</a:t>
            </a:r>
            <a:r>
              <a:rPr kumimoji="1"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19F68A95-6C76-B91F-5FA3-44893C7527E6}"/>
              </a:ext>
            </a:extLst>
          </p:cNvPr>
          <p:cNvSpPr>
            <a:spLocks/>
          </p:cNvSpPr>
          <p:nvPr/>
        </p:nvSpPr>
        <p:spPr>
          <a:xfrm>
            <a:off x="6419415" y="1999067"/>
            <a:ext cx="720000" cy="203065"/>
          </a:xfrm>
          <a:prstGeom prst="roundRect">
            <a:avLst>
              <a:gd name="adj" fmla="val 0"/>
            </a:avLst>
          </a:prstGeom>
          <a:solidFill>
            <a:schemeClr val="bg1">
              <a:lumMod val="5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600" dirty="0">
                <a:solidFill>
                  <a:schemeClr val="bg1"/>
                </a:solidFill>
              </a:rPr>
              <a:t>문의하기</a:t>
            </a:r>
          </a:p>
        </p:txBody>
      </p:sp>
      <p:sp>
        <p:nvSpPr>
          <p:cNvPr id="37" name="모서리가 둥근 직사각형 36">
            <a:extLst>
              <a:ext uri="{FF2B5EF4-FFF2-40B4-BE49-F238E27FC236}">
                <a16:creationId xmlns:a16="http://schemas.microsoft.com/office/drawing/2014/main" id="{C3F6F683-1888-8A83-AAD4-1DE43B6E72AB}"/>
              </a:ext>
            </a:extLst>
          </p:cNvPr>
          <p:cNvSpPr>
            <a:spLocks/>
          </p:cNvSpPr>
          <p:nvPr/>
        </p:nvSpPr>
        <p:spPr>
          <a:xfrm>
            <a:off x="2779704" y="24128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6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11A4E978-D3B1-1F6B-8A5E-29E2572D0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316896"/>
              </p:ext>
            </p:extLst>
          </p:nvPr>
        </p:nvGraphicFramePr>
        <p:xfrm>
          <a:off x="1711905" y="1523130"/>
          <a:ext cx="5428799" cy="2946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9921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61205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  <a:gridCol w="632655">
                  <a:extLst>
                    <a:ext uri="{9D8B030D-6E8A-4147-A177-3AD203B41FA5}">
                      <a16:colId xmlns:a16="http://schemas.microsoft.com/office/drawing/2014/main" val="64998389"/>
                    </a:ext>
                  </a:extLst>
                </a:gridCol>
                <a:gridCol w="740697">
                  <a:extLst>
                    <a:ext uri="{9D8B030D-6E8A-4147-A177-3AD203B41FA5}">
                      <a16:colId xmlns:a16="http://schemas.microsoft.com/office/drawing/2014/main" val="426315628"/>
                    </a:ext>
                  </a:extLst>
                </a:gridCol>
                <a:gridCol w="469462">
                  <a:extLst>
                    <a:ext uri="{9D8B030D-6E8A-4147-A177-3AD203B41FA5}">
                      <a16:colId xmlns:a16="http://schemas.microsoft.com/office/drawing/2014/main" val="436755244"/>
                    </a:ext>
                  </a:extLst>
                </a:gridCol>
                <a:gridCol w="2074718">
                  <a:extLst>
                    <a:ext uri="{9D8B030D-6E8A-4147-A177-3AD203B41FA5}">
                      <a16:colId xmlns:a16="http://schemas.microsoft.com/office/drawing/2014/main" val="3567371077"/>
                    </a:ext>
                  </a:extLst>
                </a:gridCol>
              </a:tblGrid>
              <a:tr h="294604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유형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sym typeface="Malgun Gothic"/>
                        </a:rPr>
                        <a:t>조회기간</a:t>
                      </a:r>
                    </a:p>
                  </a:txBody>
                  <a:tcPr marL="72000" marR="72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0" name="Google Shape;2233;g27fe52d962f_1_4247">
            <a:extLst>
              <a:ext uri="{FF2B5EF4-FFF2-40B4-BE49-F238E27FC236}">
                <a16:creationId xmlns:a16="http://schemas.microsoft.com/office/drawing/2014/main" id="{35935EF7-FD29-56E9-D24D-86C1B2FC7B6A}"/>
              </a:ext>
            </a:extLst>
          </p:cNvPr>
          <p:cNvSpPr/>
          <p:nvPr/>
        </p:nvSpPr>
        <p:spPr>
          <a:xfrm>
            <a:off x="6634200" y="1566493"/>
            <a:ext cx="417856" cy="192337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조회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0CFB2F2C-04EB-1C61-2356-042B96E1D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773146"/>
              </p:ext>
            </p:extLst>
          </p:nvPr>
        </p:nvGraphicFramePr>
        <p:xfrm>
          <a:off x="5110486" y="1580743"/>
          <a:ext cx="652523" cy="178087"/>
        </p:xfrm>
        <a:graphic>
          <a:graphicData uri="http://schemas.openxmlformats.org/drawingml/2006/table">
            <a:tbl>
              <a:tblPr/>
              <a:tblGrid>
                <a:gridCol w="65252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2024-09-21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CCAF8847-18AD-F1A4-1693-3AC909DD10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6576337"/>
              </p:ext>
            </p:extLst>
          </p:nvPr>
        </p:nvGraphicFramePr>
        <p:xfrm>
          <a:off x="5807753" y="1580343"/>
          <a:ext cx="643748" cy="178087"/>
        </p:xfrm>
        <a:graphic>
          <a:graphicData uri="http://schemas.openxmlformats.org/drawingml/2006/table">
            <a:tbl>
              <a:tblPr/>
              <a:tblGrid>
                <a:gridCol w="64374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8087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43" name="그래픽 42" descr="일일 일정표 단색으로 채워진">
            <a:extLst>
              <a:ext uri="{FF2B5EF4-FFF2-40B4-BE49-F238E27FC236}">
                <a16:creationId xmlns:a16="http://schemas.microsoft.com/office/drawing/2014/main" id="{A503F37E-C6DB-9D7F-FCA9-DFE358133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98767" y="1574849"/>
            <a:ext cx="164242" cy="188524"/>
          </a:xfrm>
          <a:prstGeom prst="rect">
            <a:avLst/>
          </a:prstGeom>
        </p:spPr>
      </p:pic>
      <p:pic>
        <p:nvPicPr>
          <p:cNvPr id="44" name="그래픽 43" descr="일일 일정표 단색으로 채워진">
            <a:extLst>
              <a:ext uri="{FF2B5EF4-FFF2-40B4-BE49-F238E27FC236}">
                <a16:creationId xmlns:a16="http://schemas.microsoft.com/office/drawing/2014/main" id="{32D4DB8D-B47B-EE45-57E7-D4E487035B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87258" y="1574449"/>
            <a:ext cx="164242" cy="188524"/>
          </a:xfrm>
          <a:prstGeom prst="rect">
            <a:avLst/>
          </a:prstGeom>
        </p:spPr>
      </p:pic>
      <p:graphicFrame>
        <p:nvGraphicFramePr>
          <p:cNvPr id="51" name="표 50">
            <a:extLst>
              <a:ext uri="{FF2B5EF4-FFF2-40B4-BE49-F238E27FC236}">
                <a16:creationId xmlns:a16="http://schemas.microsoft.com/office/drawing/2014/main" id="{8E8E89F5-A066-82CE-13A0-4140BB149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713907"/>
              </p:ext>
            </p:extLst>
          </p:nvPr>
        </p:nvGraphicFramePr>
        <p:xfrm>
          <a:off x="2072127" y="1580743"/>
          <a:ext cx="1041949" cy="171450"/>
        </p:xfrm>
        <a:graphic>
          <a:graphicData uri="http://schemas.openxmlformats.org/drawingml/2006/table">
            <a:tbl>
              <a:tblPr/>
              <a:tblGrid>
                <a:gridCol w="104194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52" name="표 51">
            <a:extLst>
              <a:ext uri="{FF2B5EF4-FFF2-40B4-BE49-F238E27FC236}">
                <a16:creationId xmlns:a16="http://schemas.microsoft.com/office/drawing/2014/main" id="{1DE5B3BF-5F50-B49E-7CA1-3EE48F1E6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71799"/>
              </p:ext>
            </p:extLst>
          </p:nvPr>
        </p:nvGraphicFramePr>
        <p:xfrm>
          <a:off x="3549607" y="1580743"/>
          <a:ext cx="843459" cy="171450"/>
        </p:xfrm>
        <a:graphic>
          <a:graphicData uri="http://schemas.openxmlformats.org/drawingml/2006/table">
            <a:tbl>
              <a:tblPr/>
              <a:tblGrid>
                <a:gridCol w="843459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7145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전체                    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▼ </a:t>
                      </a:r>
                      <a:r>
                        <a:rPr lang="ko-KR" altLang="en-US" sz="600" dirty="0"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</a:t>
                      </a:r>
                      <a:endParaRPr lang="en" sz="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" name="모서리가 둥근 직사각형 138">
            <a:extLst>
              <a:ext uri="{FF2B5EF4-FFF2-40B4-BE49-F238E27FC236}">
                <a16:creationId xmlns:a16="http://schemas.microsoft.com/office/drawing/2014/main" id="{0EFBFF71-45AB-CE76-59EB-55BE80E15234}"/>
              </a:ext>
            </a:extLst>
          </p:cNvPr>
          <p:cNvSpPr>
            <a:spLocks/>
          </p:cNvSpPr>
          <p:nvPr/>
        </p:nvSpPr>
        <p:spPr>
          <a:xfrm>
            <a:off x="1636596" y="57951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모서리가 둥근 직사각형 139">
            <a:extLst>
              <a:ext uri="{FF2B5EF4-FFF2-40B4-BE49-F238E27FC236}">
                <a16:creationId xmlns:a16="http://schemas.microsoft.com/office/drawing/2014/main" id="{72BAB361-C7D7-B2A6-0F4C-5B34EEAEF28A}"/>
              </a:ext>
            </a:extLst>
          </p:cNvPr>
          <p:cNvSpPr>
            <a:spLocks/>
          </p:cNvSpPr>
          <p:nvPr/>
        </p:nvSpPr>
        <p:spPr>
          <a:xfrm>
            <a:off x="1638748" y="114439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2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9" name="모서리가 둥근 직사각형 140">
            <a:extLst>
              <a:ext uri="{FF2B5EF4-FFF2-40B4-BE49-F238E27FC236}">
                <a16:creationId xmlns:a16="http://schemas.microsoft.com/office/drawing/2014/main" id="{6F7095CE-7FB7-660B-C403-D723A057EC55}"/>
              </a:ext>
            </a:extLst>
          </p:cNvPr>
          <p:cNvSpPr>
            <a:spLocks/>
          </p:cNvSpPr>
          <p:nvPr/>
        </p:nvSpPr>
        <p:spPr>
          <a:xfrm>
            <a:off x="1635480" y="14891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7" name="모서리가 둥근 직사각형 141">
            <a:extLst>
              <a:ext uri="{FF2B5EF4-FFF2-40B4-BE49-F238E27FC236}">
                <a16:creationId xmlns:a16="http://schemas.microsoft.com/office/drawing/2014/main" id="{62936229-D564-26C9-FFE9-2C387EEBEF55}"/>
              </a:ext>
            </a:extLst>
          </p:cNvPr>
          <p:cNvSpPr>
            <a:spLocks/>
          </p:cNvSpPr>
          <p:nvPr/>
        </p:nvSpPr>
        <p:spPr>
          <a:xfrm>
            <a:off x="1642911" y="189168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4</a:t>
            </a:r>
            <a:endParaRPr kumimoji="1" lang="ko-KR" altLang="en-US" sz="700" b="1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28" name="모서리가 둥근 직사각형 5">
            <a:extLst>
              <a:ext uri="{FF2B5EF4-FFF2-40B4-BE49-F238E27FC236}">
                <a16:creationId xmlns:a16="http://schemas.microsoft.com/office/drawing/2014/main" id="{2A214946-1696-E7E8-48B1-86DDC9F3B70E}"/>
              </a:ext>
            </a:extLst>
          </p:cNvPr>
          <p:cNvSpPr>
            <a:spLocks/>
          </p:cNvSpPr>
          <p:nvPr/>
        </p:nvSpPr>
        <p:spPr>
          <a:xfrm>
            <a:off x="1635480" y="217642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5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058877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55D62-FDAB-81F0-8538-D70C25C19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6B6B9A7-964E-A660-AB25-DF3DF6D1E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55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DCF1B8B-055A-D43B-BFC6-67F7C536A1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640256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등록페이지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7" name="Google Shape;675;g303e5fefdbf_0_89">
            <a:extLst>
              <a:ext uri="{FF2B5EF4-FFF2-40B4-BE49-F238E27FC236}">
                <a16:creationId xmlns:a16="http://schemas.microsoft.com/office/drawing/2014/main" id="{9798E082-511F-3FE5-49D3-BD1C89215C4F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9" name="Google Shape;649;g302391297fa_0_53">
            <a:extLst>
              <a:ext uri="{FF2B5EF4-FFF2-40B4-BE49-F238E27FC236}">
                <a16:creationId xmlns:a16="http://schemas.microsoft.com/office/drawing/2014/main" id="{B38154E7-1A08-F3DE-DCB3-AE69770E6486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2" name="Google Shape;600;g302391297fa_0_53">
            <a:extLst>
              <a:ext uri="{FF2B5EF4-FFF2-40B4-BE49-F238E27FC236}">
                <a16:creationId xmlns:a16="http://schemas.microsoft.com/office/drawing/2014/main" id="{21F86556-A6E7-EA1A-7162-3E60814FDA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4402266"/>
              </p:ext>
            </p:extLst>
          </p:nvPr>
        </p:nvGraphicFramePr>
        <p:xfrm>
          <a:off x="1728520" y="1639416"/>
          <a:ext cx="5401409" cy="2612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302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800" b="1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endParaRPr lang="en-US" altLang="ko-KR" sz="800" b="0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800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dirty="0"/>
                        <a:t> 0</a:t>
                      </a:r>
                      <a:r>
                        <a:rPr lang="en-US" altLang="ko-KR" sz="800" baseline="0" dirty="0"/>
                        <a:t> / 500byte</a:t>
                      </a:r>
                      <a:endParaRPr lang="ko-KR" altLang="en-US" sz="800" dirty="0"/>
                    </a:p>
                  </a:txBody>
                  <a:tcPr marL="36000" marR="36000" marT="36000" marB="36000" anchor="b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1861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6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65315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2FAA52DF-A06D-6013-AF7E-A5C20188D1BD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698;g303e5fefdbf_0_89">
            <a:extLst>
              <a:ext uri="{FF2B5EF4-FFF2-40B4-BE49-F238E27FC236}">
                <a16:creationId xmlns:a16="http://schemas.microsoft.com/office/drawing/2014/main" id="{48F04934-2510-DA0B-6674-AB1020F85195}"/>
              </a:ext>
            </a:extLst>
          </p:cNvPr>
          <p:cNvSpPr/>
          <p:nvPr/>
        </p:nvSpPr>
        <p:spPr>
          <a:xfrm>
            <a:off x="1728520" y="4471240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699;g303e5fefdbf_0_89">
            <a:extLst>
              <a:ext uri="{FF2B5EF4-FFF2-40B4-BE49-F238E27FC236}">
                <a16:creationId xmlns:a16="http://schemas.microsoft.com/office/drawing/2014/main" id="{602A9EE4-942A-8C17-9511-67978926F7E1}"/>
              </a:ext>
            </a:extLst>
          </p:cNvPr>
          <p:cNvSpPr/>
          <p:nvPr/>
        </p:nvSpPr>
        <p:spPr>
          <a:xfrm>
            <a:off x="6194938" y="4471240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14;g28120bc8d10_0_403">
            <a:extLst>
              <a:ext uri="{FF2B5EF4-FFF2-40B4-BE49-F238E27FC236}">
                <a16:creationId xmlns:a16="http://schemas.microsoft.com/office/drawing/2014/main" id="{89C4E2DE-09BD-54BE-F728-BF6BD9D31310}"/>
              </a:ext>
            </a:extLst>
          </p:cNvPr>
          <p:cNvSpPr/>
          <p:nvPr/>
        </p:nvSpPr>
        <p:spPr>
          <a:xfrm>
            <a:off x="2727006" y="3854833"/>
            <a:ext cx="462036" cy="185628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36000" tIns="72000" rIns="36000" bIns="720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파일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036D5FC-0961-FE14-34B3-3554D09F9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897700"/>
              </p:ext>
            </p:extLst>
          </p:nvPr>
        </p:nvGraphicFramePr>
        <p:xfrm>
          <a:off x="2727006" y="1989267"/>
          <a:ext cx="1571862" cy="210690"/>
        </p:xfrm>
        <a:graphic>
          <a:graphicData uri="http://schemas.openxmlformats.org/drawingml/2006/table">
            <a:tbl>
              <a:tblPr/>
              <a:tblGrid>
                <a:gridCol w="1571862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선택해 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 </a:t>
                      </a: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            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BDE4615-9C09-11FE-D34C-171170E65D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354996"/>
              </p:ext>
            </p:extLst>
          </p:nvPr>
        </p:nvGraphicFramePr>
        <p:xfrm>
          <a:off x="2727006" y="1678363"/>
          <a:ext cx="4083493" cy="210690"/>
        </p:xfrm>
        <a:graphic>
          <a:graphicData uri="http://schemas.openxmlformats.org/drawingml/2006/table">
            <a:tbl>
              <a:tblPr/>
              <a:tblGrid>
                <a:gridCol w="4083493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</a:t>
                      </a: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 </a:t>
                      </a: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입력해 주세요</a:t>
                      </a: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CB3FE6F0-DBAE-E62C-D501-693F067C35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8776197"/>
              </p:ext>
            </p:extLst>
          </p:nvPr>
        </p:nvGraphicFramePr>
        <p:xfrm>
          <a:off x="2727006" y="2585784"/>
          <a:ext cx="3816298" cy="1131776"/>
        </p:xfrm>
        <a:graphic>
          <a:graphicData uri="http://schemas.openxmlformats.org/drawingml/2006/table">
            <a:tbl>
              <a:tblPr/>
              <a:tblGrid>
                <a:gridCol w="3816298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131776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ko-KR" altLang="en-US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35640F2-01F0-402F-5209-8C3CFC62FD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277332"/>
              </p:ext>
            </p:extLst>
          </p:nvPr>
        </p:nvGraphicFramePr>
        <p:xfrm>
          <a:off x="8043740" y="5091340"/>
          <a:ext cx="653358" cy="1017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3358">
                  <a:extLst>
                    <a:ext uri="{9D8B030D-6E8A-4147-A177-3AD203B41FA5}">
                      <a16:colId xmlns:a16="http://schemas.microsoft.com/office/drawing/2014/main" val="3919974112"/>
                    </a:ext>
                  </a:extLst>
                </a:gridCol>
              </a:tblGrid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상품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2866796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주문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591045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배송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134440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결제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2439953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취소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반품</a:t>
                      </a:r>
                      <a:r>
                        <a:rPr kumimoji="0" lang="en-US" altLang="ko-KR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</a:t>
                      </a: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교환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8766778"/>
                  </a:ext>
                </a:extLst>
              </a:tr>
              <a:tr h="16962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기타</a:t>
                      </a:r>
                    </a:p>
                  </a:txBody>
                  <a:tcPr marL="36000" marR="3600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79998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ED6552C0-07AF-F852-8CE0-C7CF07020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842823"/>
              </p:ext>
            </p:extLst>
          </p:nvPr>
        </p:nvGraphicFramePr>
        <p:xfrm>
          <a:off x="2727006" y="2287525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        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D2B5EBE-07A6-633D-F7CA-A463FE3B46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447789"/>
              </p:ext>
            </p:extLst>
          </p:nvPr>
        </p:nvGraphicFramePr>
        <p:xfrm>
          <a:off x="3620702" y="2287525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F55A5901-40D8-599E-14F2-60F586A8C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542342"/>
              </p:ext>
            </p:extLst>
          </p:nvPr>
        </p:nvGraphicFramePr>
        <p:xfrm>
          <a:off x="4512925" y="2287525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9" name="Google Shape;1694;p44">
            <a:extLst>
              <a:ext uri="{FF2B5EF4-FFF2-40B4-BE49-F238E27FC236}">
                <a16:creationId xmlns:a16="http://schemas.microsoft.com/office/drawing/2014/main" id="{2642262A-AEDE-F7AE-31EF-547D603C686C}"/>
              </a:ext>
            </a:extLst>
          </p:cNvPr>
          <p:cNvSpPr/>
          <p:nvPr/>
        </p:nvSpPr>
        <p:spPr>
          <a:xfrm>
            <a:off x="3620702" y="521858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작성된 내용을 고객센터에 문의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0" name="모서리가 둥근 직사각형 210">
            <a:extLst>
              <a:ext uri="{FF2B5EF4-FFF2-40B4-BE49-F238E27FC236}">
                <a16:creationId xmlns:a16="http://schemas.microsoft.com/office/drawing/2014/main" id="{5CF9F8F1-6685-2420-95F5-A4E655F844B1}"/>
              </a:ext>
            </a:extLst>
          </p:cNvPr>
          <p:cNvSpPr/>
          <p:nvPr/>
        </p:nvSpPr>
        <p:spPr>
          <a:xfrm>
            <a:off x="4396682" y="586899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1" name="모서리가 둥근 직사각형 211">
            <a:extLst>
              <a:ext uri="{FF2B5EF4-FFF2-40B4-BE49-F238E27FC236}">
                <a16:creationId xmlns:a16="http://schemas.microsoft.com/office/drawing/2014/main" id="{5A48D16E-4DED-A958-781A-6F22E46EDE81}"/>
              </a:ext>
            </a:extLst>
          </p:cNvPr>
          <p:cNvSpPr/>
          <p:nvPr/>
        </p:nvSpPr>
        <p:spPr>
          <a:xfrm>
            <a:off x="4801648" y="586629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모서리가 둥근 직사각형 97">
            <a:extLst>
              <a:ext uri="{FF2B5EF4-FFF2-40B4-BE49-F238E27FC236}">
                <a16:creationId xmlns:a16="http://schemas.microsoft.com/office/drawing/2014/main" id="{378783AE-535A-2E33-153E-D968609121B0}"/>
              </a:ext>
            </a:extLst>
          </p:cNvPr>
          <p:cNvSpPr/>
          <p:nvPr/>
        </p:nvSpPr>
        <p:spPr>
          <a:xfrm>
            <a:off x="1728520" y="1015599"/>
            <a:ext cx="5401409" cy="572092"/>
          </a:xfrm>
          <a:prstGeom prst="roundRect">
            <a:avLst>
              <a:gd name="adj" fmla="val 1886"/>
            </a:avLst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고객센터에서 가능한 빠른 시일내에 문의 내용에 대한 답변을 드리도록 하겠습니다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첨부파일은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30MB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이하의 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jpg, txt,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xlsx, pdf,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png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gif,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tif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docx, jpeg, pptx, zip, bmp,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hwp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</a:t>
            </a:r>
            <a:r>
              <a:rPr kumimoji="1" lang="en-US" altLang="ko-KR" sz="7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xlsm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 ppt, doc </a:t>
            </a:r>
            <a:r>
              <a:rPr kumimoji="1"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형식의 파일만 업로드할 수 있습니다</a:t>
            </a:r>
            <a:r>
              <a:rPr kumimoji="1"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작성한 문의 사항은 요청 상태일때 수정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/</a:t>
            </a:r>
            <a:r>
              <a:rPr kumimoji="1" lang="ko-KR" altLang="en-US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삭제가 가능합니다</a:t>
            </a:r>
            <a:r>
              <a:rPr kumimoji="1" lang="en-US" altLang="ko-KR" sz="700" dirty="0">
                <a:solidFill>
                  <a:schemeClr val="bg1">
                    <a:lumMod val="5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6640755-CC93-4AF8-E6DB-41E246819DB6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등록페이지</a:t>
            </a:r>
          </a:p>
        </p:txBody>
      </p:sp>
    </p:spTree>
    <p:extLst>
      <p:ext uri="{BB962C8B-B14F-4D97-AF65-F5344CB8AC3E}">
        <p14:creationId xmlns:p14="http://schemas.microsoft.com/office/powerpoint/2010/main" val="109533704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6A7A0-A3D6-F7A8-3379-63B582B02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7F36396D-3929-BAAE-7DF9-4B9A82567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56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56949F2-3346-ED99-8F8C-D08DC08700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499127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상세페이지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7" name="Google Shape;675;g303e5fefdbf_0_89">
            <a:extLst>
              <a:ext uri="{FF2B5EF4-FFF2-40B4-BE49-F238E27FC236}">
                <a16:creationId xmlns:a16="http://schemas.microsoft.com/office/drawing/2014/main" id="{3D1AE086-5871-1E07-8239-333F9B55878A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9" name="Google Shape;649;g302391297fa_0_53">
            <a:extLst>
              <a:ext uri="{FF2B5EF4-FFF2-40B4-BE49-F238E27FC236}">
                <a16:creationId xmlns:a16="http://schemas.microsoft.com/office/drawing/2014/main" id="{73D79710-2172-0ED4-1195-66BA9E21EE33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2" name="Google Shape;600;g302391297fa_0_53">
            <a:extLst>
              <a:ext uri="{FF2B5EF4-FFF2-40B4-BE49-F238E27FC236}">
                <a16:creationId xmlns:a16="http://schemas.microsoft.com/office/drawing/2014/main" id="{7C616011-8762-5FA1-DD11-5C50FD6374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556843"/>
              </p:ext>
            </p:extLst>
          </p:nvPr>
        </p:nvGraphicFramePr>
        <p:xfrm>
          <a:off x="1728520" y="1039129"/>
          <a:ext cx="5401409" cy="2612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302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문의하기 입니다</a:t>
                      </a: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1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010-123-5678</a:t>
                      </a:r>
                      <a:endParaRPr kumimoji="1" lang="ko-KR" altLang="en-US" sz="8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문의내용입니다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1861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6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65315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7CB179F7-2B9E-D472-A07A-29E5A9E5D5FF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58;g27fc35ecc8f_0_48">
            <a:extLst>
              <a:ext uri="{FF2B5EF4-FFF2-40B4-BE49-F238E27FC236}">
                <a16:creationId xmlns:a16="http://schemas.microsoft.com/office/drawing/2014/main" id="{0B316FA5-6250-0FAF-F2A7-487EFE5275C5}"/>
              </a:ext>
            </a:extLst>
          </p:cNvPr>
          <p:cNvSpPr/>
          <p:nvPr/>
        </p:nvSpPr>
        <p:spPr>
          <a:xfrm>
            <a:off x="2727006" y="326978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" name="Google Shape;1659;g27fc35ecc8f_0_48">
            <a:extLst>
              <a:ext uri="{FF2B5EF4-FFF2-40B4-BE49-F238E27FC236}">
                <a16:creationId xmlns:a16="http://schemas.microsoft.com/office/drawing/2014/main" id="{278A1E94-A810-A6B2-B2DF-6840542CB53E}"/>
              </a:ext>
            </a:extLst>
          </p:cNvPr>
          <p:cNvSpPr/>
          <p:nvPr/>
        </p:nvSpPr>
        <p:spPr>
          <a:xfrm>
            <a:off x="3452377" y="330578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98;g303e5fefdbf_0_89">
            <a:extLst>
              <a:ext uri="{FF2B5EF4-FFF2-40B4-BE49-F238E27FC236}">
                <a16:creationId xmlns:a16="http://schemas.microsoft.com/office/drawing/2014/main" id="{275C0C97-9B16-870A-5469-3AE6C3DCA0E4}"/>
              </a:ext>
            </a:extLst>
          </p:cNvPr>
          <p:cNvSpPr/>
          <p:nvPr/>
        </p:nvSpPr>
        <p:spPr>
          <a:xfrm>
            <a:off x="1728520" y="3839347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99;g303e5fefdbf_0_89">
            <a:extLst>
              <a:ext uri="{FF2B5EF4-FFF2-40B4-BE49-F238E27FC236}">
                <a16:creationId xmlns:a16="http://schemas.microsoft.com/office/drawing/2014/main" id="{C0B46ADF-AA12-657F-3330-528CA6A7CC5A}"/>
              </a:ext>
            </a:extLst>
          </p:cNvPr>
          <p:cNvSpPr/>
          <p:nvPr/>
        </p:nvSpPr>
        <p:spPr>
          <a:xfrm>
            <a:off x="5208386" y="3839347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수정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99;g303e5fefdbf_0_89">
            <a:extLst>
              <a:ext uri="{FF2B5EF4-FFF2-40B4-BE49-F238E27FC236}">
                <a16:creationId xmlns:a16="http://schemas.microsoft.com/office/drawing/2014/main" id="{46C0D23A-3C25-F04B-C601-D130AB25F971}"/>
              </a:ext>
            </a:extLst>
          </p:cNvPr>
          <p:cNvSpPr/>
          <p:nvPr/>
        </p:nvSpPr>
        <p:spPr>
          <a:xfrm>
            <a:off x="6194938" y="3839347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삭제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694;p44">
            <a:extLst>
              <a:ext uri="{FF2B5EF4-FFF2-40B4-BE49-F238E27FC236}">
                <a16:creationId xmlns:a16="http://schemas.microsoft.com/office/drawing/2014/main" id="{8B0E60F3-C2F4-61AD-91A4-E325A36093C2}"/>
              </a:ext>
            </a:extLst>
          </p:cNvPr>
          <p:cNvSpPr/>
          <p:nvPr/>
        </p:nvSpPr>
        <p:spPr>
          <a:xfrm>
            <a:off x="2887628" y="4989887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문의 내용을 수정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27" name="모서리가 둥근 직사각형 217">
            <a:extLst>
              <a:ext uri="{FF2B5EF4-FFF2-40B4-BE49-F238E27FC236}">
                <a16:creationId xmlns:a16="http://schemas.microsoft.com/office/drawing/2014/main" id="{86064B82-C50F-2667-7D2B-B01337F1EAA9}"/>
              </a:ext>
            </a:extLst>
          </p:cNvPr>
          <p:cNvSpPr/>
          <p:nvPr/>
        </p:nvSpPr>
        <p:spPr>
          <a:xfrm>
            <a:off x="3663608" y="5640294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28" name="모서리가 둥근 직사각형 218">
            <a:extLst>
              <a:ext uri="{FF2B5EF4-FFF2-40B4-BE49-F238E27FC236}">
                <a16:creationId xmlns:a16="http://schemas.microsoft.com/office/drawing/2014/main" id="{28541FB7-FD5B-436C-5A03-A08C3BDC3021}"/>
              </a:ext>
            </a:extLst>
          </p:cNvPr>
          <p:cNvSpPr/>
          <p:nvPr/>
        </p:nvSpPr>
        <p:spPr>
          <a:xfrm>
            <a:off x="4068574" y="563760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Google Shape;1694;p44">
            <a:extLst>
              <a:ext uri="{FF2B5EF4-FFF2-40B4-BE49-F238E27FC236}">
                <a16:creationId xmlns:a16="http://schemas.microsoft.com/office/drawing/2014/main" id="{B9109D3B-E491-677E-7403-9D8D6AAFF824}"/>
              </a:ext>
            </a:extLst>
          </p:cNvPr>
          <p:cNvSpPr/>
          <p:nvPr/>
        </p:nvSpPr>
        <p:spPr>
          <a:xfrm>
            <a:off x="5331054" y="4984024"/>
            <a:ext cx="2198907" cy="939617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chemeClr val="bg1">
                <a:lumMod val="50000"/>
              </a:schemeClr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문의 내용을 삭제 하시겠습니까</a:t>
            </a:r>
            <a:r>
              <a:rPr lang="en-US" altLang="ko-KR" sz="600" b="0" i="0" u="none" strike="noStrike" cap="none" dirty="0">
                <a:solidFill>
                  <a:srgbClr val="434343"/>
                </a:solidFill>
                <a:latin typeface="Malgun Gothic" panose="020B0503020000020004" pitchFamily="34" charset="-127"/>
                <a:ea typeface="Malgun Gothic" panose="020B0503020000020004" pitchFamily="34" charset="-127"/>
                <a:cs typeface="Arial"/>
                <a:sym typeface="Arial"/>
              </a:rPr>
              <a:t>?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lang="en-US"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600" b="0" i="0" u="none" strike="noStrike" cap="none" dirty="0">
              <a:solidFill>
                <a:srgbClr val="434343"/>
              </a:solidFill>
              <a:latin typeface="Malgun Gothic" panose="020B0503020000020004" pitchFamily="34" charset="-127"/>
              <a:ea typeface="Malgun Gothic" panose="020B0503020000020004" pitchFamily="34" charset="-127"/>
              <a:cs typeface="Arial"/>
              <a:sym typeface="Arial"/>
            </a:endParaRPr>
          </a:p>
        </p:txBody>
      </p:sp>
      <p:sp>
        <p:nvSpPr>
          <p:cNvPr id="31" name="모서리가 둥근 직사각형 231">
            <a:extLst>
              <a:ext uri="{FF2B5EF4-FFF2-40B4-BE49-F238E27FC236}">
                <a16:creationId xmlns:a16="http://schemas.microsoft.com/office/drawing/2014/main" id="{EFE7C4AC-05EF-B228-97D4-186B44AA3E53}"/>
              </a:ext>
            </a:extLst>
          </p:cNvPr>
          <p:cNvSpPr/>
          <p:nvPr/>
        </p:nvSpPr>
        <p:spPr>
          <a:xfrm>
            <a:off x="6107034" y="5634431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예</a:t>
            </a:r>
          </a:p>
        </p:txBody>
      </p:sp>
      <p:sp>
        <p:nvSpPr>
          <p:cNvPr id="32" name="모서리가 둥근 직사각형 232">
            <a:extLst>
              <a:ext uri="{FF2B5EF4-FFF2-40B4-BE49-F238E27FC236}">
                <a16:creationId xmlns:a16="http://schemas.microsoft.com/office/drawing/2014/main" id="{1B8B4EB8-24AA-0B9C-D9FD-23C5B89F05B3}"/>
              </a:ext>
            </a:extLst>
          </p:cNvPr>
          <p:cNvSpPr/>
          <p:nvPr/>
        </p:nvSpPr>
        <p:spPr>
          <a:xfrm>
            <a:off x="6512000" y="5631738"/>
            <a:ext cx="36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아니오</a:t>
            </a:r>
            <a:endParaRPr kumimoji="1" lang="ko-KR" altLang="en-US" sz="7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2BF8A37-D5B0-320F-C765-8BA51F4BAB65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상세페이지</a:t>
            </a:r>
          </a:p>
        </p:txBody>
      </p:sp>
    </p:spTree>
    <p:extLst>
      <p:ext uri="{BB962C8B-B14F-4D97-AF65-F5344CB8AC3E}">
        <p14:creationId xmlns:p14="http://schemas.microsoft.com/office/powerpoint/2010/main" val="38581326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611BD-871E-B22D-D24F-CDEA02A25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318AB21-91C7-C760-6B7D-B38C6E8A3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57</a:t>
            </a:fld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EADA3EE-F0BD-918F-3796-A82E3FDAB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72526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1:1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문의하기 답변페이지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57" name="Google Shape;675;g303e5fefdbf_0_89">
            <a:extLst>
              <a:ext uri="{FF2B5EF4-FFF2-40B4-BE49-F238E27FC236}">
                <a16:creationId xmlns:a16="http://schemas.microsoft.com/office/drawing/2014/main" id="{6A7F1069-4EE8-5B01-84D9-28F774018444}"/>
              </a:ext>
            </a:extLst>
          </p:cNvPr>
          <p:cNvGraphicFramePr/>
          <p:nvPr/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59" name="Google Shape;649;g302391297fa_0_53">
            <a:extLst>
              <a:ext uri="{FF2B5EF4-FFF2-40B4-BE49-F238E27FC236}">
                <a16:creationId xmlns:a16="http://schemas.microsoft.com/office/drawing/2014/main" id="{C577DDA2-23D7-4789-8674-0F1EFB26D7C9}"/>
              </a:ext>
            </a:extLst>
          </p:cNvPr>
          <p:cNvCxnSpPr>
            <a:cxnSpLocks/>
          </p:cNvCxnSpPr>
          <p:nvPr/>
        </p:nvCxnSpPr>
        <p:spPr>
          <a:xfrm>
            <a:off x="1728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72" name="Google Shape;600;g302391297fa_0_53">
            <a:extLst>
              <a:ext uri="{FF2B5EF4-FFF2-40B4-BE49-F238E27FC236}">
                <a16:creationId xmlns:a16="http://schemas.microsoft.com/office/drawing/2014/main" id="{22F8A808-E087-F24C-BBF5-1549FC9E426E}"/>
              </a:ext>
            </a:extLst>
          </p:cNvPr>
          <p:cNvGraphicFramePr/>
          <p:nvPr/>
        </p:nvGraphicFramePr>
        <p:xfrm>
          <a:off x="1728520" y="1039129"/>
          <a:ext cx="5401409" cy="26125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3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4804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3027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제목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문의하기 입니다</a:t>
                      </a:r>
                      <a:r>
                        <a:rPr kumimoji="1" lang="en-US" altLang="ko-KR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kumimoji="1" lang="ko-KR" altLang="en-US" sz="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282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유형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</a:t>
                      </a:r>
                      <a:endParaRPr lang="en-US" altLang="ko-KR" sz="800" b="1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88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연락처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ko-KR" sz="800" b="1" dirty="0">
                          <a:solidFill>
                            <a:schemeClr val="tx1"/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010-123-5678</a:t>
                      </a:r>
                      <a:endParaRPr kumimoji="1" lang="ko-KR" altLang="en-US" sz="800" b="1" dirty="0">
                        <a:solidFill>
                          <a:schemeClr val="tx1"/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315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내용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테스트 문의내용입니다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dirty="0"/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131861"/>
                  </a:ext>
                </a:extLst>
              </a:tr>
              <a:tr h="486888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ko-KR" altLang="en-US" sz="600" u="sng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765315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C47D3865-F2A2-D11E-097A-EDCA0BB0FEE9}"/>
              </a:ext>
            </a:extLst>
          </p:cNvPr>
          <p:cNvSpPr/>
          <p:nvPr/>
        </p:nvSpPr>
        <p:spPr>
          <a:xfrm>
            <a:off x="1668175" y="669512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고객센터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1:1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문의하기</a:t>
            </a:r>
            <a:endParaRPr sz="8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58;g27fc35ecc8f_0_48">
            <a:extLst>
              <a:ext uri="{FF2B5EF4-FFF2-40B4-BE49-F238E27FC236}">
                <a16:creationId xmlns:a16="http://schemas.microsoft.com/office/drawing/2014/main" id="{A09B378B-D309-746B-F212-98830A967A97}"/>
              </a:ext>
            </a:extLst>
          </p:cNvPr>
          <p:cNvSpPr/>
          <p:nvPr/>
        </p:nvSpPr>
        <p:spPr>
          <a:xfrm>
            <a:off x="2727006" y="3269782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첨부파일004.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9" name="Google Shape;1659;g27fc35ecc8f_0_48">
            <a:extLst>
              <a:ext uri="{FF2B5EF4-FFF2-40B4-BE49-F238E27FC236}">
                <a16:creationId xmlns:a16="http://schemas.microsoft.com/office/drawing/2014/main" id="{26A23454-F2CC-FD9D-72EA-870191998075}"/>
              </a:ext>
            </a:extLst>
          </p:cNvPr>
          <p:cNvSpPr/>
          <p:nvPr/>
        </p:nvSpPr>
        <p:spPr>
          <a:xfrm>
            <a:off x="3452377" y="3305782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" name="Google Shape;600;g302391297fa_0_53">
            <a:extLst>
              <a:ext uri="{FF2B5EF4-FFF2-40B4-BE49-F238E27FC236}">
                <a16:creationId xmlns:a16="http://schemas.microsoft.com/office/drawing/2014/main" id="{58D78DFD-1496-C411-25A7-EBFB5643F8A7}"/>
              </a:ext>
            </a:extLst>
          </p:cNvPr>
          <p:cNvGraphicFramePr/>
          <p:nvPr/>
        </p:nvGraphicFramePr>
        <p:xfrm>
          <a:off x="1728520" y="4045423"/>
          <a:ext cx="5401409" cy="139803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9149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643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74033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답변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안녕하세요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고객님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r>
                        <a:rPr kumimoji="1" lang="ko-KR" altLang="en-US" sz="8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팬타온</a:t>
                      </a:r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고객센터입니다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endParaRPr kumimoji="1"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문의하신 내용에 대한 자세한 안내는 첨부파일을 참고해주세요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  <a:p>
                      <a:endParaRPr kumimoji="1" lang="en-US" altLang="ko-KR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  <a:p>
                      <a:r>
                        <a:rPr kumimoji="1" lang="ko-KR" altLang="en-US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감사합니다</a:t>
                      </a:r>
                      <a:r>
                        <a:rPr kumimoji="1" lang="en-US" altLang="ko-KR" sz="8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.</a:t>
                      </a: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첨부파일</a:t>
                      </a:r>
                      <a:endParaRPr sz="8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직사각형 17">
            <a:extLst>
              <a:ext uri="{FF2B5EF4-FFF2-40B4-BE49-F238E27FC236}">
                <a16:creationId xmlns:a16="http://schemas.microsoft.com/office/drawing/2014/main" id="{C19E9F00-F1EC-2751-6E07-2445AE32A3DF}"/>
              </a:ext>
            </a:extLst>
          </p:cNvPr>
          <p:cNvSpPr/>
          <p:nvPr/>
        </p:nvSpPr>
        <p:spPr>
          <a:xfrm>
            <a:off x="1728764" y="3869713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C59E79-4AD9-7C9A-695A-21487C85764C}"/>
              </a:ext>
            </a:extLst>
          </p:cNvPr>
          <p:cNvSpPr txBox="1"/>
          <p:nvPr/>
        </p:nvSpPr>
        <p:spPr>
          <a:xfrm>
            <a:off x="1728520" y="3827548"/>
            <a:ext cx="129464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1:1 </a:t>
            </a:r>
            <a:r>
              <a:rPr lang="ko-KR" altLang="en-US" sz="800" dirty="0">
                <a:solidFill>
                  <a:prstClr val="black"/>
                </a:solidFill>
                <a:latin typeface="Aptos" panose="02110004020202020204"/>
                <a:ea typeface="맑은 고딕" panose="020B0503020000020004" pitchFamily="34" charset="-127"/>
              </a:rPr>
              <a:t>문</a:t>
            </a: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맑은 고딕" panose="020B0503020000020004" pitchFamily="34" charset="-127"/>
                <a:cs typeface="+mn-cs"/>
              </a:rPr>
              <a:t>의  답변</a:t>
            </a:r>
            <a:endParaRPr kumimoji="0" lang="en-US" altLang="ko-KR" sz="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0" name="Google Shape;1658;g27fc35ecc8f_0_48">
            <a:extLst>
              <a:ext uri="{FF2B5EF4-FFF2-40B4-BE49-F238E27FC236}">
                <a16:creationId xmlns:a16="http://schemas.microsoft.com/office/drawing/2014/main" id="{09369C09-E000-E6C1-5326-96F0E0462712}"/>
              </a:ext>
            </a:extLst>
          </p:cNvPr>
          <p:cNvSpPr/>
          <p:nvPr/>
        </p:nvSpPr>
        <p:spPr>
          <a:xfrm>
            <a:off x="2727006" y="5021349"/>
            <a:ext cx="900000" cy="180000"/>
          </a:xfrm>
          <a:prstGeom prst="roundRect">
            <a:avLst>
              <a:gd name="adj" fmla="val 5000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참고사항</a:t>
            </a:r>
            <a:r>
              <a:rPr lang="ko-KR" altLang="ko-KR" sz="600" b="0" i="0" u="sng" strike="noStrike" cap="none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004.</a:t>
            </a:r>
            <a:r>
              <a:rPr lang="en-US" altLang="ko-KR" sz="600" u="sng" dirty="0">
                <a:solidFill>
                  <a:srgbClr val="0000FF"/>
                </a:solidFill>
                <a:latin typeface="Malgun Gothic"/>
                <a:ea typeface="Malgun Gothic"/>
                <a:cs typeface="Malgun Gothic"/>
                <a:sym typeface="Malgun Gothic"/>
              </a:rPr>
              <a:t>.jpg</a:t>
            </a:r>
            <a:endParaRPr sz="500" b="1" i="0" u="none" strike="noStrike" cap="none" dirty="0">
              <a:solidFill>
                <a:srgbClr val="CC0000"/>
              </a:solidFill>
            </a:endParaRPr>
          </a:p>
        </p:txBody>
      </p:sp>
      <p:sp>
        <p:nvSpPr>
          <p:cNvPr id="21" name="Google Shape;1659;g27fc35ecc8f_0_48">
            <a:extLst>
              <a:ext uri="{FF2B5EF4-FFF2-40B4-BE49-F238E27FC236}">
                <a16:creationId xmlns:a16="http://schemas.microsoft.com/office/drawing/2014/main" id="{D6BE97C6-64B1-4312-7AC7-32A0917E4758}"/>
              </a:ext>
            </a:extLst>
          </p:cNvPr>
          <p:cNvSpPr/>
          <p:nvPr/>
        </p:nvSpPr>
        <p:spPr>
          <a:xfrm>
            <a:off x="3452377" y="5057349"/>
            <a:ext cx="108000" cy="108000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500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X</a:t>
            </a:r>
            <a:endParaRPr sz="50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98;g303e5fefdbf_0_89">
            <a:extLst>
              <a:ext uri="{FF2B5EF4-FFF2-40B4-BE49-F238E27FC236}">
                <a16:creationId xmlns:a16="http://schemas.microsoft.com/office/drawing/2014/main" id="{3A1A42DB-D06B-635E-F00C-2589885E0D6D}"/>
              </a:ext>
            </a:extLst>
          </p:cNvPr>
          <p:cNvSpPr/>
          <p:nvPr/>
        </p:nvSpPr>
        <p:spPr>
          <a:xfrm>
            <a:off x="1728520" y="5635978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목록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6CB75-EB72-824A-DE3B-755AA1162DC9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1:1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문의하기 답변페이지</a:t>
            </a:r>
          </a:p>
        </p:txBody>
      </p:sp>
    </p:spTree>
    <p:extLst>
      <p:ext uri="{BB962C8B-B14F-4D97-AF65-F5344CB8AC3E}">
        <p14:creationId xmlns:p14="http://schemas.microsoft.com/office/powerpoint/2010/main" val="279443030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CC973-E7DF-B18C-4ED0-3E25FF75B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027E72CF-3DF8-04FC-E899-AC2DC0521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30398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022082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4F19429-83E4-73C0-43DC-C3C70B230A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76354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로그인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cxnSp>
        <p:nvCxnSpPr>
          <p:cNvPr id="4" name="Google Shape;649;g302391297fa_0_53">
            <a:extLst>
              <a:ext uri="{FF2B5EF4-FFF2-40B4-BE49-F238E27FC236}">
                <a16:creationId xmlns:a16="http://schemas.microsoft.com/office/drawing/2014/main" id="{1736B178-6318-6994-7AED-D5BADD2EFC3A}"/>
              </a:ext>
            </a:extLst>
          </p:cNvPr>
          <p:cNvCxnSpPr>
            <a:cxnSpLocks/>
          </p:cNvCxnSpPr>
          <p:nvPr/>
        </p:nvCxnSpPr>
        <p:spPr>
          <a:xfrm>
            <a:off x="473950" y="963873"/>
            <a:ext cx="674981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D6B8A4E8-5467-0E40-9D73-72A695F391F1}"/>
              </a:ext>
            </a:extLst>
          </p:cNvPr>
          <p:cNvSpPr txBox="1"/>
          <p:nvPr/>
        </p:nvSpPr>
        <p:spPr>
          <a:xfrm>
            <a:off x="1823380" y="1397359"/>
            <a:ext cx="4052831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algn="ctr" fontAlgn="t"/>
            <a:r>
              <a:rPr lang="ko-KR" altLang="en-US" sz="1400" b="1">
                <a:solidFill>
                  <a:srgbClr val="000000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로그인</a:t>
            </a:r>
            <a:endParaRPr lang="en-US" altLang="ko-KR" sz="1400" b="1" i="0" dirty="0">
              <a:solidFill>
                <a:srgbClr val="000000"/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6" name="Google Shape;693;g303e5fefdbf_0_89">
            <a:extLst>
              <a:ext uri="{FF2B5EF4-FFF2-40B4-BE49-F238E27FC236}">
                <a16:creationId xmlns:a16="http://schemas.microsoft.com/office/drawing/2014/main" id="{FA4CD7FF-0587-8BC7-A16E-DEBD8B2ECD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8619031"/>
              </p:ext>
            </p:extLst>
          </p:nvPr>
        </p:nvGraphicFramePr>
        <p:xfrm>
          <a:off x="2452730" y="1897325"/>
          <a:ext cx="2756078" cy="6848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7560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7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5E992D72-FBDB-A69D-4E88-E19B127467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75443"/>
              </p:ext>
            </p:extLst>
          </p:nvPr>
        </p:nvGraphicFramePr>
        <p:xfrm>
          <a:off x="2519883" y="19660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아이디를 입력해주세요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3F3DCA8E-4CFF-433B-8127-D8C06CFF37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51321"/>
              </p:ext>
            </p:extLst>
          </p:nvPr>
        </p:nvGraphicFramePr>
        <p:xfrm>
          <a:off x="2519883" y="2296165"/>
          <a:ext cx="2621017" cy="210690"/>
        </p:xfrm>
        <a:graphic>
          <a:graphicData uri="http://schemas.openxmlformats.org/drawingml/2006/table">
            <a:tbl>
              <a:tblPr/>
              <a:tblGrid>
                <a:gridCol w="262101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비밀번호를 입력해주세요</a:t>
                      </a:r>
                      <a:r>
                        <a:rPr lang="en-US" altLang="ko-KR" sz="8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" sz="8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19050" marB="1905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9" name="Google Shape;699;g303e5fefdbf_0_89">
            <a:extLst>
              <a:ext uri="{FF2B5EF4-FFF2-40B4-BE49-F238E27FC236}">
                <a16:creationId xmlns:a16="http://schemas.microsoft.com/office/drawing/2014/main" id="{934A3921-90A3-7203-891A-99C2B03BB99E}"/>
              </a:ext>
            </a:extLst>
          </p:cNvPr>
          <p:cNvSpPr/>
          <p:nvPr/>
        </p:nvSpPr>
        <p:spPr>
          <a:xfrm>
            <a:off x="2452731" y="2913570"/>
            <a:ext cx="2756078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7143A4-8105-63A8-479C-AAFD42ABEEA5}"/>
              </a:ext>
            </a:extLst>
          </p:cNvPr>
          <p:cNvSpPr txBox="1"/>
          <p:nvPr/>
        </p:nvSpPr>
        <p:spPr>
          <a:xfrm>
            <a:off x="2452731" y="3224562"/>
            <a:ext cx="2756078" cy="258150"/>
          </a:xfrm>
          <a:prstGeom prst="rect">
            <a:avLst/>
          </a:prstGeom>
          <a:noFill/>
        </p:spPr>
        <p:txBody>
          <a:bodyPr wrap="none" lIns="36000" tIns="36000" rIns="36000" bIns="36000" rtlCol="0" anchor="ctr">
            <a:noAutofit/>
          </a:bodyPr>
          <a:lstStyle/>
          <a:p>
            <a:pPr marL="88900" indent="-88900" fontAlgn="t"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비밀번호가 타인에게 노출되지 않도록 주의하시고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,</a:t>
            </a:r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비밀번호는 </a:t>
            </a:r>
            <a:endParaRPr lang="en-US" altLang="ko-KR" sz="700" dirty="0">
              <a:solidFill>
                <a:schemeClr val="tx1">
                  <a:lumMod val="65000"/>
                  <a:lumOff val="35000"/>
                </a:schemeClr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  <a:p>
            <a:pPr fontAlgn="t"/>
            <a:r>
              <a:rPr lang="ko-KR" altLang="en-US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   주기적으로 변경하는 것이 안전합니다</a:t>
            </a:r>
            <a:r>
              <a:rPr lang="en-US" altLang="ko-KR" sz="700" dirty="0">
                <a:solidFill>
                  <a:schemeClr val="tx1">
                    <a:lumMod val="65000"/>
                    <a:lumOff val="35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.</a:t>
            </a:r>
            <a:endParaRPr lang="en-US" altLang="ko-KR" sz="700" i="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14" name="Google Shape;3021;g30aff63a3db_0_0">
            <a:extLst>
              <a:ext uri="{FF2B5EF4-FFF2-40B4-BE49-F238E27FC236}">
                <a16:creationId xmlns:a16="http://schemas.microsoft.com/office/drawing/2014/main" id="{36C4D2BA-8EC5-D704-D540-845A4CDAC516}"/>
              </a:ext>
            </a:extLst>
          </p:cNvPr>
          <p:cNvSpPr/>
          <p:nvPr/>
        </p:nvSpPr>
        <p:spPr>
          <a:xfrm>
            <a:off x="3342503" y="2582214"/>
            <a:ext cx="1919021" cy="21069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r>
              <a:rPr lang="en-US" altLang="ko-KR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dirty="0" err="1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700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u="sng" dirty="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700" i="0" u="sng" strike="noStrike" cap="none" dirty="0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42D5D9-45A9-8189-238B-8D254EC72426}"/>
              </a:ext>
            </a:extLst>
          </p:cNvPr>
          <p:cNvGrpSpPr/>
          <p:nvPr/>
        </p:nvGrpSpPr>
        <p:grpSpPr>
          <a:xfrm>
            <a:off x="2491864" y="2602586"/>
            <a:ext cx="823122" cy="200055"/>
            <a:chOff x="1790331" y="6232826"/>
            <a:chExt cx="823122" cy="200055"/>
          </a:xfrm>
        </p:grpSpPr>
        <p:pic>
          <p:nvPicPr>
            <p:cNvPr id="15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  <a:extLst>
                <a:ext uri="{FF2B5EF4-FFF2-40B4-BE49-F238E27FC236}">
                  <a16:creationId xmlns:a16="http://schemas.microsoft.com/office/drawing/2014/main" id="{743FF084-265A-3B49-7F15-6983F5769FD0}"/>
                </a:ext>
              </a:extLst>
            </p:cNvPr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790331" y="6246832"/>
              <a:ext cx="176320" cy="176312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D2ADF2F-9234-2A73-5388-69440F3D3756}"/>
                </a:ext>
              </a:extLst>
            </p:cNvPr>
            <p:cNvSpPr txBox="1"/>
            <p:nvPr/>
          </p:nvSpPr>
          <p:spPr>
            <a:xfrm>
              <a:off x="1905742" y="6232826"/>
              <a:ext cx="707711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아이디 저장</a:t>
              </a:r>
            </a:p>
          </p:txBody>
        </p:sp>
      </p:grpSp>
      <p:sp>
        <p:nvSpPr>
          <p:cNvPr id="18" name="Google Shape;807;g28120bc8d10_0_307">
            <a:extLst>
              <a:ext uri="{FF2B5EF4-FFF2-40B4-BE49-F238E27FC236}">
                <a16:creationId xmlns:a16="http://schemas.microsoft.com/office/drawing/2014/main" id="{C16AE19F-8A3A-1C21-FF4C-66B554E1A5EE}"/>
              </a:ext>
            </a:extLst>
          </p:cNvPr>
          <p:cNvSpPr/>
          <p:nvPr/>
        </p:nvSpPr>
        <p:spPr>
          <a:xfrm>
            <a:off x="152674" y="4373102"/>
            <a:ext cx="3504139" cy="235539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808;g28120bc8d10_0_307">
            <a:extLst>
              <a:ext uri="{FF2B5EF4-FFF2-40B4-BE49-F238E27FC236}">
                <a16:creationId xmlns:a16="http://schemas.microsoft.com/office/drawing/2014/main" id="{643780C1-EC06-2EFF-F554-6C477C032861}"/>
              </a:ext>
            </a:extLst>
          </p:cNvPr>
          <p:cNvSpPr/>
          <p:nvPr/>
        </p:nvSpPr>
        <p:spPr>
          <a:xfrm>
            <a:off x="294246" y="4434759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811;g28120bc8d10_0_307">
            <a:extLst>
              <a:ext uri="{FF2B5EF4-FFF2-40B4-BE49-F238E27FC236}">
                <a16:creationId xmlns:a16="http://schemas.microsoft.com/office/drawing/2014/main" id="{CAA37B59-2E95-D647-CEC7-C0365BD8FF73}"/>
              </a:ext>
            </a:extLst>
          </p:cNvPr>
          <p:cNvSpPr/>
          <p:nvPr/>
        </p:nvSpPr>
        <p:spPr>
          <a:xfrm>
            <a:off x="3376064" y="4434759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809;g28120bc8d10_0_307">
            <a:extLst>
              <a:ext uri="{FF2B5EF4-FFF2-40B4-BE49-F238E27FC236}">
                <a16:creationId xmlns:a16="http://schemas.microsoft.com/office/drawing/2014/main" id="{A9FB4308-0FDD-475A-2E73-AD801C3DF72A}"/>
              </a:ext>
            </a:extLst>
          </p:cNvPr>
          <p:cNvSpPr/>
          <p:nvPr/>
        </p:nvSpPr>
        <p:spPr>
          <a:xfrm>
            <a:off x="1129799" y="628612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810;g28120bc8d10_0_307">
            <a:extLst>
              <a:ext uri="{FF2B5EF4-FFF2-40B4-BE49-F238E27FC236}">
                <a16:creationId xmlns:a16="http://schemas.microsoft.com/office/drawing/2014/main" id="{97FBDE2E-9FCC-09F1-4FEF-07F58EBC172E}"/>
              </a:ext>
            </a:extLst>
          </p:cNvPr>
          <p:cNvSpPr/>
          <p:nvPr/>
        </p:nvSpPr>
        <p:spPr>
          <a:xfrm>
            <a:off x="1925999" y="628612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C66E1DA-EAF0-A20A-433A-BE26C662E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0813"/>
              </p:ext>
            </p:extLst>
          </p:nvPr>
        </p:nvGraphicFramePr>
        <p:xfrm>
          <a:off x="241239" y="4773805"/>
          <a:ext cx="3217119" cy="1349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504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454615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정보가 정확해야 휴대전화로 아이디가 전송됩니다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</a:t>
                      </a:r>
                      <a:r>
                        <a:rPr lang="en-US" altLang="ko-KR" sz="14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4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25" name="Google Shape;2802;g28120ce3749_2_4">
            <a:extLst>
              <a:ext uri="{FF2B5EF4-FFF2-40B4-BE49-F238E27FC236}">
                <a16:creationId xmlns:a16="http://schemas.microsoft.com/office/drawing/2014/main" id="{6E2767A4-FAF2-4037-B803-54865A5CF05C}"/>
              </a:ext>
            </a:extLst>
          </p:cNvPr>
          <p:cNvSpPr/>
          <p:nvPr/>
        </p:nvSpPr>
        <p:spPr>
          <a:xfrm>
            <a:off x="804752" y="5758531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2802;g28120ce3749_2_4">
            <a:extLst>
              <a:ext uri="{FF2B5EF4-FFF2-40B4-BE49-F238E27FC236}">
                <a16:creationId xmlns:a16="http://schemas.microsoft.com/office/drawing/2014/main" id="{EDBD9FA9-3D7F-D543-3227-89805A7F88A8}"/>
              </a:ext>
            </a:extLst>
          </p:cNvPr>
          <p:cNvSpPr/>
          <p:nvPr/>
        </p:nvSpPr>
        <p:spPr>
          <a:xfrm>
            <a:off x="1725375" y="5758531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802;g28120ce3749_2_4">
            <a:extLst>
              <a:ext uri="{FF2B5EF4-FFF2-40B4-BE49-F238E27FC236}">
                <a16:creationId xmlns:a16="http://schemas.microsoft.com/office/drawing/2014/main" id="{467082CF-F4B2-FAE9-1D37-AB2A1A7B2810}"/>
              </a:ext>
            </a:extLst>
          </p:cNvPr>
          <p:cNvSpPr/>
          <p:nvPr/>
        </p:nvSpPr>
        <p:spPr>
          <a:xfrm>
            <a:off x="2645999" y="5758531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02;g28120ce3749_2_4">
            <a:extLst>
              <a:ext uri="{FF2B5EF4-FFF2-40B4-BE49-F238E27FC236}">
                <a16:creationId xmlns:a16="http://schemas.microsoft.com/office/drawing/2014/main" id="{005B5D91-2FBF-3371-A687-E9850CF95E41}"/>
              </a:ext>
            </a:extLst>
          </p:cNvPr>
          <p:cNvSpPr/>
          <p:nvPr/>
        </p:nvSpPr>
        <p:spPr>
          <a:xfrm>
            <a:off x="804753" y="5306277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807;g28120bc8d10_0_307">
            <a:extLst>
              <a:ext uri="{FF2B5EF4-FFF2-40B4-BE49-F238E27FC236}">
                <a16:creationId xmlns:a16="http://schemas.microsoft.com/office/drawing/2014/main" id="{2F7AA4CC-1916-00BD-C81E-B78D00F86230}"/>
              </a:ext>
            </a:extLst>
          </p:cNvPr>
          <p:cNvSpPr/>
          <p:nvPr/>
        </p:nvSpPr>
        <p:spPr>
          <a:xfrm>
            <a:off x="4230166" y="3975447"/>
            <a:ext cx="3504139" cy="2750956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08;g28120bc8d10_0_307">
            <a:extLst>
              <a:ext uri="{FF2B5EF4-FFF2-40B4-BE49-F238E27FC236}">
                <a16:creationId xmlns:a16="http://schemas.microsoft.com/office/drawing/2014/main" id="{0AEF5AEC-D2E6-4BCD-FF7D-3E050B7383A9}"/>
              </a:ext>
            </a:extLst>
          </p:cNvPr>
          <p:cNvSpPr/>
          <p:nvPr/>
        </p:nvSpPr>
        <p:spPr>
          <a:xfrm>
            <a:off x="4371738" y="4037104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찾기</a:t>
            </a:r>
            <a:endParaRPr sz="8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1;g28120bc8d10_0_307">
            <a:extLst>
              <a:ext uri="{FF2B5EF4-FFF2-40B4-BE49-F238E27FC236}">
                <a16:creationId xmlns:a16="http://schemas.microsoft.com/office/drawing/2014/main" id="{74207705-D1B9-0E58-373B-CFCFDB194E83}"/>
              </a:ext>
            </a:extLst>
          </p:cNvPr>
          <p:cNvSpPr/>
          <p:nvPr/>
        </p:nvSpPr>
        <p:spPr>
          <a:xfrm>
            <a:off x="4464828" y="5237268"/>
            <a:ext cx="247128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809;g28120bc8d10_0_307">
            <a:extLst>
              <a:ext uri="{FF2B5EF4-FFF2-40B4-BE49-F238E27FC236}">
                <a16:creationId xmlns:a16="http://schemas.microsoft.com/office/drawing/2014/main" id="{84C63B91-22DA-CF8F-55A9-F7295D4EA60C}"/>
              </a:ext>
            </a:extLst>
          </p:cNvPr>
          <p:cNvSpPr/>
          <p:nvPr/>
        </p:nvSpPr>
        <p:spPr>
          <a:xfrm>
            <a:off x="5207291" y="632536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810;g28120bc8d10_0_307">
            <a:extLst>
              <a:ext uri="{FF2B5EF4-FFF2-40B4-BE49-F238E27FC236}">
                <a16:creationId xmlns:a16="http://schemas.microsoft.com/office/drawing/2014/main" id="{F80C2240-7F9B-72EE-58FF-50E167CDAE28}"/>
              </a:ext>
            </a:extLst>
          </p:cNvPr>
          <p:cNvSpPr/>
          <p:nvPr/>
        </p:nvSpPr>
        <p:spPr>
          <a:xfrm>
            <a:off x="6003491" y="632536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C19265E1-B02D-3C27-7CAC-1C8BE2A8E207}"/>
              </a:ext>
            </a:extLst>
          </p:cNvPr>
          <p:cNvCxnSpPr>
            <a:cxnSpLocks/>
          </p:cNvCxnSpPr>
          <p:nvPr/>
        </p:nvCxnSpPr>
        <p:spPr>
          <a:xfrm>
            <a:off x="549247" y="7499076"/>
            <a:ext cx="4116055" cy="0"/>
          </a:xfrm>
          <a:prstGeom prst="line">
            <a:avLst/>
          </a:prstGeom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6E85EF7-711A-3926-C946-D8761CC0E1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31146"/>
              </p:ext>
            </p:extLst>
          </p:nvPr>
        </p:nvGraphicFramePr>
        <p:xfrm>
          <a:off x="4293655" y="4376150"/>
          <a:ext cx="3248009" cy="18185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9825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47818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26888">
                <a:tc gridSpan="2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입력한 </a:t>
                      </a: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정보가 정확해야 휴대전화로 아이디가 전송됩니다</a:t>
                      </a:r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latinLnBrk="1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비밀번호는 초기화되어 발송됩니다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성명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468789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800" b="1" i="0" dirty="0">
                        <a:solidFill>
                          <a:schemeClr val="tx1"/>
                        </a:solidFill>
                        <a:effectLst/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734527"/>
                  </a:ext>
                </a:extLst>
              </a:tr>
              <a:tr h="454047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1" i="0" dirty="0">
                          <a:solidFill>
                            <a:schemeClr val="tx1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</a:t>
                      </a:r>
                    </a:p>
                  </a:txBody>
                  <a:tcPr marL="180000" marR="180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            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>
                              <a:lumMod val="50000"/>
                              <a:lumOff val="50000"/>
                            </a:prstClr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-</a:t>
                      </a:r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717791"/>
                  </a:ext>
                </a:extLst>
              </a:tr>
            </a:tbl>
          </a:graphicData>
        </a:graphic>
      </p:graphicFrame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B64CADCD-4B04-9B6E-1383-1E76B0EA83B9}"/>
              </a:ext>
            </a:extLst>
          </p:cNvPr>
          <p:cNvSpPr/>
          <p:nvPr/>
        </p:nvSpPr>
        <p:spPr>
          <a:xfrm>
            <a:off x="4882244" y="581099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marL="0" marR="0" lvl="0" indent="0" algn="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2;g28120ce3749_2_4">
            <a:extLst>
              <a:ext uri="{FF2B5EF4-FFF2-40B4-BE49-F238E27FC236}">
                <a16:creationId xmlns:a16="http://schemas.microsoft.com/office/drawing/2014/main" id="{DE109AC0-3B3D-3C5F-FFD2-EF865DA83B8C}"/>
              </a:ext>
            </a:extLst>
          </p:cNvPr>
          <p:cNvSpPr/>
          <p:nvPr/>
        </p:nvSpPr>
        <p:spPr>
          <a:xfrm>
            <a:off x="5802867" y="5810996"/>
            <a:ext cx="730063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2802;g28120ce3749_2_4">
            <a:extLst>
              <a:ext uri="{FF2B5EF4-FFF2-40B4-BE49-F238E27FC236}">
                <a16:creationId xmlns:a16="http://schemas.microsoft.com/office/drawing/2014/main" id="{1286F7AE-2881-B520-6DAD-0F1819B814C3}"/>
              </a:ext>
            </a:extLst>
          </p:cNvPr>
          <p:cNvSpPr/>
          <p:nvPr/>
        </p:nvSpPr>
        <p:spPr>
          <a:xfrm>
            <a:off x="6723491" y="5810996"/>
            <a:ext cx="730065" cy="24338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2802;g28120ce3749_2_4">
            <a:extLst>
              <a:ext uri="{FF2B5EF4-FFF2-40B4-BE49-F238E27FC236}">
                <a16:creationId xmlns:a16="http://schemas.microsoft.com/office/drawing/2014/main" id="{AF537555-A824-FA64-D1E0-A09DAECE2C99}"/>
              </a:ext>
            </a:extLst>
          </p:cNvPr>
          <p:cNvSpPr/>
          <p:nvPr/>
        </p:nvSpPr>
        <p:spPr>
          <a:xfrm>
            <a:off x="4882245" y="4908622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E2BD864B-E66B-72E5-22B9-9012744F779E}"/>
              </a:ext>
            </a:extLst>
          </p:cNvPr>
          <p:cNvSpPr/>
          <p:nvPr/>
        </p:nvSpPr>
        <p:spPr>
          <a:xfrm>
            <a:off x="4882245" y="5356081"/>
            <a:ext cx="2571311" cy="2433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FCC3E57E-8F65-8D2A-71C1-9A0A8D6C03C0}"/>
              </a:ext>
            </a:extLst>
          </p:cNvPr>
          <p:cNvSpPr/>
          <p:nvPr/>
        </p:nvSpPr>
        <p:spPr>
          <a:xfrm>
            <a:off x="1054610" y="447973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BCB0A3BA-C765-A078-38E9-0893E652BC05}"/>
              </a:ext>
            </a:extLst>
          </p:cNvPr>
          <p:cNvSpPr/>
          <p:nvPr/>
        </p:nvSpPr>
        <p:spPr>
          <a:xfrm>
            <a:off x="5312102" y="406698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E0171B-5F02-BE3F-9CB6-4C5310D39A2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로그인 페이지</a:t>
            </a:r>
          </a:p>
        </p:txBody>
      </p:sp>
    </p:spTree>
    <p:extLst>
      <p:ext uri="{BB962C8B-B14F-4D97-AF65-F5344CB8AC3E}">
        <p14:creationId xmlns:p14="http://schemas.microsoft.com/office/powerpoint/2010/main" val="263571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B2349C-2F74-E72C-9E25-014A0A58A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139;g2ef584e469a_0_1">
            <a:extLst>
              <a:ext uri="{FF2B5EF4-FFF2-40B4-BE49-F238E27FC236}">
                <a16:creationId xmlns:a16="http://schemas.microsoft.com/office/drawing/2014/main" id="{94D140D1-8630-BC67-69E6-6FF48E9D0BDB}"/>
              </a:ext>
            </a:extLst>
          </p:cNvPr>
          <p:cNvSpPr/>
          <p:nvPr/>
        </p:nvSpPr>
        <p:spPr>
          <a:xfrm>
            <a:off x="19272" y="465547"/>
            <a:ext cx="7730400" cy="1425511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10B389D-A391-590E-2CA8-A2CA0591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44BD32-4B9B-4F24-A4E9-E22E202C55FA}" type="slidenum">
              <a:rPr kumimoji="0" lang="ko-KR" altLang="en-US" sz="8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</a:rPr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Malgun Gothic Semilight" panose="020B0502040204020203" pitchFamily="50" charset="-127"/>
              <a:ea typeface="Malgun Gothic Semilight" panose="020B0502040204020203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FD4280-4A46-1BAC-8BEF-16701440A09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1D0CA1-ECA8-1B54-3C56-080B5CE814B2}"/>
              </a:ext>
            </a:extLst>
          </p:cNvPr>
          <p:cNvSpPr txBox="1"/>
          <p:nvPr/>
        </p:nvSpPr>
        <p:spPr>
          <a:xfrm>
            <a:off x="3952874" y="203122"/>
            <a:ext cx="29749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9DDC5A3-02EB-B6B9-7286-806B94BF86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189449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8322615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b="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b="0" dirty="0">
                        <a:solidFill>
                          <a:srgbClr val="FF000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</a:tbl>
          </a:graphicData>
        </a:graphic>
      </p:graphicFrame>
      <p:sp>
        <p:nvSpPr>
          <p:cNvPr id="4" name="Google Shape;215;g2f8249fdfe1_0_48">
            <a:extLst>
              <a:ext uri="{FF2B5EF4-FFF2-40B4-BE49-F238E27FC236}">
                <a16:creationId xmlns:a16="http://schemas.microsoft.com/office/drawing/2014/main" id="{84955F3E-FA7F-F63A-D53A-ACB5970FF9A9}"/>
              </a:ext>
            </a:extLst>
          </p:cNvPr>
          <p:cNvSpPr/>
          <p:nvPr/>
        </p:nvSpPr>
        <p:spPr>
          <a:xfrm>
            <a:off x="1883725" y="3941866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6;g2f8249fdfe1_0_48">
            <a:extLst>
              <a:ext uri="{FF2B5EF4-FFF2-40B4-BE49-F238E27FC236}">
                <a16:creationId xmlns:a16="http://schemas.microsoft.com/office/drawing/2014/main" id="{38016F92-6C97-E40B-4014-D03427C3891A}"/>
              </a:ext>
            </a:extLst>
          </p:cNvPr>
          <p:cNvSpPr/>
          <p:nvPr/>
        </p:nvSpPr>
        <p:spPr>
          <a:xfrm>
            <a:off x="3236206" y="3945203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7;g2f8249fdfe1_0_48">
            <a:extLst>
              <a:ext uri="{FF2B5EF4-FFF2-40B4-BE49-F238E27FC236}">
                <a16:creationId xmlns:a16="http://schemas.microsoft.com/office/drawing/2014/main" id="{67F057C6-6C29-2F29-37D9-CF4202D0C843}"/>
              </a:ext>
            </a:extLst>
          </p:cNvPr>
          <p:cNvSpPr/>
          <p:nvPr/>
        </p:nvSpPr>
        <p:spPr>
          <a:xfrm>
            <a:off x="5951947" y="3941865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218;g2f8249fdfe1_0_48">
            <a:extLst>
              <a:ext uri="{FF2B5EF4-FFF2-40B4-BE49-F238E27FC236}">
                <a16:creationId xmlns:a16="http://schemas.microsoft.com/office/drawing/2014/main" id="{2884C333-14C8-67EB-B69B-15B357DE906E}"/>
              </a:ext>
            </a:extLst>
          </p:cNvPr>
          <p:cNvSpPr/>
          <p:nvPr/>
        </p:nvSpPr>
        <p:spPr>
          <a:xfrm>
            <a:off x="4593585" y="3945203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219;g2f8249fdfe1_0_48">
            <a:extLst>
              <a:ext uri="{FF2B5EF4-FFF2-40B4-BE49-F238E27FC236}">
                <a16:creationId xmlns:a16="http://schemas.microsoft.com/office/drawing/2014/main" id="{225AC3CF-8944-5143-C141-CFA03D2F7C8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6174163" y="408645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0;g2f8249fdfe1_0_48">
            <a:extLst>
              <a:ext uri="{FF2B5EF4-FFF2-40B4-BE49-F238E27FC236}">
                <a16:creationId xmlns:a16="http://schemas.microsoft.com/office/drawing/2014/main" id="{0EF230CF-781E-A9F0-E141-7F5A2F52A3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777"/>
          <a:stretch/>
        </p:blipFill>
        <p:spPr>
          <a:xfrm>
            <a:off x="2028444" y="408713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1;g2f8249fdfe1_0_48">
            <a:extLst>
              <a:ext uri="{FF2B5EF4-FFF2-40B4-BE49-F238E27FC236}">
                <a16:creationId xmlns:a16="http://schemas.microsoft.com/office/drawing/2014/main" id="{00542F36-D071-BFA7-3CCE-2FB3CB7891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924"/>
          <a:stretch/>
        </p:blipFill>
        <p:spPr>
          <a:xfrm>
            <a:off x="3349549" y="4091167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22;g2f8249fdfe1_0_48">
            <a:extLst>
              <a:ext uri="{FF2B5EF4-FFF2-40B4-BE49-F238E27FC236}">
                <a16:creationId xmlns:a16="http://schemas.microsoft.com/office/drawing/2014/main" id="{91CE7355-AC32-3400-D0F1-842F25EAB68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4793443" y="4090467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230;g2f8249fdfe1_0_48">
            <a:extLst>
              <a:ext uri="{FF2B5EF4-FFF2-40B4-BE49-F238E27FC236}">
                <a16:creationId xmlns:a16="http://schemas.microsoft.com/office/drawing/2014/main" id="{B39CF26A-7845-BFFD-2E62-47173AD9D24D}"/>
              </a:ext>
            </a:extLst>
          </p:cNvPr>
          <p:cNvSpPr/>
          <p:nvPr/>
        </p:nvSpPr>
        <p:spPr>
          <a:xfrm>
            <a:off x="462132" y="3255365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BEST 추천상품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카테고리별 베스트 추천상품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0" name="Google Shape;241;g2f8249fdfe1_0_48">
            <a:extLst>
              <a:ext uri="{FF2B5EF4-FFF2-40B4-BE49-F238E27FC236}">
                <a16:creationId xmlns:a16="http://schemas.microsoft.com/office/drawing/2014/main" id="{D2537ED1-9A56-F9EB-63F0-7439CF6898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55280342"/>
              </p:ext>
            </p:extLst>
          </p:nvPr>
        </p:nvGraphicFramePr>
        <p:xfrm>
          <a:off x="544620" y="3579798"/>
          <a:ext cx="6625000" cy="2409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16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53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409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</a:t>
                      </a:r>
                      <a:r>
                        <a:rPr 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사무비품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작업소모품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안전용품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전자제품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공사안전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구급용품</a:t>
                      </a:r>
                      <a:endParaRPr sz="7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절연용품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2" name="Google Shape;243;g2f8249fdfe1_0_48">
            <a:extLst>
              <a:ext uri="{FF2B5EF4-FFF2-40B4-BE49-F238E27FC236}">
                <a16:creationId xmlns:a16="http://schemas.microsoft.com/office/drawing/2014/main" id="{429024E4-7D53-9722-1ED4-4F037E790E7E}"/>
              </a:ext>
            </a:extLst>
          </p:cNvPr>
          <p:cNvSpPr/>
          <p:nvPr/>
        </p:nvSpPr>
        <p:spPr>
          <a:xfrm>
            <a:off x="473845" y="489173"/>
            <a:ext cx="47421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금주의 특가상품 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매주 10% 이상 할인 특가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44;g2f8249fdfe1_0_48">
            <a:extLst>
              <a:ext uri="{FF2B5EF4-FFF2-40B4-BE49-F238E27FC236}">
                <a16:creationId xmlns:a16="http://schemas.microsoft.com/office/drawing/2014/main" id="{98C1BF92-4719-09D9-4035-B58B98F96466}"/>
              </a:ext>
            </a:extLst>
          </p:cNvPr>
          <p:cNvSpPr/>
          <p:nvPr/>
        </p:nvSpPr>
        <p:spPr>
          <a:xfrm>
            <a:off x="810354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249;g2f8249fdfe1_0_48">
            <a:extLst>
              <a:ext uri="{FF2B5EF4-FFF2-40B4-BE49-F238E27FC236}">
                <a16:creationId xmlns:a16="http://schemas.microsoft.com/office/drawing/2014/main" id="{93DB8E22-D2E6-2BA2-A39A-22DE0134C91D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104285" y="925748"/>
            <a:ext cx="1248062" cy="124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5" name="Google Shape;264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1CD80F0D-93B3-E3CB-23F3-31E90CE8D429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5400000">
            <a:off x="533916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5" name="Google Shape;288;g2f8249fdfe1_0_48">
            <a:extLst>
              <a:ext uri="{FF2B5EF4-FFF2-40B4-BE49-F238E27FC236}">
                <a16:creationId xmlns:a16="http://schemas.microsoft.com/office/drawing/2014/main" id="{EEEF38C9-E305-DB86-094B-4E2E8187B75B}"/>
              </a:ext>
            </a:extLst>
          </p:cNvPr>
          <p:cNvSpPr/>
          <p:nvPr/>
        </p:nvSpPr>
        <p:spPr>
          <a:xfrm>
            <a:off x="3366146" y="6279577"/>
            <a:ext cx="1024200" cy="1785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 카테고리 바로가기          &gt;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4" name="Google Shape;244;g2f8249fdfe1_0_48">
            <a:extLst>
              <a:ext uri="{FF2B5EF4-FFF2-40B4-BE49-F238E27FC236}">
                <a16:creationId xmlns:a16="http://schemas.microsoft.com/office/drawing/2014/main" id="{9D290294-1316-6AED-7FF7-BE1B0566B53A}"/>
              </a:ext>
            </a:extLst>
          </p:cNvPr>
          <p:cNvSpPr/>
          <p:nvPr/>
        </p:nvSpPr>
        <p:spPr>
          <a:xfrm>
            <a:off x="2922439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244;g2f8249fdfe1_0_48">
            <a:extLst>
              <a:ext uri="{FF2B5EF4-FFF2-40B4-BE49-F238E27FC236}">
                <a16:creationId xmlns:a16="http://schemas.microsoft.com/office/drawing/2014/main" id="{0EA700D5-54CA-4393-2AD0-E46B0662AFD8}"/>
              </a:ext>
            </a:extLst>
          </p:cNvPr>
          <p:cNvSpPr/>
          <p:nvPr/>
        </p:nvSpPr>
        <p:spPr>
          <a:xfrm>
            <a:off x="5028546" y="829835"/>
            <a:ext cx="1868878" cy="138418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6" name="Google Shape;265;g2f8249fdfe1_0_48" descr="&lt;svg xmlns=&quot;http://www.w3.org/2000/svg&quot; enable-background=&quot;new 0 0 24 24&quot; height=&quot;24px&quot; viewBox=&quot;0 0 24 24&quot; width=&quot;24px&quot; fill=&quot;#5f6368&quot;&gt;&lt;rect fill=&quot;none&quot; height=&quot;24&quot; width=&quot;24&quot;/&gt;&lt;path d=&quot;M12,2C6.48,2,2,6.48,2,12c0,5.52,4.48,10,10,10s10-4.48,10-10C22,6.48,17.52,2,12,2z M12,15.5L7.5,11l1.42-1.41L12,12.67 l3.08-3.08L16.5,11L12,15.5z&quot;/&gt;&lt;/svg&gt;">
            <a:extLst>
              <a:ext uri="{FF2B5EF4-FFF2-40B4-BE49-F238E27FC236}">
                <a16:creationId xmlns:a16="http://schemas.microsoft.com/office/drawing/2014/main" id="{61F11E00-9377-C0A4-7559-63BDB0724A4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 rot="-5400000">
            <a:off x="6941292" y="1502632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250;g2f8249fdfe1_0_48">
            <a:extLst>
              <a:ext uri="{FF2B5EF4-FFF2-40B4-BE49-F238E27FC236}">
                <a16:creationId xmlns:a16="http://schemas.microsoft.com/office/drawing/2014/main" id="{21D1E8E1-E01C-798B-4EAF-0136762061B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3265252" y="893057"/>
            <a:ext cx="1220759" cy="128531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252;g2f8249fdfe1_0_48">
            <a:extLst>
              <a:ext uri="{FF2B5EF4-FFF2-40B4-BE49-F238E27FC236}">
                <a16:creationId xmlns:a16="http://schemas.microsoft.com/office/drawing/2014/main" id="{8628AFDD-1871-67CB-CA59-62C3780B05D9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302218" y="880500"/>
            <a:ext cx="1328002" cy="1328008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179;g2ef584e469a_0_1">
            <a:extLst>
              <a:ext uri="{FF2B5EF4-FFF2-40B4-BE49-F238E27FC236}">
                <a16:creationId xmlns:a16="http://schemas.microsoft.com/office/drawing/2014/main" id="{524F6D96-4348-46BD-F82F-EC5AE0957094}"/>
              </a:ext>
            </a:extLst>
          </p:cNvPr>
          <p:cNvSpPr txBox="1"/>
          <p:nvPr/>
        </p:nvSpPr>
        <p:spPr>
          <a:xfrm>
            <a:off x="810355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178;g2ef584e469a_0_1">
            <a:extLst>
              <a:ext uri="{FF2B5EF4-FFF2-40B4-BE49-F238E27FC236}">
                <a16:creationId xmlns:a16="http://schemas.microsoft.com/office/drawing/2014/main" id="{2A768657-73DB-C408-0D38-BC04DBD78F93}"/>
              </a:ext>
            </a:extLst>
          </p:cNvPr>
          <p:cNvSpPr/>
          <p:nvPr/>
        </p:nvSpPr>
        <p:spPr>
          <a:xfrm>
            <a:off x="858192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78;g2ef584e469a_0_1">
            <a:extLst>
              <a:ext uri="{FF2B5EF4-FFF2-40B4-BE49-F238E27FC236}">
                <a16:creationId xmlns:a16="http://schemas.microsoft.com/office/drawing/2014/main" id="{6E6BD205-42A7-2631-16AC-0A85C14508B0}"/>
              </a:ext>
            </a:extLst>
          </p:cNvPr>
          <p:cNvSpPr/>
          <p:nvPr/>
        </p:nvSpPr>
        <p:spPr>
          <a:xfrm>
            <a:off x="1244785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9" name="Google Shape;164;g2ef584e469a_0_1">
            <a:extLst>
              <a:ext uri="{FF2B5EF4-FFF2-40B4-BE49-F238E27FC236}">
                <a16:creationId xmlns:a16="http://schemas.microsoft.com/office/drawing/2014/main" id="{79093CE5-8F3F-4FB5-F233-95083CE22807}"/>
              </a:ext>
            </a:extLst>
          </p:cNvPr>
          <p:cNvSpPr/>
          <p:nvPr/>
        </p:nvSpPr>
        <p:spPr>
          <a:xfrm>
            <a:off x="541888" y="3941867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" name="Google Shape;169;g2ef584e469a_0_1">
            <a:extLst>
              <a:ext uri="{FF2B5EF4-FFF2-40B4-BE49-F238E27FC236}">
                <a16:creationId xmlns:a16="http://schemas.microsoft.com/office/drawing/2014/main" id="{889F3429-6290-7911-77C7-430A93FA568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711847" y="4060667"/>
            <a:ext cx="825358" cy="825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7" name="Google Shape;401;g2fde9f025b9_0_500">
            <a:extLst>
              <a:ext uri="{FF2B5EF4-FFF2-40B4-BE49-F238E27FC236}">
                <a16:creationId xmlns:a16="http://schemas.microsoft.com/office/drawing/2014/main" id="{1FB3BBB7-F160-0377-6D0E-77166F56AB12}"/>
              </a:ext>
            </a:extLst>
          </p:cNvPr>
          <p:cNvCxnSpPr>
            <a:cxnSpLocks/>
          </p:cNvCxnSpPr>
          <p:nvPr/>
        </p:nvCxnSpPr>
        <p:spPr>
          <a:xfrm>
            <a:off x="541888" y="6177233"/>
            <a:ext cx="6622059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0" name="Google Shape;179;g2ef584e469a_0_1">
            <a:extLst>
              <a:ext uri="{FF2B5EF4-FFF2-40B4-BE49-F238E27FC236}">
                <a16:creationId xmlns:a16="http://schemas.microsoft.com/office/drawing/2014/main" id="{9B954A26-87D7-F2F7-F773-1EF79163AE13}"/>
              </a:ext>
            </a:extLst>
          </p:cNvPr>
          <p:cNvSpPr txBox="1"/>
          <p:nvPr/>
        </p:nvSpPr>
        <p:spPr>
          <a:xfrm>
            <a:off x="2922440" y="2269710"/>
            <a:ext cx="1868878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1" name="Google Shape;178;g2ef584e469a_0_1">
            <a:extLst>
              <a:ext uri="{FF2B5EF4-FFF2-40B4-BE49-F238E27FC236}">
                <a16:creationId xmlns:a16="http://schemas.microsoft.com/office/drawing/2014/main" id="{EEB41502-148F-7C71-D8C0-0F3FD1535CB2}"/>
              </a:ext>
            </a:extLst>
          </p:cNvPr>
          <p:cNvSpPr/>
          <p:nvPr/>
        </p:nvSpPr>
        <p:spPr>
          <a:xfrm>
            <a:off x="2970277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2" name="Google Shape;178;g2ef584e469a_0_1">
            <a:extLst>
              <a:ext uri="{FF2B5EF4-FFF2-40B4-BE49-F238E27FC236}">
                <a16:creationId xmlns:a16="http://schemas.microsoft.com/office/drawing/2014/main" id="{85EB0EB7-DF9D-F638-C912-372BBEC5AB7E}"/>
              </a:ext>
            </a:extLst>
          </p:cNvPr>
          <p:cNvSpPr/>
          <p:nvPr/>
        </p:nvSpPr>
        <p:spPr>
          <a:xfrm>
            <a:off x="33568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3" name="Google Shape;179;g2ef584e469a_0_1">
            <a:extLst>
              <a:ext uri="{FF2B5EF4-FFF2-40B4-BE49-F238E27FC236}">
                <a16:creationId xmlns:a16="http://schemas.microsoft.com/office/drawing/2014/main" id="{55E02977-CDD9-E6F2-86D3-0FF05E7C7A5C}"/>
              </a:ext>
            </a:extLst>
          </p:cNvPr>
          <p:cNvSpPr txBox="1"/>
          <p:nvPr/>
        </p:nvSpPr>
        <p:spPr>
          <a:xfrm>
            <a:off x="5031733" y="2269710"/>
            <a:ext cx="1865692" cy="665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altLang="en-US" sz="7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버팔로</a:t>
            </a:r>
            <a:endParaRPr lang="en-US" altLang="ko-KR" sz="7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  <a:hlinkClick r:id="rId1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버팔로</a:t>
            </a:r>
            <a:r>
              <a:rPr lang="en-US" altLang="ko-KR" sz="800" dirty="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Malgun Gothic"/>
                <a:cs typeface="Arial"/>
                <a:sym typeface="Arial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800" b="1" i="0" u="none" strike="noStrike" cap="none" dirty="0">
                <a:solidFill>
                  <a:schemeClr val="dk1"/>
                </a:solidFill>
                <a:highlight>
                  <a:srgbClr val="FFFFFF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1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BFL-402</a:t>
            </a:r>
            <a:endParaRPr lang="en-US" altLang="ko-KR" sz="800" b="1" i="0" u="none" strike="noStrike" cap="none" dirty="0">
              <a:solidFill>
                <a:schemeClr val="dk1"/>
              </a:solidFill>
              <a:highlight>
                <a:srgbClr val="FFFFFF"/>
              </a:highlight>
              <a:uFill>
                <a:noFill/>
              </a:u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0" i="0" u="none" strike="sng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9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19%    </a:t>
            </a:r>
            <a:r>
              <a:rPr lang="en-US" altLang="ko-KR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30,928</a:t>
            </a:r>
            <a:r>
              <a:rPr lang="ko-KR" altLang="en-US" sz="9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lang="ko-KR" altLang="en-US" sz="9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4" name="Google Shape;178;g2ef584e469a_0_1">
            <a:extLst>
              <a:ext uri="{FF2B5EF4-FFF2-40B4-BE49-F238E27FC236}">
                <a16:creationId xmlns:a16="http://schemas.microsoft.com/office/drawing/2014/main" id="{6715E4F0-DE33-D3B3-5F3A-9E72B1C21B92}"/>
              </a:ext>
            </a:extLst>
          </p:cNvPr>
          <p:cNvSpPr/>
          <p:nvPr/>
        </p:nvSpPr>
        <p:spPr>
          <a:xfrm>
            <a:off x="5079570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무료배송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178;g2ef584e469a_0_1">
            <a:extLst>
              <a:ext uri="{FF2B5EF4-FFF2-40B4-BE49-F238E27FC236}">
                <a16:creationId xmlns:a16="http://schemas.microsoft.com/office/drawing/2014/main" id="{A35A473A-CB99-FEA4-49BC-EAF68ADAEE44}"/>
              </a:ext>
            </a:extLst>
          </p:cNvPr>
          <p:cNvSpPr/>
          <p:nvPr/>
        </p:nvSpPr>
        <p:spPr>
          <a:xfrm>
            <a:off x="5466163" y="2964221"/>
            <a:ext cx="338637" cy="87175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특가할인</a:t>
            </a:r>
            <a:endParaRPr sz="600" b="1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069" name="그룹 1068">
            <a:extLst>
              <a:ext uri="{FF2B5EF4-FFF2-40B4-BE49-F238E27FC236}">
                <a16:creationId xmlns:a16="http://schemas.microsoft.com/office/drawing/2014/main" id="{D546F90B-641D-8B34-9544-A4530680959C}"/>
              </a:ext>
            </a:extLst>
          </p:cNvPr>
          <p:cNvGrpSpPr/>
          <p:nvPr/>
        </p:nvGrpSpPr>
        <p:grpSpPr>
          <a:xfrm>
            <a:off x="541888" y="5034591"/>
            <a:ext cx="6630030" cy="972173"/>
            <a:chOff x="533916" y="6307114"/>
            <a:chExt cx="6630030" cy="972173"/>
          </a:xfrm>
        </p:grpSpPr>
        <p:graphicFrame>
          <p:nvGraphicFramePr>
            <p:cNvPr id="1049" name="Google Shape;241;g2f8249fdfe1_0_48">
              <a:extLst>
                <a:ext uri="{FF2B5EF4-FFF2-40B4-BE49-F238E27FC236}">
                  <a16:creationId xmlns:a16="http://schemas.microsoft.com/office/drawing/2014/main" id="{FA929E67-9183-F180-99E9-2E3F2DF75C4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699812762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1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endParaRPr kumimoji="0" lang="ko-KR" altLang="en-US" sz="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050" name="Google Shape;178;g2ef584e469a_0_1">
              <a:extLst>
                <a:ext uri="{FF2B5EF4-FFF2-40B4-BE49-F238E27FC236}">
                  <a16:creationId xmlns:a16="http://schemas.microsoft.com/office/drawing/2014/main" id="{5EA08470-F17A-8400-4C98-080AC22658D8}"/>
                </a:ext>
              </a:extLst>
            </p:cNvPr>
            <p:cNvSpPr/>
            <p:nvPr/>
          </p:nvSpPr>
          <p:spPr>
            <a:xfrm>
              <a:off x="569789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51" name="Google Shape;178;g2ef584e469a_0_1">
              <a:extLst>
                <a:ext uri="{FF2B5EF4-FFF2-40B4-BE49-F238E27FC236}">
                  <a16:creationId xmlns:a16="http://schemas.microsoft.com/office/drawing/2014/main" id="{7DCFDFCF-37D9-58E5-7E5B-DB3E0C3C4600}"/>
                </a:ext>
              </a:extLst>
            </p:cNvPr>
            <p:cNvSpPr/>
            <p:nvPr/>
          </p:nvSpPr>
          <p:spPr>
            <a:xfrm>
              <a:off x="930982" y="69787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B0975D60-DF5E-76E3-B12E-F71233D520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>
              <a:extLst>
                <a:ext uri="{FF2B5EF4-FFF2-40B4-BE49-F238E27FC236}">
                  <a16:creationId xmlns:a16="http://schemas.microsoft.com/office/drawing/2014/main" id="{F993B698-9464-5951-4B22-F35E178237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7" name="Picture 6">
              <a:extLst>
                <a:ext uri="{FF2B5EF4-FFF2-40B4-BE49-F238E27FC236}">
                  <a16:creationId xmlns:a16="http://schemas.microsoft.com/office/drawing/2014/main" id="{E8FCC8D2-640A-8AAA-CBC7-4D6888AB68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8" name="Picture 8">
              <a:extLst>
                <a:ext uri="{FF2B5EF4-FFF2-40B4-BE49-F238E27FC236}">
                  <a16:creationId xmlns:a16="http://schemas.microsoft.com/office/drawing/2014/main" id="{2AC7FAB4-44C6-06B5-07CA-6360C1199D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9" name="Picture 6">
              <a:extLst>
                <a:ext uri="{FF2B5EF4-FFF2-40B4-BE49-F238E27FC236}">
                  <a16:creationId xmlns:a16="http://schemas.microsoft.com/office/drawing/2014/main" id="{734A28CF-3A37-3025-3FCF-685644F9A3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0" name="Picture 8">
              <a:extLst>
                <a:ext uri="{FF2B5EF4-FFF2-40B4-BE49-F238E27FC236}">
                  <a16:creationId xmlns:a16="http://schemas.microsoft.com/office/drawing/2014/main" id="{78DE1ED4-C92A-8A47-F2E3-26B902D188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4" name="Picture 6">
              <a:extLst>
                <a:ext uri="{FF2B5EF4-FFF2-40B4-BE49-F238E27FC236}">
                  <a16:creationId xmlns:a16="http://schemas.microsoft.com/office/drawing/2014/main" id="{C315F13C-BFB0-1C0E-EC9B-9E454B76BAF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5" name="Picture 8">
              <a:extLst>
                <a:ext uri="{FF2B5EF4-FFF2-40B4-BE49-F238E27FC236}">
                  <a16:creationId xmlns:a16="http://schemas.microsoft.com/office/drawing/2014/main" id="{26F64BC9-511E-9508-2C26-68EC09E383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6" name="Picture 6">
              <a:extLst>
                <a:ext uri="{FF2B5EF4-FFF2-40B4-BE49-F238E27FC236}">
                  <a16:creationId xmlns:a16="http://schemas.microsoft.com/office/drawing/2014/main" id="{DE6F546D-BBCA-EBEB-FE12-AEC4DCB786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7" name="Picture 8">
              <a:extLst>
                <a:ext uri="{FF2B5EF4-FFF2-40B4-BE49-F238E27FC236}">
                  <a16:creationId xmlns:a16="http://schemas.microsoft.com/office/drawing/2014/main" id="{B7132723-BF8F-1A80-709E-3BF740C5D7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70" name="Google Shape;178;g2ef584e469a_0_1">
              <a:extLst>
                <a:ext uri="{FF2B5EF4-FFF2-40B4-BE49-F238E27FC236}">
                  <a16:creationId xmlns:a16="http://schemas.microsoft.com/office/drawing/2014/main" id="{F95798AF-CA3C-FE1C-0993-D741457CF08C}"/>
                </a:ext>
              </a:extLst>
            </p:cNvPr>
            <p:cNvSpPr/>
            <p:nvPr/>
          </p:nvSpPr>
          <p:spPr>
            <a:xfrm>
              <a:off x="4620801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1" name="Google Shape;178;g2ef584e469a_0_1">
              <a:extLst>
                <a:ext uri="{FF2B5EF4-FFF2-40B4-BE49-F238E27FC236}">
                  <a16:creationId xmlns:a16="http://schemas.microsoft.com/office/drawing/2014/main" id="{846BFE52-564E-329D-AFCE-E01178468880}"/>
                </a:ext>
              </a:extLst>
            </p:cNvPr>
            <p:cNvSpPr/>
            <p:nvPr/>
          </p:nvSpPr>
          <p:spPr>
            <a:xfrm>
              <a:off x="4981994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6" name="Google Shape;178;g2ef584e469a_0_1">
              <a:extLst>
                <a:ext uri="{FF2B5EF4-FFF2-40B4-BE49-F238E27FC236}">
                  <a16:creationId xmlns:a16="http://schemas.microsoft.com/office/drawing/2014/main" id="{098E83EE-C5E5-AD96-048A-F9C30B997287}"/>
                </a:ext>
              </a:extLst>
            </p:cNvPr>
            <p:cNvSpPr/>
            <p:nvPr/>
          </p:nvSpPr>
          <p:spPr>
            <a:xfrm>
              <a:off x="1897832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078" name="Google Shape;178;g2ef584e469a_0_1">
              <a:extLst>
                <a:ext uri="{FF2B5EF4-FFF2-40B4-BE49-F238E27FC236}">
                  <a16:creationId xmlns:a16="http://schemas.microsoft.com/office/drawing/2014/main" id="{AD095602-DC09-3D37-0069-72444CB557A8}"/>
                </a:ext>
              </a:extLst>
            </p:cNvPr>
            <p:cNvSpPr/>
            <p:nvPr/>
          </p:nvSpPr>
          <p:spPr>
            <a:xfrm>
              <a:off x="2259025" y="716118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pic>
        <p:nvPicPr>
          <p:cNvPr id="1085" name="Picture 6">
            <a:extLst>
              <a:ext uri="{FF2B5EF4-FFF2-40B4-BE49-F238E27FC236}">
                <a16:creationId xmlns:a16="http://schemas.microsoft.com/office/drawing/2014/main" id="{A41DC5D7-98CE-E83B-ED60-F3BB50A561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42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6" name="Picture 8">
            <a:extLst>
              <a:ext uri="{FF2B5EF4-FFF2-40B4-BE49-F238E27FC236}">
                <a16:creationId xmlns:a16="http://schemas.microsoft.com/office/drawing/2014/main" id="{40B43DC8-7978-B050-6806-80AA46414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34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7" name="Picture 6">
            <a:extLst>
              <a:ext uri="{FF2B5EF4-FFF2-40B4-BE49-F238E27FC236}">
                <a16:creationId xmlns:a16="http://schemas.microsoft.com/office/drawing/2014/main" id="{94B41E9B-B7CF-6684-DC67-5A4A11B5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0968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8" name="Picture 8">
            <a:extLst>
              <a:ext uri="{FF2B5EF4-FFF2-40B4-BE49-F238E27FC236}">
                <a16:creationId xmlns:a16="http://schemas.microsoft.com/office/drawing/2014/main" id="{EC995F8A-851E-517E-00D1-9E10C6919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887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9" name="Picture 6">
            <a:extLst>
              <a:ext uri="{FF2B5EF4-FFF2-40B4-BE49-F238E27FC236}">
                <a16:creationId xmlns:a16="http://schemas.microsoft.com/office/drawing/2014/main" id="{1B3526A3-1B9F-695D-8CAA-2535520C60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025" y="2285382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0" name="Picture 8">
            <a:extLst>
              <a:ext uri="{FF2B5EF4-FFF2-40B4-BE49-F238E27FC236}">
                <a16:creationId xmlns:a16="http://schemas.microsoft.com/office/drawing/2014/main" id="{AB578410-3682-3AB8-C315-C476A782A0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944" y="2280659"/>
            <a:ext cx="144000" cy="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916629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C621E5-5FC9-B0A1-ED23-2638A2E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60</a:t>
            </a:fld>
            <a:endParaRPr lang="ko-KR" altLang="en-US" dirty="0"/>
          </a:p>
        </p:txBody>
      </p:sp>
      <p:sp>
        <p:nvSpPr>
          <p:cNvPr id="32" name="Google Shape;606;g302391297fa_0_53">
            <a:extLst>
              <a:ext uri="{FF2B5EF4-FFF2-40B4-BE49-F238E27FC236}">
                <a16:creationId xmlns:a16="http://schemas.microsoft.com/office/drawing/2014/main" id="{E281549F-EE9C-AE5D-2993-A10A9E7BA164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11;g302391297fa_0_53">
            <a:extLst>
              <a:ext uri="{FF2B5EF4-FFF2-40B4-BE49-F238E27FC236}">
                <a16:creationId xmlns:a16="http://schemas.microsoft.com/office/drawing/2014/main" id="{B81E4C4A-126A-9D9D-D751-BCFF180C2B87}"/>
              </a:ext>
            </a:extLst>
          </p:cNvPr>
          <p:cNvSpPr/>
          <p:nvPr/>
        </p:nvSpPr>
        <p:spPr>
          <a:xfrm>
            <a:off x="2724833" y="649798"/>
            <a:ext cx="4713818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약관동의 및 개인정보 활용동의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5" name="Google Shape;649;g302391297fa_0_53">
            <a:extLst>
              <a:ext uri="{FF2B5EF4-FFF2-40B4-BE49-F238E27FC236}">
                <a16:creationId xmlns:a16="http://schemas.microsoft.com/office/drawing/2014/main" id="{A4052858-80DA-09D5-52E5-EA14110720E4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3BF62CB3-08FD-12E2-3BEE-2E96485ABFAD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1107329"/>
          <a:ext cx="6977100" cy="23683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기본회원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627001">
                <a:tc>
                  <a:txBody>
                    <a:bodyPr/>
                    <a:lstStyle/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 총칙</a:t>
                      </a:r>
                    </a:p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목적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이용약관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약관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사이트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 제공하는 통신자재 혁신 제안 공모 및 현황 서비스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이하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')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이용에 관한 기본적인 사항을 규정함을 목적으로 합니다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endParaRPr lang="en-US" altLang="ko-KR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 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용어의 정의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①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본 약관에서 사용하는 용어의 정의는 다음과 같습니다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이용자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본 약관에 따라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서비스를 제공받는 자를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서비스를 이용하기 위하여 회원가입을 하거나 로그인을 한 개인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재외국민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국내거주 외국인 포함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공공기관을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"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제안물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이란 </a:t>
                      </a:r>
                      <a:r>
                        <a:rPr lang="en-US" altLang="ko-KR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등록된 제안서 및 제안서를 구성하는 각종 파일과 이미지 등을 포함하는 정보를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/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 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탈퇴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"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란 회원이 서비스 이용계약을 취소 또는 </a:t>
                      </a:r>
                      <a:r>
                        <a:rPr lang="ko-KR" altLang="en-US" sz="800" b="0" i="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종료시키는</a:t>
                      </a:r>
                      <a:r>
                        <a:rPr lang="ko-KR" altLang="en-US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행위를 말한다</a:t>
                      </a:r>
                      <a:r>
                        <a:rPr lang="en-US" altLang="ko-KR" sz="800" b="0" i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32405"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(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)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62490"/>
                  </a:ext>
                </a:extLst>
              </a:tr>
            </a:tbl>
          </a:graphicData>
        </a:graphic>
      </p:graphicFrame>
      <p:sp>
        <p:nvSpPr>
          <p:cNvPr id="38" name="직사각형 37">
            <a:extLst>
              <a:ext uri="{FF2B5EF4-FFF2-40B4-BE49-F238E27FC236}">
                <a16:creationId xmlns:a16="http://schemas.microsoft.com/office/drawing/2014/main" id="{B6EEFCF4-D035-A8BC-5CB3-DA51E9A698CB}"/>
              </a:ext>
            </a:extLst>
          </p:cNvPr>
          <p:cNvSpPr/>
          <p:nvPr/>
        </p:nvSpPr>
        <p:spPr>
          <a:xfrm>
            <a:off x="464325" y="1242170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39" name="표 38">
            <a:extLst>
              <a:ext uri="{FF2B5EF4-FFF2-40B4-BE49-F238E27FC236}">
                <a16:creationId xmlns:a16="http://schemas.microsoft.com/office/drawing/2014/main" id="{D66BF2FE-FC1D-E559-8E2D-4B2CA63CDA2E}"/>
              </a:ext>
            </a:extLst>
          </p:cNvPr>
          <p:cNvGraphicFramePr>
            <a:graphicFrameLocks noGrp="1"/>
          </p:cNvGraphicFramePr>
          <p:nvPr/>
        </p:nvGraphicFramePr>
        <p:xfrm>
          <a:off x="464325" y="3522126"/>
          <a:ext cx="6977100" cy="19774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088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개인정보 활용 동의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244750">
                <a:tc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105919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동의합니다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                                          </a:t>
                      </a:r>
                      <a:r>
                        <a: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동의하지 않습니다</a:t>
                      </a:r>
                      <a:r>
                        <a:rPr kumimoji="0" lang="en-US" altLang="ko-KR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+mn-ea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087513"/>
                  </a:ext>
                </a:extLst>
              </a:tr>
            </a:tbl>
          </a:graphicData>
        </a:graphic>
      </p:graphicFrame>
      <p:sp>
        <p:nvSpPr>
          <p:cNvPr id="40" name="직사각형 39">
            <a:extLst>
              <a:ext uri="{FF2B5EF4-FFF2-40B4-BE49-F238E27FC236}">
                <a16:creationId xmlns:a16="http://schemas.microsoft.com/office/drawing/2014/main" id="{846C5286-D65B-73DB-98C5-B6C796AD6BF4}"/>
              </a:ext>
            </a:extLst>
          </p:cNvPr>
          <p:cNvSpPr/>
          <p:nvPr/>
        </p:nvSpPr>
        <p:spPr>
          <a:xfrm>
            <a:off x="464325" y="3659853"/>
            <a:ext cx="59090" cy="13873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Picture 2">
            <a:extLst>
              <a:ext uri="{FF2B5EF4-FFF2-40B4-BE49-F238E27FC236}">
                <a16:creationId xmlns:a16="http://schemas.microsoft.com/office/drawing/2014/main" id="{04404477-B9B2-7F68-46BA-B8C3C0B2EE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324854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">
            <a:extLst>
              <a:ext uri="{FF2B5EF4-FFF2-40B4-BE49-F238E27FC236}">
                <a16:creationId xmlns:a16="http://schemas.microsoft.com/office/drawing/2014/main" id="{3622CE4A-980A-2B7B-B675-A4CA6EA5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3248548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2">
            <a:extLst>
              <a:ext uri="{FF2B5EF4-FFF2-40B4-BE49-F238E27FC236}">
                <a16:creationId xmlns:a16="http://schemas.microsoft.com/office/drawing/2014/main" id="{6A2C77DF-DFED-FCCC-428C-D769C3EEA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4452255" y="52676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">
            <a:extLst>
              <a:ext uri="{FF2B5EF4-FFF2-40B4-BE49-F238E27FC236}">
                <a16:creationId xmlns:a16="http://schemas.microsoft.com/office/drawing/2014/main" id="{BF4D7651-8642-1420-A30A-695477EF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380061" y="5267602"/>
            <a:ext cx="131234" cy="131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Google Shape;2761;g28120bc8d10_0_543">
            <a:extLst>
              <a:ext uri="{FF2B5EF4-FFF2-40B4-BE49-F238E27FC236}">
                <a16:creationId xmlns:a16="http://schemas.microsoft.com/office/drawing/2014/main" id="{52779109-72E9-D5E0-E950-B7EF2881E15A}"/>
              </a:ext>
            </a:extLst>
          </p:cNvPr>
          <p:cNvSpPr/>
          <p:nvPr/>
        </p:nvSpPr>
        <p:spPr>
          <a:xfrm>
            <a:off x="7302587" y="1520839"/>
            <a:ext cx="136064" cy="1625805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761;g28120bc8d10_0_543">
            <a:extLst>
              <a:ext uri="{FF2B5EF4-FFF2-40B4-BE49-F238E27FC236}">
                <a16:creationId xmlns:a16="http://schemas.microsoft.com/office/drawing/2014/main" id="{CBBDD918-5132-DB46-FA24-ED98832E0CFD}"/>
              </a:ext>
            </a:extLst>
          </p:cNvPr>
          <p:cNvSpPr/>
          <p:nvPr/>
        </p:nvSpPr>
        <p:spPr>
          <a:xfrm>
            <a:off x="7302587" y="3925910"/>
            <a:ext cx="138838" cy="157371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▲</a:t>
            </a: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ko-KR"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▼</a:t>
            </a:r>
            <a:endParaRPr sz="700" dirty="0">
              <a:solidFill>
                <a:schemeClr val="tx1">
                  <a:lumMod val="50000"/>
                  <a:lumOff val="50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7" name="Google Shape;600;g302391297fa_0_53">
            <a:extLst>
              <a:ext uri="{FF2B5EF4-FFF2-40B4-BE49-F238E27FC236}">
                <a16:creationId xmlns:a16="http://schemas.microsoft.com/office/drawing/2014/main" id="{3628CE7C-2456-4F22-D314-9879F811621C}"/>
              </a:ext>
            </a:extLst>
          </p:cNvPr>
          <p:cNvGraphicFramePr/>
          <p:nvPr/>
        </p:nvGraphicFramePr>
        <p:xfrm>
          <a:off x="523415" y="3992232"/>
          <a:ext cx="6728285" cy="11330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09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9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29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453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903">
                  <a:extLst>
                    <a:ext uri="{9D8B030D-6E8A-4147-A177-3AD203B41FA5}">
                      <a16:colId xmlns:a16="http://schemas.microsoft.com/office/drawing/2014/main" val="1336996917"/>
                    </a:ext>
                  </a:extLst>
                </a:gridCol>
              </a:tblGrid>
              <a:tr h="1389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동의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구분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이용 항목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수집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목적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보유</a:t>
                      </a:r>
                      <a:r>
                        <a:rPr lang="en-US" altLang="ko-KR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+mn-ea"/>
                          <a:cs typeface="Malgun Gothic"/>
                          <a:sym typeface="Malgun Gothic"/>
                        </a:rPr>
                        <a:t>이용 </a:t>
                      </a:r>
                      <a:r>
                        <a:rPr lang="ko-KR" altLang="en-US" sz="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기간</a:t>
                      </a:r>
                      <a:endParaRPr sz="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872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필수</a:t>
                      </a: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사업자등록번호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법인명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담당자명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연락처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 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ID,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비밀번호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전화번호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이메일</a:t>
                      </a:r>
                      <a:endParaRPr 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회원관리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공모에 따른 연락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이용에 따른 정보 제공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고지사항 전달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본인의사 확인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서비스관련 상담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민원사항 처리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유의사항 등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), 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서비스 이용 만족도 조사</a:t>
                      </a:r>
                      <a:endParaRPr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회원탈퇴 또는 개인정보 유효기간 도래 시까지 보관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</a:t>
                      </a:r>
                    </a:p>
                    <a:p>
                      <a:pPr algn="l"/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관계 법령에 따라 고객님의 개인정보를 보존하여야 하는 경우</a:t>
                      </a:r>
                      <a:r>
                        <a:rPr lang="en-US" altLang="ko-KR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 </a:t>
                      </a:r>
                      <a:r>
                        <a:rPr lang="ko-KR" altLang="en-US" sz="600" b="0" i="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회사는 해당 법령에서 정한 기간 동안 보관합니다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272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선택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제안서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공장등록증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기업부설연구소증</a:t>
                      </a:r>
                      <a:r>
                        <a:rPr lang="en-US" altLang="ko-KR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품질인증서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자재혁신 제안 공모 평가 자료로 활용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44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전화번호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9581654"/>
                  </a:ext>
                </a:extLst>
              </a:tr>
              <a:tr h="22071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ko-KR" altLang="en-US" sz="6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담당자 이메일</a:t>
                      </a:r>
                      <a:endParaRPr lang="ko-KR" altLang="en-US" sz="600" dirty="0">
                        <a:solidFill>
                          <a:srgbClr val="80808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 err="1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OKPlaza</a:t>
                      </a:r>
                      <a:r>
                        <a:rPr lang="ko-KR" altLang="en-US" sz="600" dirty="0">
                          <a:solidFill>
                            <a:srgbClr val="80808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에서 제공하는 서비스의 공유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48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923DA1E6-F146-F654-AB06-3AAFA96EE77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2" y="450216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6FA3669-ED0C-0FF1-DA98-EB338C3A915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9224" y="422865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40858DF8-1D4C-87C6-8797-BD21053E5D4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2" y="4718113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626;g302391297fa_0_53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E3D3B5EF-A8FC-8045-E51D-B6C31ADED2D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462" y="4923100"/>
            <a:ext cx="172350" cy="17234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2800;g28120ce3749_2_4">
            <a:extLst>
              <a:ext uri="{FF2B5EF4-FFF2-40B4-BE49-F238E27FC236}">
                <a16:creationId xmlns:a16="http://schemas.microsoft.com/office/drawing/2014/main" id="{52E18F00-409F-957E-8470-14CA01689C74}"/>
              </a:ext>
            </a:extLst>
          </p:cNvPr>
          <p:cNvSpPr/>
          <p:nvPr/>
        </p:nvSpPr>
        <p:spPr>
          <a:xfrm>
            <a:off x="3523800" y="6373441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다음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3" name="Google Shape;600;g302391297fa_0_53">
            <a:extLst>
              <a:ext uri="{FF2B5EF4-FFF2-40B4-BE49-F238E27FC236}">
                <a16:creationId xmlns:a16="http://schemas.microsoft.com/office/drawing/2014/main" id="{5ED5B840-0003-0371-B4CF-1879093A32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1391502"/>
              </p:ext>
            </p:extLst>
          </p:nvPr>
        </p:nvGraphicFramePr>
        <p:xfrm>
          <a:off x="464325" y="5641902"/>
          <a:ext cx="6977100" cy="566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548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22241">
                  <a:extLst>
                    <a:ext uri="{9D8B030D-6E8A-4147-A177-3AD203B41FA5}">
                      <a16:colId xmlns:a16="http://schemas.microsoft.com/office/drawing/2014/main" val="3002961969"/>
                    </a:ext>
                  </a:extLst>
                </a:gridCol>
              </a:tblGrid>
              <a:tr h="5663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8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휴대폰 본인 인증을 완료해주세요</a:t>
                      </a:r>
                      <a:r>
                        <a:rPr lang="en-US" altLang="ko-KR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.  </a:t>
                      </a:r>
                      <a:r>
                        <a:rPr lang="ko-KR" altLang="en-US" sz="10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"/>
                          <a:sym typeface="Malgun Gothic"/>
                        </a:rPr>
                        <a:t> </a:t>
                      </a:r>
                      <a:endParaRPr sz="1000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737929"/>
                  </a:ext>
                </a:extLst>
              </a:tr>
            </a:tbl>
          </a:graphicData>
        </a:graphic>
      </p:graphicFrame>
      <p:sp>
        <p:nvSpPr>
          <p:cNvPr id="54" name="Google Shape;1699;g2fb18904de5_2_107">
            <a:extLst>
              <a:ext uri="{FF2B5EF4-FFF2-40B4-BE49-F238E27FC236}">
                <a16:creationId xmlns:a16="http://schemas.microsoft.com/office/drawing/2014/main" id="{F807A022-8572-8C93-BA77-EAA406430F66}"/>
              </a:ext>
            </a:extLst>
          </p:cNvPr>
          <p:cNvSpPr/>
          <p:nvPr/>
        </p:nvSpPr>
        <p:spPr>
          <a:xfrm>
            <a:off x="1418784" y="120180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5" name="Google Shape;1699;g2fb18904de5_2_107">
            <a:extLst>
              <a:ext uri="{FF2B5EF4-FFF2-40B4-BE49-F238E27FC236}">
                <a16:creationId xmlns:a16="http://schemas.microsoft.com/office/drawing/2014/main" id="{9045D185-B533-2579-A979-B534C5138E01}"/>
              </a:ext>
            </a:extLst>
          </p:cNvPr>
          <p:cNvSpPr/>
          <p:nvPr/>
        </p:nvSpPr>
        <p:spPr>
          <a:xfrm>
            <a:off x="1728893" y="361791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6" name="Google Shape;1699;g2fb18904de5_2_107">
            <a:extLst>
              <a:ext uri="{FF2B5EF4-FFF2-40B4-BE49-F238E27FC236}">
                <a16:creationId xmlns:a16="http://schemas.microsoft.com/office/drawing/2014/main" id="{F124E2C0-0AF0-81B4-2320-5FEFBB73B7E8}"/>
              </a:ext>
            </a:extLst>
          </p:cNvPr>
          <p:cNvSpPr/>
          <p:nvPr/>
        </p:nvSpPr>
        <p:spPr>
          <a:xfrm>
            <a:off x="4380892" y="62834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7" name="Google Shape;699;g303e5fefdbf_0_89">
            <a:extLst>
              <a:ext uri="{FF2B5EF4-FFF2-40B4-BE49-F238E27FC236}">
                <a16:creationId xmlns:a16="http://schemas.microsoft.com/office/drawing/2014/main" id="{889CEC36-32E3-2843-A034-B8E3BD7493FC}"/>
              </a:ext>
            </a:extLst>
          </p:cNvPr>
          <p:cNvSpPr/>
          <p:nvPr/>
        </p:nvSpPr>
        <p:spPr>
          <a:xfrm>
            <a:off x="4761430" y="5795977"/>
            <a:ext cx="641674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인증하기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8" name="Google Shape;1699;g2fb18904de5_2_107">
            <a:extLst>
              <a:ext uri="{FF2B5EF4-FFF2-40B4-BE49-F238E27FC236}">
                <a16:creationId xmlns:a16="http://schemas.microsoft.com/office/drawing/2014/main" id="{81D12003-9E70-65A7-D2B7-4FD15034A571}"/>
              </a:ext>
            </a:extLst>
          </p:cNvPr>
          <p:cNvSpPr/>
          <p:nvPr/>
        </p:nvSpPr>
        <p:spPr>
          <a:xfrm>
            <a:off x="5225163" y="566067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F90CDECD-E7EB-6E55-8D9F-584D62542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367672"/>
              </p:ext>
            </p:extLst>
          </p:nvPr>
        </p:nvGraphicFramePr>
        <p:xfrm>
          <a:off x="7858125" y="426720"/>
          <a:ext cx="2047875" cy="5242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약관동의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 회원 동의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 동의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PASS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기본회원 동의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동의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개인정보 활용 동의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 동의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3.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 오류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다음 페이지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 정보 입력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699D281-F59C-3092-FD82-84099D4C486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페이지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(1/3)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171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3C621E5-5FC9-B0A1-ED23-2638A2E6F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61</a:t>
            </a:fld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BB06A2-7616-CE9E-F773-B742A1E4A7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56175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본인인증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popup (PASS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연동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항목 체크에 대한 유효성 검사 오류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 본인 인증 미완료에 대한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pic>
        <p:nvPicPr>
          <p:cNvPr id="33" name="그림 32">
            <a:extLst>
              <a:ext uri="{FF2B5EF4-FFF2-40B4-BE49-F238E27FC236}">
                <a16:creationId xmlns:a16="http://schemas.microsoft.com/office/drawing/2014/main" id="{A44AE800-6CF3-27C8-5032-B37AE8C5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" b="-1"/>
          <a:stretch/>
        </p:blipFill>
        <p:spPr>
          <a:xfrm>
            <a:off x="1018825" y="1230659"/>
            <a:ext cx="1835330" cy="3328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2" name="Google Shape;1699;g2fb18904de5_2_107">
            <a:extLst>
              <a:ext uri="{FF2B5EF4-FFF2-40B4-BE49-F238E27FC236}">
                <a16:creationId xmlns:a16="http://schemas.microsoft.com/office/drawing/2014/main" id="{654EF126-5A96-54E4-C6AF-FBFEA979FC69}"/>
              </a:ext>
            </a:extLst>
          </p:cNvPr>
          <p:cNvSpPr/>
          <p:nvPr/>
        </p:nvSpPr>
        <p:spPr>
          <a:xfrm>
            <a:off x="834281" y="123352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807;g28120bc8d10_0_307">
            <a:extLst>
              <a:ext uri="{FF2B5EF4-FFF2-40B4-BE49-F238E27FC236}">
                <a16:creationId xmlns:a16="http://schemas.microsoft.com/office/drawing/2014/main" id="{9757E5CD-5396-F3D2-1E05-7998CD1903CA}"/>
              </a:ext>
            </a:extLst>
          </p:cNvPr>
          <p:cNvSpPr/>
          <p:nvPr/>
        </p:nvSpPr>
        <p:spPr>
          <a:xfrm>
            <a:off x="4362429" y="124557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10;g28120bc8d10_0_307">
            <a:extLst>
              <a:ext uri="{FF2B5EF4-FFF2-40B4-BE49-F238E27FC236}">
                <a16:creationId xmlns:a16="http://schemas.microsoft.com/office/drawing/2014/main" id="{29A85C6E-6DA2-5F4C-4E94-469478973B4A}"/>
              </a:ext>
            </a:extLst>
          </p:cNvPr>
          <p:cNvSpPr/>
          <p:nvPr/>
        </p:nvSpPr>
        <p:spPr>
          <a:xfrm>
            <a:off x="5145609" y="206273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802;g28120ce3749_2_4">
            <a:extLst>
              <a:ext uri="{FF2B5EF4-FFF2-40B4-BE49-F238E27FC236}">
                <a16:creationId xmlns:a16="http://schemas.microsoft.com/office/drawing/2014/main" id="{99BAB383-834B-DC12-E7F7-F8304D8208EA}"/>
              </a:ext>
            </a:extLst>
          </p:cNvPr>
          <p:cNvSpPr/>
          <p:nvPr/>
        </p:nvSpPr>
        <p:spPr>
          <a:xfrm>
            <a:off x="4351755" y="141066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 항목에 동의해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1699;g2fb18904de5_2_107">
            <a:extLst>
              <a:ext uri="{FF2B5EF4-FFF2-40B4-BE49-F238E27FC236}">
                <a16:creationId xmlns:a16="http://schemas.microsoft.com/office/drawing/2014/main" id="{71F7F198-2EC7-E8EE-9449-C79CE5C92FA5}"/>
              </a:ext>
            </a:extLst>
          </p:cNvPr>
          <p:cNvSpPr/>
          <p:nvPr/>
        </p:nvSpPr>
        <p:spPr>
          <a:xfrm>
            <a:off x="4329894" y="116418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807;g28120bc8d10_0_307">
            <a:extLst>
              <a:ext uri="{FF2B5EF4-FFF2-40B4-BE49-F238E27FC236}">
                <a16:creationId xmlns:a16="http://schemas.microsoft.com/office/drawing/2014/main" id="{C68C2759-7582-89AF-AFBE-276FB461E780}"/>
              </a:ext>
            </a:extLst>
          </p:cNvPr>
          <p:cNvSpPr/>
          <p:nvPr/>
        </p:nvSpPr>
        <p:spPr>
          <a:xfrm>
            <a:off x="4362429" y="267969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10;g28120bc8d10_0_307">
            <a:extLst>
              <a:ext uri="{FF2B5EF4-FFF2-40B4-BE49-F238E27FC236}">
                <a16:creationId xmlns:a16="http://schemas.microsoft.com/office/drawing/2014/main" id="{0E4CECEC-0DA6-BEA8-4A0F-21851E36810F}"/>
              </a:ext>
            </a:extLst>
          </p:cNvPr>
          <p:cNvSpPr/>
          <p:nvPr/>
        </p:nvSpPr>
        <p:spPr>
          <a:xfrm>
            <a:off x="5145609" y="349685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2802;g28120ce3749_2_4">
            <a:extLst>
              <a:ext uri="{FF2B5EF4-FFF2-40B4-BE49-F238E27FC236}">
                <a16:creationId xmlns:a16="http://schemas.microsoft.com/office/drawing/2014/main" id="{28A4BD7E-9D4F-B07B-E4CE-E6EBA7D11D06}"/>
              </a:ext>
            </a:extLst>
          </p:cNvPr>
          <p:cNvSpPr/>
          <p:nvPr/>
        </p:nvSpPr>
        <p:spPr>
          <a:xfrm>
            <a:off x="4351755" y="284478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 본인 인증을 완료해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1699;g2fb18904de5_2_107">
            <a:extLst>
              <a:ext uri="{FF2B5EF4-FFF2-40B4-BE49-F238E27FC236}">
                <a16:creationId xmlns:a16="http://schemas.microsoft.com/office/drawing/2014/main" id="{325A483B-74D2-A7A7-04B9-5FDA5A997213}"/>
              </a:ext>
            </a:extLst>
          </p:cNvPr>
          <p:cNvSpPr/>
          <p:nvPr/>
        </p:nvSpPr>
        <p:spPr>
          <a:xfrm>
            <a:off x="4329894" y="25983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22B19E1-1DAB-204F-8DC1-675CAA7DCE02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본인인증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팝업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)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페이지</a:t>
            </a:r>
          </a:p>
        </p:txBody>
      </p:sp>
    </p:spTree>
    <p:extLst>
      <p:ext uri="{BB962C8B-B14F-4D97-AF65-F5344CB8AC3E}">
        <p14:creationId xmlns:p14="http://schemas.microsoft.com/office/powerpoint/2010/main" val="31258602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4104F-ACF9-1C82-B4C3-FF825211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39418F8-91DE-7DA6-A1D9-FB10EBA19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62</a:t>
            </a:fld>
            <a:endParaRPr lang="ko-KR" altLang="en-US" dirty="0"/>
          </a:p>
        </p:txBody>
      </p:sp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F82428CC-6E8C-0BAE-5FD4-7C39F645A143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7" name="Google Shape;649;g302391297fa_0_53">
            <a:extLst>
              <a:ext uri="{FF2B5EF4-FFF2-40B4-BE49-F238E27FC236}">
                <a16:creationId xmlns:a16="http://schemas.microsoft.com/office/drawing/2014/main" id="{D19CBF53-8812-B91D-BAA4-51E25952C079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60CF5D25-130A-96E4-1E68-F7E1EC1F2A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784292"/>
              </p:ext>
            </p:extLst>
          </p:nvPr>
        </p:nvGraphicFramePr>
        <p:xfrm>
          <a:off x="7858125" y="426720"/>
          <a:ext cx="2047875" cy="5394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회원정보입력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- 8~12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 허용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중복체크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상황별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 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3~5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번 항목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또는 아이디 생성 규칙 위배일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중복일 경우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아래조건 모두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만족시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 가능 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alert</a:t>
                      </a: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미등록된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아이디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생성 규칙을 따른 아이디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한글 허용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8~20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영문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숫자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특수문자 조합 필수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가입하기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필수항목 입력 여부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중복체크 여부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생성 규칙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재입력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입력 제한 검사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228600" indent="-228600" algn="l" latinLnBrk="1">
                        <a:buAutoNum type="arabicPeriod"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유효성 검사 통과시 가입완료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page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필수 항목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미입력일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중복체크 미진행시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생성 규칙 위배 또는 비밀번호확인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field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값이 일치하지 않는 경우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alert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2CA899FD-7F1A-DBB8-323A-5DB98EDE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03093"/>
              </p:ext>
            </p:extLst>
          </p:nvPr>
        </p:nvGraphicFramePr>
        <p:xfrm>
          <a:off x="464325" y="1123219"/>
          <a:ext cx="6977099" cy="135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8977">
                  <a:extLst>
                    <a:ext uri="{9D8B030D-6E8A-4147-A177-3AD203B41FA5}">
                      <a16:colId xmlns:a16="http://schemas.microsoft.com/office/drawing/2014/main" val="1566175965"/>
                    </a:ext>
                  </a:extLst>
                </a:gridCol>
                <a:gridCol w="2231756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  <a:gridCol w="1162373">
                  <a:extLst>
                    <a:ext uri="{9D8B030D-6E8A-4147-A177-3AD203B41FA5}">
                      <a16:colId xmlns:a16="http://schemas.microsoft.com/office/drawing/2014/main" val="3668249103"/>
                    </a:ext>
                  </a:extLst>
                </a:gridCol>
                <a:gridCol w="2233993">
                  <a:extLst>
                    <a:ext uri="{9D8B030D-6E8A-4147-A177-3AD203B41FA5}">
                      <a16:colId xmlns:a16="http://schemas.microsoft.com/office/drawing/2014/main" val="1527801411"/>
                    </a:ext>
                  </a:extLst>
                </a:gridCol>
              </a:tblGrid>
              <a:tr h="326665">
                <a:tc gridSpan="4">
                  <a:txBody>
                    <a:bodyPr/>
                    <a:lstStyle/>
                    <a:p>
                      <a:pPr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회원정보 입력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0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아이디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0019916"/>
                  </a:ext>
                </a:extLst>
              </a:tr>
              <a:tr h="3342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6725898"/>
                  </a:ext>
                </a:extLst>
              </a:tr>
              <a:tr h="355629"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담당자 연락처</a:t>
                      </a:r>
                    </a:p>
                  </a:txBody>
                  <a:tcPr marL="72000" marR="7200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800" b="0" i="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* </a:t>
                      </a:r>
                      <a:r>
                        <a:rPr lang="ko-KR" altLang="en-US" sz="800" b="0" i="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이메일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ko-KR" altLang="en-US" sz="800" b="0" i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348830"/>
                  </a:ext>
                </a:extLst>
              </a:tr>
            </a:tbl>
          </a:graphicData>
        </a:graphic>
      </p:graphicFrame>
      <p:sp>
        <p:nvSpPr>
          <p:cNvPr id="10" name="직사각형 9">
            <a:extLst>
              <a:ext uri="{FF2B5EF4-FFF2-40B4-BE49-F238E27FC236}">
                <a16:creationId xmlns:a16="http://schemas.microsoft.com/office/drawing/2014/main" id="{A4CE8594-EC40-CF66-9A63-08218A7368CE}"/>
              </a:ext>
            </a:extLst>
          </p:cNvPr>
          <p:cNvSpPr/>
          <p:nvPr/>
        </p:nvSpPr>
        <p:spPr>
          <a:xfrm>
            <a:off x="464325" y="1219315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Google Shape;2802;g28120ce3749_2_4">
            <a:extLst>
              <a:ext uri="{FF2B5EF4-FFF2-40B4-BE49-F238E27FC236}">
                <a16:creationId xmlns:a16="http://schemas.microsoft.com/office/drawing/2014/main" id="{BEEC3D4C-4DA2-D9B2-FE90-6332BDE980BE}"/>
              </a:ext>
            </a:extLst>
          </p:cNvPr>
          <p:cNvSpPr/>
          <p:nvPr/>
        </p:nvSpPr>
        <p:spPr>
          <a:xfrm>
            <a:off x="5313363" y="1518954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2802;g28120ce3749_2_4">
            <a:extLst>
              <a:ext uri="{FF2B5EF4-FFF2-40B4-BE49-F238E27FC236}">
                <a16:creationId xmlns:a16="http://schemas.microsoft.com/office/drawing/2014/main" id="{D9D999E2-742D-975E-3BBE-25E8236744B7}"/>
              </a:ext>
            </a:extLst>
          </p:cNvPr>
          <p:cNvSpPr/>
          <p:nvPr/>
        </p:nvSpPr>
        <p:spPr>
          <a:xfrm>
            <a:off x="1873773" y="184670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~20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영문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조합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2802;g28120ce3749_2_4">
            <a:extLst>
              <a:ext uri="{FF2B5EF4-FFF2-40B4-BE49-F238E27FC236}">
                <a16:creationId xmlns:a16="http://schemas.microsoft.com/office/drawing/2014/main" id="{0D9334BB-9E89-850E-A078-340B558BBD92}"/>
              </a:ext>
            </a:extLst>
          </p:cNvPr>
          <p:cNvSpPr/>
          <p:nvPr/>
        </p:nvSpPr>
        <p:spPr>
          <a:xfrm>
            <a:off x="5313363" y="1846708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 재입력해 주세요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2802;g28120ce3749_2_4">
            <a:extLst>
              <a:ext uri="{FF2B5EF4-FFF2-40B4-BE49-F238E27FC236}">
                <a16:creationId xmlns:a16="http://schemas.microsoft.com/office/drawing/2014/main" id="{21014F77-A51D-62E2-3C82-5F0EA0CA0B79}"/>
              </a:ext>
            </a:extLst>
          </p:cNvPr>
          <p:cNvSpPr/>
          <p:nvPr/>
        </p:nvSpPr>
        <p:spPr>
          <a:xfrm>
            <a:off x="1873773" y="2172387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90000" rIns="36000" bIns="90000" anchor="ctr" anchorCtr="0">
            <a:noAutofit/>
          </a:bodyPr>
          <a:lstStyle/>
          <a:p>
            <a:pPr algn="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b="0" i="0" u="none" strike="noStrike" dirty="0">
                <a:solidFill>
                  <a:srgbClr val="000000"/>
                </a:solidFill>
                <a:effectLst/>
                <a:latin typeface="Malgun Gothic" panose="020B0503020000020004" pitchFamily="34" charset="-127"/>
                <a:ea typeface="Malgun Gothic" panose="020B0503020000020004" pitchFamily="34" charset="-127"/>
              </a:rPr>
              <a:t>▼</a:t>
            </a:r>
            <a:endParaRPr lang="ko-KR" altLang="en-US"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2802;g28120ce3749_2_4">
            <a:extLst>
              <a:ext uri="{FF2B5EF4-FFF2-40B4-BE49-F238E27FC236}">
                <a16:creationId xmlns:a16="http://schemas.microsoft.com/office/drawing/2014/main" id="{7D8170C2-2A4A-921E-AEAF-DF4078776629}"/>
              </a:ext>
            </a:extLst>
          </p:cNvPr>
          <p:cNvSpPr/>
          <p:nvPr/>
        </p:nvSpPr>
        <p:spPr>
          <a:xfrm>
            <a:off x="2464576" y="2172387"/>
            <a:ext cx="4557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802;g28120ce3749_2_4">
            <a:extLst>
              <a:ext uri="{FF2B5EF4-FFF2-40B4-BE49-F238E27FC236}">
                <a16:creationId xmlns:a16="http://schemas.microsoft.com/office/drawing/2014/main" id="{79956572-FB62-061B-CD29-E102327AA12E}"/>
              </a:ext>
            </a:extLst>
          </p:cNvPr>
          <p:cNvSpPr/>
          <p:nvPr/>
        </p:nvSpPr>
        <p:spPr>
          <a:xfrm>
            <a:off x="3059175" y="2172387"/>
            <a:ext cx="45570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2802;g28120ce3749_2_4">
            <a:extLst>
              <a:ext uri="{FF2B5EF4-FFF2-40B4-BE49-F238E27FC236}">
                <a16:creationId xmlns:a16="http://schemas.microsoft.com/office/drawing/2014/main" id="{8461B0BB-B849-B1FC-5FB3-22E33713C420}"/>
              </a:ext>
            </a:extLst>
          </p:cNvPr>
          <p:cNvSpPr/>
          <p:nvPr/>
        </p:nvSpPr>
        <p:spPr>
          <a:xfrm>
            <a:off x="1873773" y="1518954"/>
            <a:ext cx="1168231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 영문</a:t>
            </a:r>
            <a:r>
              <a:rPr lang="en-US" altLang="ko-KR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i="0" u="none" strike="noStrike" cap="none" dirty="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2802;g28120ce3749_2_4">
            <a:extLst>
              <a:ext uri="{FF2B5EF4-FFF2-40B4-BE49-F238E27FC236}">
                <a16:creationId xmlns:a16="http://schemas.microsoft.com/office/drawing/2014/main" id="{F434669C-FDA6-2E39-5319-6915A2C941D1}"/>
              </a:ext>
            </a:extLst>
          </p:cNvPr>
          <p:cNvSpPr/>
          <p:nvPr/>
        </p:nvSpPr>
        <p:spPr>
          <a:xfrm>
            <a:off x="3072772" y="1518954"/>
            <a:ext cx="437801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0000" rIns="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latin typeface="Malgun Gothic"/>
                <a:ea typeface="Malgun Gothic"/>
                <a:cs typeface="Malgun Gothic"/>
                <a:sym typeface="Malgun Gothic"/>
              </a:rPr>
              <a:t>중복체크</a:t>
            </a:r>
            <a:endParaRPr sz="700" i="0" u="none" strike="noStrike" cap="none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Google Shape;2802;g28120ce3749_2_4">
            <a:extLst>
              <a:ext uri="{FF2B5EF4-FFF2-40B4-BE49-F238E27FC236}">
                <a16:creationId xmlns:a16="http://schemas.microsoft.com/office/drawing/2014/main" id="{AF9C606F-5211-3796-6DDD-B49BD1E4ABFE}"/>
              </a:ext>
            </a:extLst>
          </p:cNvPr>
          <p:cNvSpPr/>
          <p:nvPr/>
        </p:nvSpPr>
        <p:spPr>
          <a:xfrm>
            <a:off x="5313363" y="2187285"/>
            <a:ext cx="1636800" cy="229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endParaRPr sz="700" i="0" u="none" strike="noStrike" cap="none" dirty="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800;g28120ce3749_2_4">
            <a:extLst>
              <a:ext uri="{FF2B5EF4-FFF2-40B4-BE49-F238E27FC236}">
                <a16:creationId xmlns:a16="http://schemas.microsoft.com/office/drawing/2014/main" id="{D221C085-4068-0972-2B2A-0A8A09DB3EF7}"/>
              </a:ext>
            </a:extLst>
          </p:cNvPr>
          <p:cNvSpPr/>
          <p:nvPr/>
        </p:nvSpPr>
        <p:spPr>
          <a:xfrm>
            <a:off x="4164933" y="2719829"/>
            <a:ext cx="858150" cy="305385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가입하기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800;g28120ce3749_2_4">
            <a:extLst>
              <a:ext uri="{FF2B5EF4-FFF2-40B4-BE49-F238E27FC236}">
                <a16:creationId xmlns:a16="http://schemas.microsoft.com/office/drawing/2014/main" id="{E35603DF-0248-9621-3942-F0ED1F8FA8BD}"/>
              </a:ext>
            </a:extLst>
          </p:cNvPr>
          <p:cNvSpPr/>
          <p:nvPr/>
        </p:nvSpPr>
        <p:spPr>
          <a:xfrm>
            <a:off x="3209152" y="2719829"/>
            <a:ext cx="858150" cy="30538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8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8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1699;g2fb18904de5_2_107">
            <a:extLst>
              <a:ext uri="{FF2B5EF4-FFF2-40B4-BE49-F238E27FC236}">
                <a16:creationId xmlns:a16="http://schemas.microsoft.com/office/drawing/2014/main" id="{271AF0B6-4582-0844-7177-89B2844FEDF0}"/>
              </a:ext>
            </a:extLst>
          </p:cNvPr>
          <p:cNvSpPr/>
          <p:nvPr/>
        </p:nvSpPr>
        <p:spPr>
          <a:xfrm>
            <a:off x="2866315" y="138710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1699;g2fb18904de5_2_107">
            <a:extLst>
              <a:ext uri="{FF2B5EF4-FFF2-40B4-BE49-F238E27FC236}">
                <a16:creationId xmlns:a16="http://schemas.microsoft.com/office/drawing/2014/main" id="{5C5CA9F5-EFDE-5ED3-B75A-19456F3B3B36}"/>
              </a:ext>
            </a:extLst>
          </p:cNvPr>
          <p:cNvSpPr/>
          <p:nvPr/>
        </p:nvSpPr>
        <p:spPr>
          <a:xfrm>
            <a:off x="4994515" y="258913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1699;g2fb18904de5_2_107">
            <a:extLst>
              <a:ext uri="{FF2B5EF4-FFF2-40B4-BE49-F238E27FC236}">
                <a16:creationId xmlns:a16="http://schemas.microsoft.com/office/drawing/2014/main" id="{DA5AEC5C-559A-359A-C2A1-52BF4AFF7EDC}"/>
              </a:ext>
            </a:extLst>
          </p:cNvPr>
          <p:cNvSpPr/>
          <p:nvPr/>
        </p:nvSpPr>
        <p:spPr>
          <a:xfrm>
            <a:off x="3455229" y="142935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11;g302391297fa_0_53">
            <a:extLst>
              <a:ext uri="{FF2B5EF4-FFF2-40B4-BE49-F238E27FC236}">
                <a16:creationId xmlns:a16="http://schemas.microsoft.com/office/drawing/2014/main" id="{CBAC953E-34C1-D7B9-C42A-55E2BB3F2BDE}"/>
              </a:ext>
            </a:extLst>
          </p:cNvPr>
          <p:cNvSpPr/>
          <p:nvPr/>
        </p:nvSpPr>
        <p:spPr>
          <a:xfrm>
            <a:off x="2727606" y="649798"/>
            <a:ext cx="4713818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약관동의 및 개인정보 활용동의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02.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03.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807;g28120bc8d10_0_307">
            <a:extLst>
              <a:ext uri="{FF2B5EF4-FFF2-40B4-BE49-F238E27FC236}">
                <a16:creationId xmlns:a16="http://schemas.microsoft.com/office/drawing/2014/main" id="{D186BB2D-DE7D-670C-0FA5-896403A4AE5C}"/>
              </a:ext>
            </a:extLst>
          </p:cNvPr>
          <p:cNvSpPr/>
          <p:nvPr/>
        </p:nvSpPr>
        <p:spPr>
          <a:xfrm>
            <a:off x="216817" y="3989631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810;g28120bc8d10_0_307">
            <a:extLst>
              <a:ext uri="{FF2B5EF4-FFF2-40B4-BE49-F238E27FC236}">
                <a16:creationId xmlns:a16="http://schemas.microsoft.com/office/drawing/2014/main" id="{A952E400-2A63-30E7-7303-C572F80C422B}"/>
              </a:ext>
            </a:extLst>
          </p:cNvPr>
          <p:cNvSpPr/>
          <p:nvPr/>
        </p:nvSpPr>
        <p:spPr>
          <a:xfrm>
            <a:off x="999997" y="4806790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02;g28120ce3749_2_4">
            <a:extLst>
              <a:ext uri="{FF2B5EF4-FFF2-40B4-BE49-F238E27FC236}">
                <a16:creationId xmlns:a16="http://schemas.microsoft.com/office/drawing/2014/main" id="{2D5065B8-EC9B-C67D-9295-5EE5CD2124B2}"/>
              </a:ext>
            </a:extLst>
          </p:cNvPr>
          <p:cNvSpPr/>
          <p:nvPr/>
        </p:nvSpPr>
        <p:spPr>
          <a:xfrm>
            <a:off x="206143" y="4154723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아이디를 확인해 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8~12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자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영문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숫자로 아이디를 생성해 주세요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9" name="Google Shape;1699;g2fb18904de5_2_107">
            <a:extLst>
              <a:ext uri="{FF2B5EF4-FFF2-40B4-BE49-F238E27FC236}">
                <a16:creationId xmlns:a16="http://schemas.microsoft.com/office/drawing/2014/main" id="{123AAD77-D647-FAF0-B13A-856FCC75BEED}"/>
              </a:ext>
            </a:extLst>
          </p:cNvPr>
          <p:cNvSpPr/>
          <p:nvPr/>
        </p:nvSpPr>
        <p:spPr>
          <a:xfrm>
            <a:off x="184282" y="390823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0" name="Google Shape;807;g28120bc8d10_0_307">
            <a:extLst>
              <a:ext uri="{FF2B5EF4-FFF2-40B4-BE49-F238E27FC236}">
                <a16:creationId xmlns:a16="http://schemas.microsoft.com/office/drawing/2014/main" id="{1818DA61-1660-DD5F-7014-6C86E6AC214C}"/>
              </a:ext>
            </a:extLst>
          </p:cNvPr>
          <p:cNvSpPr/>
          <p:nvPr/>
        </p:nvSpPr>
        <p:spPr>
          <a:xfrm>
            <a:off x="2803684" y="397648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810;g28120bc8d10_0_307">
            <a:extLst>
              <a:ext uri="{FF2B5EF4-FFF2-40B4-BE49-F238E27FC236}">
                <a16:creationId xmlns:a16="http://schemas.microsoft.com/office/drawing/2014/main" id="{39B25811-DB2C-0E8E-F659-2023799C439A}"/>
              </a:ext>
            </a:extLst>
          </p:cNvPr>
          <p:cNvSpPr/>
          <p:nvPr/>
        </p:nvSpPr>
        <p:spPr>
          <a:xfrm>
            <a:off x="3586864" y="479364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802;g28120ce3749_2_4">
            <a:extLst>
              <a:ext uri="{FF2B5EF4-FFF2-40B4-BE49-F238E27FC236}">
                <a16:creationId xmlns:a16="http://schemas.microsoft.com/office/drawing/2014/main" id="{A53B8505-16AD-0E78-004C-371E6D14A36A}"/>
              </a:ext>
            </a:extLst>
          </p:cNvPr>
          <p:cNvSpPr/>
          <p:nvPr/>
        </p:nvSpPr>
        <p:spPr>
          <a:xfrm>
            <a:off x="2793010" y="414157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이미 등록된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1699;g2fb18904de5_2_107">
            <a:extLst>
              <a:ext uri="{FF2B5EF4-FFF2-40B4-BE49-F238E27FC236}">
                <a16:creationId xmlns:a16="http://schemas.microsoft.com/office/drawing/2014/main" id="{893BC1D7-1648-1FCF-4627-61664DA9E5C9}"/>
              </a:ext>
            </a:extLst>
          </p:cNvPr>
          <p:cNvSpPr/>
          <p:nvPr/>
        </p:nvSpPr>
        <p:spPr>
          <a:xfrm>
            <a:off x="2771149" y="389509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1699;g2fb18904de5_2_107">
            <a:extLst>
              <a:ext uri="{FF2B5EF4-FFF2-40B4-BE49-F238E27FC236}">
                <a16:creationId xmlns:a16="http://schemas.microsoft.com/office/drawing/2014/main" id="{F5E803A0-49A7-8C7E-183D-890A778A447E}"/>
              </a:ext>
            </a:extLst>
          </p:cNvPr>
          <p:cNvSpPr/>
          <p:nvPr/>
        </p:nvSpPr>
        <p:spPr>
          <a:xfrm>
            <a:off x="3458227" y="180514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807;g28120bc8d10_0_307">
            <a:extLst>
              <a:ext uri="{FF2B5EF4-FFF2-40B4-BE49-F238E27FC236}">
                <a16:creationId xmlns:a16="http://schemas.microsoft.com/office/drawing/2014/main" id="{4B75A3E1-3040-8E4C-D034-7F0451E9DB0F}"/>
              </a:ext>
            </a:extLst>
          </p:cNvPr>
          <p:cNvSpPr/>
          <p:nvPr/>
        </p:nvSpPr>
        <p:spPr>
          <a:xfrm>
            <a:off x="244635" y="5342358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810;g28120bc8d10_0_307">
            <a:extLst>
              <a:ext uri="{FF2B5EF4-FFF2-40B4-BE49-F238E27FC236}">
                <a16:creationId xmlns:a16="http://schemas.microsoft.com/office/drawing/2014/main" id="{9D05B7DC-1A38-29A6-0F02-5F90121FE6E2}"/>
              </a:ext>
            </a:extLst>
          </p:cNvPr>
          <p:cNvSpPr/>
          <p:nvPr/>
        </p:nvSpPr>
        <p:spPr>
          <a:xfrm>
            <a:off x="1027815" y="61595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2802;g28120ce3749_2_4">
            <a:extLst>
              <a:ext uri="{FF2B5EF4-FFF2-40B4-BE49-F238E27FC236}">
                <a16:creationId xmlns:a16="http://schemas.microsoft.com/office/drawing/2014/main" id="{41F3E583-A22D-DF85-9D92-F7ABD8EDADC4}"/>
              </a:ext>
            </a:extLst>
          </p:cNvPr>
          <p:cNvSpPr/>
          <p:nvPr/>
        </p:nvSpPr>
        <p:spPr>
          <a:xfrm>
            <a:off x="233961" y="5507450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항목을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Google Shape;1699;g2fb18904de5_2_107">
            <a:extLst>
              <a:ext uri="{FF2B5EF4-FFF2-40B4-BE49-F238E27FC236}">
                <a16:creationId xmlns:a16="http://schemas.microsoft.com/office/drawing/2014/main" id="{4CDD38EB-7308-08FE-275F-5966FD2A44B4}"/>
              </a:ext>
            </a:extLst>
          </p:cNvPr>
          <p:cNvSpPr/>
          <p:nvPr/>
        </p:nvSpPr>
        <p:spPr>
          <a:xfrm>
            <a:off x="212100" y="5260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807;g28120bc8d10_0_307">
            <a:extLst>
              <a:ext uri="{FF2B5EF4-FFF2-40B4-BE49-F238E27FC236}">
                <a16:creationId xmlns:a16="http://schemas.microsoft.com/office/drawing/2014/main" id="{582F6982-DB7F-FFB0-CE52-1E2ED5813395}"/>
              </a:ext>
            </a:extLst>
          </p:cNvPr>
          <p:cNvSpPr/>
          <p:nvPr/>
        </p:nvSpPr>
        <p:spPr>
          <a:xfrm>
            <a:off x="2808850" y="5329214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810;g28120bc8d10_0_307">
            <a:extLst>
              <a:ext uri="{FF2B5EF4-FFF2-40B4-BE49-F238E27FC236}">
                <a16:creationId xmlns:a16="http://schemas.microsoft.com/office/drawing/2014/main" id="{4ECE8070-40E6-2404-61B3-D52F00849621}"/>
              </a:ext>
            </a:extLst>
          </p:cNvPr>
          <p:cNvSpPr/>
          <p:nvPr/>
        </p:nvSpPr>
        <p:spPr>
          <a:xfrm>
            <a:off x="3592030" y="6146373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2802;g28120ce3749_2_4">
            <a:extLst>
              <a:ext uri="{FF2B5EF4-FFF2-40B4-BE49-F238E27FC236}">
                <a16:creationId xmlns:a16="http://schemas.microsoft.com/office/drawing/2014/main" id="{5871AD74-A9B8-A9F9-0AD9-087564DB1A8F}"/>
              </a:ext>
            </a:extLst>
          </p:cNvPr>
          <p:cNvSpPr/>
          <p:nvPr/>
        </p:nvSpPr>
        <p:spPr>
          <a:xfrm>
            <a:off x="2798176" y="5494306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중복체크를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해주세요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1699;g2fb18904de5_2_107">
            <a:extLst>
              <a:ext uri="{FF2B5EF4-FFF2-40B4-BE49-F238E27FC236}">
                <a16:creationId xmlns:a16="http://schemas.microsoft.com/office/drawing/2014/main" id="{35622F48-C268-BFE7-A628-C32020C3CF1A}"/>
              </a:ext>
            </a:extLst>
          </p:cNvPr>
          <p:cNvSpPr/>
          <p:nvPr/>
        </p:nvSpPr>
        <p:spPr>
          <a:xfrm>
            <a:off x="2776315" y="524782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807;g28120bc8d10_0_307">
            <a:extLst>
              <a:ext uri="{FF2B5EF4-FFF2-40B4-BE49-F238E27FC236}">
                <a16:creationId xmlns:a16="http://schemas.microsoft.com/office/drawing/2014/main" id="{364827AE-DDB1-9F43-FE00-106518203A5C}"/>
              </a:ext>
            </a:extLst>
          </p:cNvPr>
          <p:cNvSpPr/>
          <p:nvPr/>
        </p:nvSpPr>
        <p:spPr>
          <a:xfrm>
            <a:off x="5386773" y="5342358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810;g28120bc8d10_0_307">
            <a:extLst>
              <a:ext uri="{FF2B5EF4-FFF2-40B4-BE49-F238E27FC236}">
                <a16:creationId xmlns:a16="http://schemas.microsoft.com/office/drawing/2014/main" id="{F32E12B7-7FA3-77F1-20D5-5EF8D01BA882}"/>
              </a:ext>
            </a:extLst>
          </p:cNvPr>
          <p:cNvSpPr/>
          <p:nvPr/>
        </p:nvSpPr>
        <p:spPr>
          <a:xfrm>
            <a:off x="6169953" y="615951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802;g28120ce3749_2_4">
            <a:extLst>
              <a:ext uri="{FF2B5EF4-FFF2-40B4-BE49-F238E27FC236}">
                <a16:creationId xmlns:a16="http://schemas.microsoft.com/office/drawing/2014/main" id="{DC66B2BC-3CA1-2B24-CD47-CDCEC9E97AC7}"/>
              </a:ext>
            </a:extLst>
          </p:cNvPr>
          <p:cNvSpPr/>
          <p:nvPr/>
        </p:nvSpPr>
        <p:spPr>
          <a:xfrm>
            <a:off x="5376099" y="5507450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비밀번호를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확인해</a:t>
            </a:r>
            <a:r>
              <a:rPr lang="en-US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sz="700" i="0" u="none" strike="noStrike" cap="none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주세요</a:t>
            </a:r>
            <a:r>
              <a:rPr lang="en-US" altLang="ko-KR" sz="700" i="0" u="none" strike="noStrike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1699;g2fb18904de5_2_107">
            <a:extLst>
              <a:ext uri="{FF2B5EF4-FFF2-40B4-BE49-F238E27FC236}">
                <a16:creationId xmlns:a16="http://schemas.microsoft.com/office/drawing/2014/main" id="{29142A19-94BC-878E-309B-50375700F196}"/>
              </a:ext>
            </a:extLst>
          </p:cNvPr>
          <p:cNvSpPr/>
          <p:nvPr/>
        </p:nvSpPr>
        <p:spPr>
          <a:xfrm>
            <a:off x="5354238" y="52609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807;g28120bc8d10_0_307">
            <a:extLst>
              <a:ext uri="{FF2B5EF4-FFF2-40B4-BE49-F238E27FC236}">
                <a16:creationId xmlns:a16="http://schemas.microsoft.com/office/drawing/2014/main" id="{6001F74D-15E2-BDBE-3C8E-0A9AD8AD2915}"/>
              </a:ext>
            </a:extLst>
          </p:cNvPr>
          <p:cNvSpPr/>
          <p:nvPr/>
        </p:nvSpPr>
        <p:spPr>
          <a:xfrm>
            <a:off x="5386773" y="3991937"/>
            <a:ext cx="2297034" cy="1187635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810;g28120bc8d10_0_307">
            <a:extLst>
              <a:ext uri="{FF2B5EF4-FFF2-40B4-BE49-F238E27FC236}">
                <a16:creationId xmlns:a16="http://schemas.microsoft.com/office/drawing/2014/main" id="{5AE72D93-DAEC-6B24-8AE4-D455AB507393}"/>
              </a:ext>
            </a:extLst>
          </p:cNvPr>
          <p:cNvSpPr/>
          <p:nvPr/>
        </p:nvSpPr>
        <p:spPr>
          <a:xfrm>
            <a:off x="6169953" y="4809096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2802;g28120ce3749_2_4">
            <a:extLst>
              <a:ext uri="{FF2B5EF4-FFF2-40B4-BE49-F238E27FC236}">
                <a16:creationId xmlns:a16="http://schemas.microsoft.com/office/drawing/2014/main" id="{C78A4CDC-3D21-1481-E666-236ECFAA4A74}"/>
              </a:ext>
            </a:extLst>
          </p:cNvPr>
          <p:cNvSpPr/>
          <p:nvPr/>
        </p:nvSpPr>
        <p:spPr>
          <a:xfrm>
            <a:off x="5376099" y="4157029"/>
            <a:ext cx="2307708" cy="615012"/>
          </a:xfrm>
          <a:prstGeom prst="roundRect">
            <a:avLst>
              <a:gd name="adj" fmla="val 0"/>
            </a:avLst>
          </a:prstGeom>
          <a:noFill/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등록 가능한 아이디 입니다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1699;g2fb18904de5_2_107">
            <a:extLst>
              <a:ext uri="{FF2B5EF4-FFF2-40B4-BE49-F238E27FC236}">
                <a16:creationId xmlns:a16="http://schemas.microsoft.com/office/drawing/2014/main" id="{DF1FA1EC-FC64-E8E1-3CF9-5D9532F0086D}"/>
              </a:ext>
            </a:extLst>
          </p:cNvPr>
          <p:cNvSpPr/>
          <p:nvPr/>
        </p:nvSpPr>
        <p:spPr>
          <a:xfrm>
            <a:off x="5354238" y="391054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1" name="Google Shape;1699;g2fb18904de5_2_107">
            <a:extLst>
              <a:ext uri="{FF2B5EF4-FFF2-40B4-BE49-F238E27FC236}">
                <a16:creationId xmlns:a16="http://schemas.microsoft.com/office/drawing/2014/main" id="{CAC74734-32DA-930D-B507-F0B0E613C5CD}"/>
              </a:ext>
            </a:extLst>
          </p:cNvPr>
          <p:cNvSpPr/>
          <p:nvPr/>
        </p:nvSpPr>
        <p:spPr>
          <a:xfrm>
            <a:off x="6890245" y="142804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729C2F-003D-002D-A4A1-279F5ABE868D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페이지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(2/3)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963084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54FDB-FC2C-16E9-EE97-F983A607F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47CF80D-A056-BE73-5C1C-B28A4D900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63</a:t>
            </a:fld>
            <a:endParaRPr lang="ko-KR" altLang="en-US" dirty="0"/>
          </a:p>
        </p:txBody>
      </p:sp>
      <p:sp>
        <p:nvSpPr>
          <p:cNvPr id="3" name="Google Shape;606;g302391297fa_0_53">
            <a:extLst>
              <a:ext uri="{FF2B5EF4-FFF2-40B4-BE49-F238E27FC236}">
                <a16:creationId xmlns:a16="http://schemas.microsoft.com/office/drawing/2014/main" id="{2F1DDF2D-AE37-5B6B-617A-AEC24CC795A9}"/>
              </a:ext>
            </a:extLst>
          </p:cNvPr>
          <p:cNvSpPr/>
          <p:nvPr/>
        </p:nvSpPr>
        <p:spPr>
          <a:xfrm>
            <a:off x="405059" y="649333"/>
            <a:ext cx="1177500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회원가입</a:t>
            </a:r>
            <a:endParaRPr sz="10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" name="Google Shape;649;g302391297fa_0_53">
            <a:extLst>
              <a:ext uri="{FF2B5EF4-FFF2-40B4-BE49-F238E27FC236}">
                <a16:creationId xmlns:a16="http://schemas.microsoft.com/office/drawing/2014/main" id="{12A30FAC-A736-4F3A-DA15-6A9825146BE1}"/>
              </a:ext>
            </a:extLst>
          </p:cNvPr>
          <p:cNvCxnSpPr/>
          <p:nvPr/>
        </p:nvCxnSpPr>
        <p:spPr>
          <a:xfrm>
            <a:off x="216817" y="989097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1DC5CC2-AA32-69C2-86B8-7E46715CDD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3737750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페이지 </a:t>
                      </a:r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가입완료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14" name="Google Shape;611;g302391297fa_0_53">
            <a:extLst>
              <a:ext uri="{FF2B5EF4-FFF2-40B4-BE49-F238E27FC236}">
                <a16:creationId xmlns:a16="http://schemas.microsoft.com/office/drawing/2014/main" id="{71C362D7-28F6-426D-A1D3-0C6829507679}"/>
              </a:ext>
            </a:extLst>
          </p:cNvPr>
          <p:cNvSpPr/>
          <p:nvPr/>
        </p:nvSpPr>
        <p:spPr>
          <a:xfrm>
            <a:off x="2727606" y="649798"/>
            <a:ext cx="4713818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약관동의 및 개인정보 활용동의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  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</a:t>
            </a:r>
            <a:r>
              <a:rPr 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</a:t>
            </a:r>
            <a:r>
              <a:rPr 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완료</a:t>
            </a:r>
            <a:endParaRPr sz="1000" b="1" i="0" u="none" strike="noStrike" cap="none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00;g302391297fa_0_53">
            <a:extLst>
              <a:ext uri="{FF2B5EF4-FFF2-40B4-BE49-F238E27FC236}">
                <a16:creationId xmlns:a16="http://schemas.microsoft.com/office/drawing/2014/main" id="{6613C532-D2F3-8AE1-6832-B3A2C9FDAB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225460"/>
              </p:ext>
            </p:extLst>
          </p:nvPr>
        </p:nvGraphicFramePr>
        <p:xfrm>
          <a:off x="491685" y="1243420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Google Shape;1975;g2f2558950df_0_84">
            <a:extLst>
              <a:ext uri="{FF2B5EF4-FFF2-40B4-BE49-F238E27FC236}">
                <a16:creationId xmlns:a16="http://schemas.microsoft.com/office/drawing/2014/main" id="{CC6FA83D-DD7A-5574-1E63-8FFFE19FD042}"/>
              </a:ext>
            </a:extLst>
          </p:cNvPr>
          <p:cNvSpPr/>
          <p:nvPr/>
        </p:nvSpPr>
        <p:spPr>
          <a:xfrm>
            <a:off x="3303240" y="1908903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</a:t>
            </a:r>
            <a:r>
              <a:rPr lang="ko-KR" altLang="en-US" sz="800" b="0" dirty="0">
                <a:latin typeface="Malgun Gothic"/>
                <a:ea typeface="Malgun Gothic"/>
                <a:cs typeface="Malgun Gothic"/>
                <a:sym typeface="Malgun Gothic"/>
              </a:rPr>
              <a:t>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89EA1798-DDFF-1308-A5D7-7E0DB4BF5B51}"/>
              </a:ext>
            </a:extLst>
          </p:cNvPr>
          <p:cNvSpPr/>
          <p:nvPr/>
        </p:nvSpPr>
        <p:spPr>
          <a:xfrm>
            <a:off x="2309003" y="146163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en-US" altLang="ko-KR" sz="700" b="1" i="0" u="none" strike="noStrike" cap="none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i="0" u="none" strike="noStrike" cap="none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6235A-217F-132C-8598-7FD8A4D3191A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페이지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(3/3)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100376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AF8D0-6BC2-B33A-DA9A-B6B57C249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AB32256A-9C8A-9934-25CE-C55A00EF68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884376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파기예정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54617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4EABB25-49A5-AFD8-6170-442FB3D9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65</a:t>
            </a:fld>
            <a:endParaRPr lang="ko-KR" altLang="en-US" dirty="0"/>
          </a:p>
        </p:txBody>
      </p:sp>
      <p:sp>
        <p:nvSpPr>
          <p:cNvPr id="3" name="Google Shape;974;g2efdfd133eb_0_868">
            <a:extLst>
              <a:ext uri="{FF2B5EF4-FFF2-40B4-BE49-F238E27FC236}">
                <a16:creationId xmlns:a16="http://schemas.microsoft.com/office/drawing/2014/main" id="{ABD7612B-81DD-5731-48BE-2DEF3A4E28CF}"/>
              </a:ext>
            </a:extLst>
          </p:cNvPr>
          <p:cNvSpPr/>
          <p:nvPr/>
        </p:nvSpPr>
        <p:spPr>
          <a:xfrm>
            <a:off x="4852600" y="732756"/>
            <a:ext cx="5213913" cy="38099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" name="Google Shape;984;g2efdfd133eb_0_868">
            <a:extLst>
              <a:ext uri="{FF2B5EF4-FFF2-40B4-BE49-F238E27FC236}">
                <a16:creationId xmlns:a16="http://schemas.microsoft.com/office/drawing/2014/main" id="{9C329A79-61EB-633D-2864-35AB2CA47D15}"/>
              </a:ext>
            </a:extLst>
          </p:cNvPr>
          <p:cNvSpPr/>
          <p:nvPr/>
        </p:nvSpPr>
        <p:spPr>
          <a:xfrm>
            <a:off x="5058151" y="87060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교환상세조회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Google Shape;985;g2efdfd133eb_0_868">
            <a:extLst>
              <a:ext uri="{FF2B5EF4-FFF2-40B4-BE49-F238E27FC236}">
                <a16:creationId xmlns:a16="http://schemas.microsoft.com/office/drawing/2014/main" id="{08720E9F-58B6-8291-52B8-77FAF6237B81}"/>
              </a:ext>
            </a:extLst>
          </p:cNvPr>
          <p:cNvSpPr/>
          <p:nvPr/>
        </p:nvSpPr>
        <p:spPr>
          <a:xfrm>
            <a:off x="9521191" y="870607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00;g302391297fa_0_53">
            <a:extLst>
              <a:ext uri="{FF2B5EF4-FFF2-40B4-BE49-F238E27FC236}">
                <a16:creationId xmlns:a16="http://schemas.microsoft.com/office/drawing/2014/main" id="{F4EC7671-4475-717C-D948-BA6D461796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56632093"/>
              </p:ext>
            </p:extLst>
          </p:nvPr>
        </p:nvGraphicFramePr>
        <p:xfrm>
          <a:off x="4998818" y="1249395"/>
          <a:ext cx="4863810" cy="276904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6506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1086506">
                  <a:extLst>
                    <a:ext uri="{9D8B030D-6E8A-4147-A177-3AD203B41FA5}">
                      <a16:colId xmlns:a16="http://schemas.microsoft.com/office/drawing/2014/main" val="2273640796"/>
                    </a:ext>
                  </a:extLst>
                </a:gridCol>
                <a:gridCol w="269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교환접수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2024.11.24 23:45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정상적으로 교환접수 되었습니다</a:t>
                      </a: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수거지시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2024.11.25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판매업체에 교환신청하신 상품의 수거를 요청하였습니다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3~5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이내에 교환하실 상품을 수거하도록 하겠습니다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65658"/>
                  </a:ext>
                </a:extLst>
              </a:tr>
              <a:tr h="254926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교환상품</a:t>
                      </a:r>
                      <a:b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수거진행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2024.11.26 20:56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교환하실 상품을 고객님으로부터 수거하였습니다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택배사명 </a:t>
                      </a:r>
                      <a:r>
                        <a:rPr lang="en-US" altLang="ko-KR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롯데택배</a:t>
                      </a:r>
                    </a:p>
                    <a:p>
                      <a:pPr algn="l"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송장번호 </a:t>
                      </a:r>
                      <a:r>
                        <a:rPr lang="en-US" altLang="ko-KR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256354663084</a:t>
                      </a:r>
                    </a:p>
                    <a:p>
                      <a:pPr algn="l" fontAlgn="t" latinLnBrk="1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>
                          <a:solidFill>
                            <a:srgbClr val="0083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배송현황조회</a:t>
                      </a:r>
                      <a:endParaRPr lang="ko-KR" altLang="en-US" sz="80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697882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2024.12.03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반품하신 상품이 업체에 도착하였습니다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68688"/>
                  </a:ext>
                </a:extLst>
              </a:tr>
              <a:tr h="304068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 err="1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새상품</a:t>
                      </a:r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발송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2024.11.25 14:40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교환하실 새 상품을 발송하였습니다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1~2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 내에 고객님께 배송될 예정입니다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택배사명 </a:t>
                      </a:r>
                      <a:r>
                        <a:rPr lang="en-US" altLang="ko-KR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롯데택배</a:t>
                      </a:r>
                    </a:p>
                    <a:p>
                      <a:pPr algn="l" fontAlgn="t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송장번호 </a:t>
                      </a:r>
                      <a:r>
                        <a:rPr lang="en-US" altLang="ko-KR" sz="800">
                          <a:solidFill>
                            <a:srgbClr val="444444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311910536976</a:t>
                      </a:r>
                    </a:p>
                    <a:p>
                      <a:pPr algn="l" fontAlgn="t" latinLnBrk="1">
                        <a:lnSpc>
                          <a:spcPts val="105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800" u="none" strike="noStrike">
                          <a:solidFill>
                            <a:srgbClr val="0083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2"/>
                        </a:rPr>
                        <a:t>배송현황조회</a:t>
                      </a:r>
                      <a:endParaRPr lang="ko-KR" altLang="en-US" sz="800">
                        <a:solidFill>
                          <a:srgbClr val="444444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24276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2024.11.26 13:42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교환요청하신 상품이 고객님께 전달되었습니다</a:t>
                      </a: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94800"/>
                  </a:ext>
                </a:extLst>
              </a:tr>
            </a:tbl>
          </a:graphicData>
        </a:graphic>
      </p:graphicFrame>
      <p:sp>
        <p:nvSpPr>
          <p:cNvPr id="7" name="Google Shape;992;g2efdfd133eb_0_868">
            <a:extLst>
              <a:ext uri="{FF2B5EF4-FFF2-40B4-BE49-F238E27FC236}">
                <a16:creationId xmlns:a16="http://schemas.microsoft.com/office/drawing/2014/main" id="{0546E50A-64E2-395C-AFD2-6674E6816463}"/>
              </a:ext>
            </a:extLst>
          </p:cNvPr>
          <p:cNvSpPr/>
          <p:nvPr/>
        </p:nvSpPr>
        <p:spPr>
          <a:xfrm>
            <a:off x="7004554" y="4170757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974;g2efdfd133eb_0_868">
            <a:extLst>
              <a:ext uri="{FF2B5EF4-FFF2-40B4-BE49-F238E27FC236}">
                <a16:creationId xmlns:a16="http://schemas.microsoft.com/office/drawing/2014/main" id="{0D9D1C06-F2D4-2877-5671-E36F319396E4}"/>
              </a:ext>
            </a:extLst>
          </p:cNvPr>
          <p:cNvSpPr/>
          <p:nvPr/>
        </p:nvSpPr>
        <p:spPr>
          <a:xfrm>
            <a:off x="-756168" y="732756"/>
            <a:ext cx="5213913" cy="4104353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Google Shape;984;g2efdfd133eb_0_868">
            <a:extLst>
              <a:ext uri="{FF2B5EF4-FFF2-40B4-BE49-F238E27FC236}">
                <a16:creationId xmlns:a16="http://schemas.microsoft.com/office/drawing/2014/main" id="{1F965B57-0D7F-D14A-8A10-681DC8E8399B}"/>
              </a:ext>
            </a:extLst>
          </p:cNvPr>
          <p:cNvSpPr/>
          <p:nvPr/>
        </p:nvSpPr>
        <p:spPr>
          <a:xfrm>
            <a:off x="-550617" y="870607"/>
            <a:ext cx="360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altLang="en-US" sz="1000" b="1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상세조회</a:t>
            </a:r>
            <a:endParaRPr sz="10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985;g2efdfd133eb_0_868">
            <a:extLst>
              <a:ext uri="{FF2B5EF4-FFF2-40B4-BE49-F238E27FC236}">
                <a16:creationId xmlns:a16="http://schemas.microsoft.com/office/drawing/2014/main" id="{00E1CFDA-4648-17E1-D3ED-66DCC44E1A0D}"/>
              </a:ext>
            </a:extLst>
          </p:cNvPr>
          <p:cNvSpPr/>
          <p:nvPr/>
        </p:nvSpPr>
        <p:spPr>
          <a:xfrm>
            <a:off x="3912423" y="870607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1000" b="0" i="0" u="none" strike="noStrike" cap="none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1" name="Google Shape;600;g302391297fa_0_53">
            <a:extLst>
              <a:ext uri="{FF2B5EF4-FFF2-40B4-BE49-F238E27FC236}">
                <a16:creationId xmlns:a16="http://schemas.microsoft.com/office/drawing/2014/main" id="{D0FAF8BB-E6B3-326E-D946-C83DE1AA26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7149871"/>
              </p:ext>
            </p:extLst>
          </p:nvPr>
        </p:nvGraphicFramePr>
        <p:xfrm>
          <a:off x="-609950" y="1249395"/>
          <a:ext cx="4863810" cy="300618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086506">
                  <a:extLst>
                    <a:ext uri="{9D8B030D-6E8A-4147-A177-3AD203B41FA5}">
                      <a16:colId xmlns:a16="http://schemas.microsoft.com/office/drawing/2014/main" val="1348772433"/>
                    </a:ext>
                  </a:extLst>
                </a:gridCol>
                <a:gridCol w="1086506">
                  <a:extLst>
                    <a:ext uri="{9D8B030D-6E8A-4147-A177-3AD203B41FA5}">
                      <a16:colId xmlns:a16="http://schemas.microsoft.com/office/drawing/2014/main" val="2273640796"/>
                    </a:ext>
                  </a:extLst>
                </a:gridCol>
                <a:gridCol w="269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일시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상세정보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반품접수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 dirty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2024.10.23 15:27</a:t>
                      </a:r>
                      <a:endParaRPr lang="ko-KR" altLang="en-US" sz="800" dirty="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정상적으로 반품접수 되었습니다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수거지시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2024.10.23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택배사에 상품수거를 요청하였습니다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반품신청하신 상품은 상품상태 검사 후 환불이</a:t>
                      </a:r>
                      <a:b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되는 상품입니다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5098447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상품수거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2024.10.25 15:01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택배사에서 고객님으로부터 반품 상품을 수령하였습니다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택배사명 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롯데택배</a:t>
                      </a:r>
                    </a:p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송장번호 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256354504803</a:t>
                      </a:r>
                    </a:p>
                    <a:p>
                      <a:pPr algn="l" fontAlgn="t" latinLnBrk="1">
                        <a:lnSpc>
                          <a:spcPts val="1050"/>
                        </a:lnSpc>
                      </a:pPr>
                      <a:r>
                        <a:rPr lang="ko-KR" altLang="en-US" sz="800" u="none" strike="noStrike">
                          <a:solidFill>
                            <a:srgbClr val="0083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hlinkClick r:id="rId3"/>
                        </a:rPr>
                        <a:t>배송현황조회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0665658"/>
                  </a:ext>
                </a:extLst>
              </a:tr>
              <a:tr h="254926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입고완료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2024.10.28 14:26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반품하신 상품이 업체에 도착하였습니다</a:t>
                      </a: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9697882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상품확인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2024.10.31 13:23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보내주신 상품을 확인하였습니다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곧 환불처리 됩니다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2068688"/>
                  </a:ext>
                </a:extLst>
              </a:tr>
              <a:tr h="304068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2024.10.31 11:04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환불처리 되었습니다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현금환불은 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48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시간이내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카드취소는 영업일 기준 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일이내 확인가능합니다</a:t>
                      </a:r>
                      <a:r>
                        <a:rPr lang="en-US" altLang="ko-KR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242763"/>
                  </a:ext>
                </a:extLst>
              </a:tr>
              <a:tr h="225170"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반품완료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en-US" altLang="ko-KR" sz="800" i="0">
                          <a:solidFill>
                            <a:srgbClr val="8F8F8F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2024.10.31</a:t>
                      </a:r>
                      <a:endParaRPr lang="ko-KR" altLang="en-US" sz="800">
                        <a:solidFill>
                          <a:srgbClr val="666666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t" latinLnBrk="1"/>
                      <a:r>
                        <a:rPr lang="ko-KR" altLang="en-US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반품이 완료되었습니다</a:t>
                      </a:r>
                      <a:r>
                        <a:rPr lang="en-US" altLang="ko-KR" sz="800" dirty="0">
                          <a:solidFill>
                            <a:srgbClr val="666666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</a:txBody>
                  <a:tcPr marL="63500" marR="63500" marT="63500" marB="635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1894800"/>
                  </a:ext>
                </a:extLst>
              </a:tr>
            </a:tbl>
          </a:graphicData>
        </a:graphic>
      </p:graphicFrame>
      <p:sp>
        <p:nvSpPr>
          <p:cNvPr id="12" name="Google Shape;992;g2efdfd133eb_0_868">
            <a:extLst>
              <a:ext uri="{FF2B5EF4-FFF2-40B4-BE49-F238E27FC236}">
                <a16:creationId xmlns:a16="http://schemas.microsoft.com/office/drawing/2014/main" id="{56704C35-0D2A-3E0F-FCEB-00077926BDF7}"/>
              </a:ext>
            </a:extLst>
          </p:cNvPr>
          <p:cNvSpPr/>
          <p:nvPr/>
        </p:nvSpPr>
        <p:spPr>
          <a:xfrm>
            <a:off x="1395786" y="4461329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닫기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9034149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7F516E5-8EF4-31DB-DCA3-233B7FFF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66</a:t>
            </a:fld>
            <a:endParaRPr lang="ko-KR" altLang="en-US" dirty="0"/>
          </a:p>
        </p:txBody>
      </p:sp>
      <p:sp>
        <p:nvSpPr>
          <p:cNvPr id="3" name="Google Shape;215;g2f8249fdfe1_0_48">
            <a:extLst>
              <a:ext uri="{FF2B5EF4-FFF2-40B4-BE49-F238E27FC236}">
                <a16:creationId xmlns:a16="http://schemas.microsoft.com/office/drawing/2014/main" id="{D5814F53-B0CE-FEC9-BA71-EC46CEEA01E5}"/>
              </a:ext>
            </a:extLst>
          </p:cNvPr>
          <p:cNvSpPr/>
          <p:nvPr/>
        </p:nvSpPr>
        <p:spPr>
          <a:xfrm>
            <a:off x="2742245" y="564860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6;g2f8249fdfe1_0_48">
            <a:extLst>
              <a:ext uri="{FF2B5EF4-FFF2-40B4-BE49-F238E27FC236}">
                <a16:creationId xmlns:a16="http://schemas.microsoft.com/office/drawing/2014/main" id="{A8A6851F-D7F0-5E1E-A80E-8B0EC4E9D564}"/>
              </a:ext>
            </a:extLst>
          </p:cNvPr>
          <p:cNvSpPr/>
          <p:nvPr/>
        </p:nvSpPr>
        <p:spPr>
          <a:xfrm>
            <a:off x="4094726" y="568197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217;g2f8249fdfe1_0_48">
            <a:extLst>
              <a:ext uri="{FF2B5EF4-FFF2-40B4-BE49-F238E27FC236}">
                <a16:creationId xmlns:a16="http://schemas.microsoft.com/office/drawing/2014/main" id="{3C843EA7-04A0-C831-992E-D794AAA6FFB2}"/>
              </a:ext>
            </a:extLst>
          </p:cNvPr>
          <p:cNvSpPr/>
          <p:nvPr/>
        </p:nvSpPr>
        <p:spPr>
          <a:xfrm>
            <a:off x="6810467" y="564859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218;g2f8249fdfe1_0_48">
            <a:extLst>
              <a:ext uri="{FF2B5EF4-FFF2-40B4-BE49-F238E27FC236}">
                <a16:creationId xmlns:a16="http://schemas.microsoft.com/office/drawing/2014/main" id="{8EE240CC-437F-5A4A-4A13-205D655C2CEA}"/>
              </a:ext>
            </a:extLst>
          </p:cNvPr>
          <p:cNvSpPr/>
          <p:nvPr/>
        </p:nvSpPr>
        <p:spPr>
          <a:xfrm>
            <a:off x="5452105" y="568197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Google Shape;219;g2f8249fdfe1_0_48">
            <a:extLst>
              <a:ext uri="{FF2B5EF4-FFF2-40B4-BE49-F238E27FC236}">
                <a16:creationId xmlns:a16="http://schemas.microsoft.com/office/drawing/2014/main" id="{8A39C446-0115-66CA-C6CD-2C17099717A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709448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220;g2f8249fdfe1_0_48">
            <a:extLst>
              <a:ext uri="{FF2B5EF4-FFF2-40B4-BE49-F238E27FC236}">
                <a16:creationId xmlns:a16="http://schemas.microsoft.com/office/drawing/2014/main" id="{80CE46AD-C6F9-52A5-CC4F-D07DE1A7FAD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710124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221;g2f8249fdfe1_0_48">
            <a:extLst>
              <a:ext uri="{FF2B5EF4-FFF2-40B4-BE49-F238E27FC236}">
                <a16:creationId xmlns:a16="http://schemas.microsoft.com/office/drawing/2014/main" id="{E02F3DF7-7E9E-D2EB-2EAB-9838F83FF8B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714161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22;g2f8249fdfe1_0_48">
            <a:extLst>
              <a:ext uri="{FF2B5EF4-FFF2-40B4-BE49-F238E27FC236}">
                <a16:creationId xmlns:a16="http://schemas.microsoft.com/office/drawing/2014/main" id="{3D2B1547-B6A5-421F-4D4A-92C25E51A333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713461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64;g2ef584e469a_0_1">
            <a:extLst>
              <a:ext uri="{FF2B5EF4-FFF2-40B4-BE49-F238E27FC236}">
                <a16:creationId xmlns:a16="http://schemas.microsoft.com/office/drawing/2014/main" id="{C75ADFD1-074A-6849-1FE8-5EF7D7729C89}"/>
              </a:ext>
            </a:extLst>
          </p:cNvPr>
          <p:cNvSpPr/>
          <p:nvPr/>
        </p:nvSpPr>
        <p:spPr>
          <a:xfrm>
            <a:off x="1400408" y="564861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" name="Google Shape;169;g2ef584e469a_0_1">
            <a:extLst>
              <a:ext uri="{FF2B5EF4-FFF2-40B4-BE49-F238E27FC236}">
                <a16:creationId xmlns:a16="http://schemas.microsoft.com/office/drawing/2014/main" id="{D8328BD1-4312-5458-2461-4CC2AE06F34A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683661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69CC4E6D-62BC-91BF-73EE-51BFB1E34C69}"/>
              </a:ext>
            </a:extLst>
          </p:cNvPr>
          <p:cNvGrpSpPr/>
          <p:nvPr/>
        </p:nvGrpSpPr>
        <p:grpSpPr>
          <a:xfrm>
            <a:off x="1400408" y="1657585"/>
            <a:ext cx="6630030" cy="972173"/>
            <a:chOff x="533916" y="6307114"/>
            <a:chExt cx="6630030" cy="972173"/>
          </a:xfrm>
        </p:grpSpPr>
        <p:graphicFrame>
          <p:nvGraphicFramePr>
            <p:cNvPr id="14" name="Google Shape;241;g2f8249fdfe1_0_48">
              <a:extLst>
                <a:ext uri="{FF2B5EF4-FFF2-40B4-BE49-F238E27FC236}">
                  <a16:creationId xmlns:a16="http://schemas.microsoft.com/office/drawing/2014/main" id="{A7725CE5-DA1A-2631-1146-51F7452CF3F2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963170050"/>
                </p:ext>
              </p:extLst>
            </p:nvPr>
          </p:nvGraphicFramePr>
          <p:xfrm>
            <a:off x="533916" y="6307114"/>
            <a:ext cx="6630030" cy="97217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270mm</a:t>
                        </a:r>
                        <a:endParaRPr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</a:t>
                        </a: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인치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280mm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40,928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87960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</a:t>
                        </a: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15" name="Google Shape;178;g2ef584e469a_0_1">
              <a:extLst>
                <a:ext uri="{FF2B5EF4-FFF2-40B4-BE49-F238E27FC236}">
                  <a16:creationId xmlns:a16="http://schemas.microsoft.com/office/drawing/2014/main" id="{A4A3DE11-AB11-5948-DCFF-929557AF89BB}"/>
                </a:ext>
              </a:extLst>
            </p:cNvPr>
            <p:cNvSpPr/>
            <p:nvPr/>
          </p:nvSpPr>
          <p:spPr>
            <a:xfrm>
              <a:off x="569789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" name="Google Shape;178;g2ef584e469a_0_1">
              <a:extLst>
                <a:ext uri="{FF2B5EF4-FFF2-40B4-BE49-F238E27FC236}">
                  <a16:creationId xmlns:a16="http://schemas.microsoft.com/office/drawing/2014/main" id="{A919CF9B-83AE-96E9-CB37-097547D227D5}"/>
                </a:ext>
              </a:extLst>
            </p:cNvPr>
            <p:cNvSpPr/>
            <p:nvPr/>
          </p:nvSpPr>
          <p:spPr>
            <a:xfrm>
              <a:off x="930982" y="636321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17" name="Picture 6">
              <a:extLst>
                <a:ext uri="{FF2B5EF4-FFF2-40B4-BE49-F238E27FC236}">
                  <a16:creationId xmlns:a16="http://schemas.microsoft.com/office/drawing/2014/main" id="{34163EF2-C95D-CB58-30D0-8CD6948179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8">
              <a:extLst>
                <a:ext uri="{FF2B5EF4-FFF2-40B4-BE49-F238E27FC236}">
                  <a16:creationId xmlns:a16="http://schemas.microsoft.com/office/drawing/2014/main" id="{A8239A3E-1C0F-C5A4-9E56-96F48C5AC1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6">
              <a:extLst>
                <a:ext uri="{FF2B5EF4-FFF2-40B4-BE49-F238E27FC236}">
                  <a16:creationId xmlns:a16="http://schemas.microsoft.com/office/drawing/2014/main" id="{10E85D74-2A1C-FB77-A8E1-6821C4C3C5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8">
              <a:extLst>
                <a:ext uri="{FF2B5EF4-FFF2-40B4-BE49-F238E27FC236}">
                  <a16:creationId xmlns:a16="http://schemas.microsoft.com/office/drawing/2014/main" id="{F919977D-397C-9BFA-C290-25C0A0BC4D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6">
              <a:extLst>
                <a:ext uri="{FF2B5EF4-FFF2-40B4-BE49-F238E27FC236}">
                  <a16:creationId xmlns:a16="http://schemas.microsoft.com/office/drawing/2014/main" id="{EEAE8D5F-C23A-BFBB-B022-8FD76795C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8">
              <a:extLst>
                <a:ext uri="{FF2B5EF4-FFF2-40B4-BE49-F238E27FC236}">
                  <a16:creationId xmlns:a16="http://schemas.microsoft.com/office/drawing/2014/main" id="{101DE878-0AF0-1094-1080-B472AB32EA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6">
              <a:extLst>
                <a:ext uri="{FF2B5EF4-FFF2-40B4-BE49-F238E27FC236}">
                  <a16:creationId xmlns:a16="http://schemas.microsoft.com/office/drawing/2014/main" id="{222EE048-0F40-F4F8-EB80-D319599638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8">
              <a:extLst>
                <a:ext uri="{FF2B5EF4-FFF2-40B4-BE49-F238E27FC236}">
                  <a16:creationId xmlns:a16="http://schemas.microsoft.com/office/drawing/2014/main" id="{DD6F0EFF-519C-2E8B-BD87-541CB0BB30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>
              <a:extLst>
                <a:ext uri="{FF2B5EF4-FFF2-40B4-BE49-F238E27FC236}">
                  <a16:creationId xmlns:a16="http://schemas.microsoft.com/office/drawing/2014/main" id="{53828260-183D-FC6B-FB15-9114CA35320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8">
              <a:extLst>
                <a:ext uri="{FF2B5EF4-FFF2-40B4-BE49-F238E27FC236}">
                  <a16:creationId xmlns:a16="http://schemas.microsoft.com/office/drawing/2014/main" id="{4351FEE6-3EFB-9911-C9BA-80BAEE98B5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Google Shape;178;g2ef584e469a_0_1">
              <a:extLst>
                <a:ext uri="{FF2B5EF4-FFF2-40B4-BE49-F238E27FC236}">
                  <a16:creationId xmlns:a16="http://schemas.microsoft.com/office/drawing/2014/main" id="{52DA193E-A222-F54B-2F9E-6D2D449E4804}"/>
                </a:ext>
              </a:extLst>
            </p:cNvPr>
            <p:cNvSpPr/>
            <p:nvPr/>
          </p:nvSpPr>
          <p:spPr>
            <a:xfrm>
              <a:off x="1896318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60" name="Google Shape;178;g2ef584e469a_0_1">
              <a:extLst>
                <a:ext uri="{FF2B5EF4-FFF2-40B4-BE49-F238E27FC236}">
                  <a16:creationId xmlns:a16="http://schemas.microsoft.com/office/drawing/2014/main" id="{B0E2C06D-017A-F1F4-EF53-A4FE88802B31}"/>
                </a:ext>
              </a:extLst>
            </p:cNvPr>
            <p:cNvSpPr/>
            <p:nvPr/>
          </p:nvSpPr>
          <p:spPr>
            <a:xfrm>
              <a:off x="3264269" y="6371327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9" name="Google Shape;215;g2f8249fdfe1_0_48">
            <a:extLst>
              <a:ext uri="{FF2B5EF4-FFF2-40B4-BE49-F238E27FC236}">
                <a16:creationId xmlns:a16="http://schemas.microsoft.com/office/drawing/2014/main" id="{F63AAA8C-2A51-B0AC-1346-B41924B8E488}"/>
              </a:ext>
            </a:extLst>
          </p:cNvPr>
          <p:cNvSpPr/>
          <p:nvPr/>
        </p:nvSpPr>
        <p:spPr>
          <a:xfrm>
            <a:off x="2742245" y="269397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216;g2f8249fdfe1_0_48">
            <a:extLst>
              <a:ext uri="{FF2B5EF4-FFF2-40B4-BE49-F238E27FC236}">
                <a16:creationId xmlns:a16="http://schemas.microsoft.com/office/drawing/2014/main" id="{40FA72CF-2E43-9F09-4753-4E5DD728AEBD}"/>
              </a:ext>
            </a:extLst>
          </p:cNvPr>
          <p:cNvSpPr/>
          <p:nvPr/>
        </p:nvSpPr>
        <p:spPr>
          <a:xfrm>
            <a:off x="4094726" y="269730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17;g2f8249fdfe1_0_48">
            <a:extLst>
              <a:ext uri="{FF2B5EF4-FFF2-40B4-BE49-F238E27FC236}">
                <a16:creationId xmlns:a16="http://schemas.microsoft.com/office/drawing/2014/main" id="{9653AD0C-0B71-DABD-4C8E-145F231391A0}"/>
              </a:ext>
            </a:extLst>
          </p:cNvPr>
          <p:cNvSpPr/>
          <p:nvPr/>
        </p:nvSpPr>
        <p:spPr>
          <a:xfrm>
            <a:off x="6810467" y="269397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218;g2f8249fdfe1_0_48">
            <a:extLst>
              <a:ext uri="{FF2B5EF4-FFF2-40B4-BE49-F238E27FC236}">
                <a16:creationId xmlns:a16="http://schemas.microsoft.com/office/drawing/2014/main" id="{4743C871-43A0-8ED2-3761-6C0134440B24}"/>
              </a:ext>
            </a:extLst>
          </p:cNvPr>
          <p:cNvSpPr/>
          <p:nvPr/>
        </p:nvSpPr>
        <p:spPr>
          <a:xfrm>
            <a:off x="5452105" y="269730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" name="Google Shape;219;g2f8249fdfe1_0_48">
            <a:extLst>
              <a:ext uri="{FF2B5EF4-FFF2-40B4-BE49-F238E27FC236}">
                <a16:creationId xmlns:a16="http://schemas.microsoft.com/office/drawing/2014/main" id="{B4D2544E-DB2F-2EE4-B40A-BDD08ACCE4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283856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220;g2f8249fdfe1_0_48">
            <a:extLst>
              <a:ext uri="{FF2B5EF4-FFF2-40B4-BE49-F238E27FC236}">
                <a16:creationId xmlns:a16="http://schemas.microsoft.com/office/drawing/2014/main" id="{1CAC3CB3-A684-ADB7-9821-4A4A3DDE130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283923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221;g2f8249fdfe1_0_48">
            <a:extLst>
              <a:ext uri="{FF2B5EF4-FFF2-40B4-BE49-F238E27FC236}">
                <a16:creationId xmlns:a16="http://schemas.microsoft.com/office/drawing/2014/main" id="{F68D65F2-3C56-BEA2-E020-0D9221E5E0E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284327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" name="Google Shape;222;g2f8249fdfe1_0_48">
            <a:extLst>
              <a:ext uri="{FF2B5EF4-FFF2-40B4-BE49-F238E27FC236}">
                <a16:creationId xmlns:a16="http://schemas.microsoft.com/office/drawing/2014/main" id="{D7A31563-257C-3CB9-4A36-FCF67D68BAFB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284257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164;g2ef584e469a_0_1">
            <a:extLst>
              <a:ext uri="{FF2B5EF4-FFF2-40B4-BE49-F238E27FC236}">
                <a16:creationId xmlns:a16="http://schemas.microsoft.com/office/drawing/2014/main" id="{B1C62366-065D-1D88-00A2-5EC5FED950BA}"/>
              </a:ext>
            </a:extLst>
          </p:cNvPr>
          <p:cNvSpPr/>
          <p:nvPr/>
        </p:nvSpPr>
        <p:spPr>
          <a:xfrm>
            <a:off x="1400408" y="269397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169;g2ef584e469a_0_1">
            <a:extLst>
              <a:ext uri="{FF2B5EF4-FFF2-40B4-BE49-F238E27FC236}">
                <a16:creationId xmlns:a16="http://schemas.microsoft.com/office/drawing/2014/main" id="{713067CD-5748-AB20-8000-5A2EF1E0E2F9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281277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" name="그룹 38">
            <a:extLst>
              <a:ext uri="{FF2B5EF4-FFF2-40B4-BE49-F238E27FC236}">
                <a16:creationId xmlns:a16="http://schemas.microsoft.com/office/drawing/2014/main" id="{07450001-7BB0-60A7-5937-6A2EB5BE87B7}"/>
              </a:ext>
            </a:extLst>
          </p:cNvPr>
          <p:cNvGrpSpPr/>
          <p:nvPr/>
        </p:nvGrpSpPr>
        <p:grpSpPr>
          <a:xfrm>
            <a:off x="1400408" y="3786697"/>
            <a:ext cx="6630030" cy="784213"/>
            <a:chOff x="533916" y="6307114"/>
            <a:chExt cx="6630030" cy="784213"/>
          </a:xfrm>
        </p:grpSpPr>
        <p:graphicFrame>
          <p:nvGraphicFramePr>
            <p:cNvPr id="40" name="Google Shape;241;g2f8249fdfe1_0_48">
              <a:extLst>
                <a:ext uri="{FF2B5EF4-FFF2-40B4-BE49-F238E27FC236}">
                  <a16:creationId xmlns:a16="http://schemas.microsoft.com/office/drawing/2014/main" id="{D398BD3C-BCD8-F630-4CEA-BF978CA2C54B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649109033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41" name="Google Shape;178;g2ef584e469a_0_1">
              <a:extLst>
                <a:ext uri="{FF2B5EF4-FFF2-40B4-BE49-F238E27FC236}">
                  <a16:creationId xmlns:a16="http://schemas.microsoft.com/office/drawing/2014/main" id="{AB1F1CE5-61D2-A154-A3FD-0AC5F15472E6}"/>
                </a:ext>
              </a:extLst>
            </p:cNvPr>
            <p:cNvSpPr/>
            <p:nvPr/>
          </p:nvSpPr>
          <p:spPr>
            <a:xfrm>
              <a:off x="569789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42" name="Google Shape;178;g2ef584e469a_0_1">
              <a:extLst>
                <a:ext uri="{FF2B5EF4-FFF2-40B4-BE49-F238E27FC236}">
                  <a16:creationId xmlns:a16="http://schemas.microsoft.com/office/drawing/2014/main" id="{237C1465-078F-29F9-7BB5-16F3C073D716}"/>
                </a:ext>
              </a:extLst>
            </p:cNvPr>
            <p:cNvSpPr/>
            <p:nvPr/>
          </p:nvSpPr>
          <p:spPr>
            <a:xfrm>
              <a:off x="930982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43" name="Picture 6">
              <a:extLst>
                <a:ext uri="{FF2B5EF4-FFF2-40B4-BE49-F238E27FC236}">
                  <a16:creationId xmlns:a16="http://schemas.microsoft.com/office/drawing/2014/main" id="{DA690200-9A92-EC0E-78DF-77939BC95C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8">
              <a:extLst>
                <a:ext uri="{FF2B5EF4-FFF2-40B4-BE49-F238E27FC236}">
                  <a16:creationId xmlns:a16="http://schemas.microsoft.com/office/drawing/2014/main" id="{4A8346A0-999E-7A60-8301-A08F49719E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6">
              <a:extLst>
                <a:ext uri="{FF2B5EF4-FFF2-40B4-BE49-F238E27FC236}">
                  <a16:creationId xmlns:a16="http://schemas.microsoft.com/office/drawing/2014/main" id="{77CBAAB7-1C64-ED55-618A-00590B373F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8">
              <a:extLst>
                <a:ext uri="{FF2B5EF4-FFF2-40B4-BE49-F238E27FC236}">
                  <a16:creationId xmlns:a16="http://schemas.microsoft.com/office/drawing/2014/main" id="{099CF52C-4932-0AF2-779F-C0978757419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6">
              <a:extLst>
                <a:ext uri="{FF2B5EF4-FFF2-40B4-BE49-F238E27FC236}">
                  <a16:creationId xmlns:a16="http://schemas.microsoft.com/office/drawing/2014/main" id="{450B5831-3631-F7D7-1363-5A8ADEF036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8">
              <a:extLst>
                <a:ext uri="{FF2B5EF4-FFF2-40B4-BE49-F238E27FC236}">
                  <a16:creationId xmlns:a16="http://schemas.microsoft.com/office/drawing/2014/main" id="{A50997F2-5B77-A915-073C-F5D1A2C1E0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6">
              <a:extLst>
                <a:ext uri="{FF2B5EF4-FFF2-40B4-BE49-F238E27FC236}">
                  <a16:creationId xmlns:a16="http://schemas.microsoft.com/office/drawing/2014/main" id="{493C895B-7ECA-29BC-1615-34FFC3904B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8">
              <a:extLst>
                <a:ext uri="{FF2B5EF4-FFF2-40B4-BE49-F238E27FC236}">
                  <a16:creationId xmlns:a16="http://schemas.microsoft.com/office/drawing/2014/main" id="{EA9638C4-4104-A61D-C60B-75BA686A44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4FD54DE5-01DA-EA2F-47FF-65ACA6C06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8">
              <a:extLst>
                <a:ext uri="{FF2B5EF4-FFF2-40B4-BE49-F238E27FC236}">
                  <a16:creationId xmlns:a16="http://schemas.microsoft.com/office/drawing/2014/main" id="{BFA89B46-2163-C014-A5A6-B3F69999B4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Google Shape;178;g2ef584e469a_0_1">
              <a:extLst>
                <a:ext uri="{FF2B5EF4-FFF2-40B4-BE49-F238E27FC236}">
                  <a16:creationId xmlns:a16="http://schemas.microsoft.com/office/drawing/2014/main" id="{8611D9A8-4F09-EF2A-F3DD-74DB48E4C228}"/>
                </a:ext>
              </a:extLst>
            </p:cNvPr>
            <p:cNvSpPr/>
            <p:nvPr/>
          </p:nvSpPr>
          <p:spPr>
            <a:xfrm>
              <a:off x="4620801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54" name="Google Shape;178;g2ef584e469a_0_1">
              <a:extLst>
                <a:ext uri="{FF2B5EF4-FFF2-40B4-BE49-F238E27FC236}">
                  <a16:creationId xmlns:a16="http://schemas.microsoft.com/office/drawing/2014/main" id="{E5C7DC75-E7F5-88FC-7B51-19306E829C3C}"/>
                </a:ext>
              </a:extLst>
            </p:cNvPr>
            <p:cNvSpPr/>
            <p:nvPr/>
          </p:nvSpPr>
          <p:spPr>
            <a:xfrm>
              <a:off x="4981994" y="6970536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61" name="순서도: 다른 페이지 연결선 60">
            <a:extLst>
              <a:ext uri="{FF2B5EF4-FFF2-40B4-BE49-F238E27FC236}">
                <a16:creationId xmlns:a16="http://schemas.microsoft.com/office/drawing/2014/main" id="{DBFD7070-8AAE-768F-FAED-C987CC3E833C}"/>
              </a:ext>
            </a:extLst>
          </p:cNvPr>
          <p:cNvSpPr/>
          <p:nvPr/>
        </p:nvSpPr>
        <p:spPr>
          <a:xfrm>
            <a:off x="2374899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2" name="순서도: 다른 페이지 연결선 61">
            <a:extLst>
              <a:ext uri="{FF2B5EF4-FFF2-40B4-BE49-F238E27FC236}">
                <a16:creationId xmlns:a16="http://schemas.microsoft.com/office/drawing/2014/main" id="{89A9DED2-A615-8EB2-3A90-E46211145767}"/>
              </a:ext>
            </a:extLst>
          </p:cNvPr>
          <p:cNvSpPr/>
          <p:nvPr/>
        </p:nvSpPr>
        <p:spPr>
          <a:xfrm>
            <a:off x="3708754" y="269462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63" name="Google Shape;215;g2f8249fdfe1_0_48">
            <a:extLst>
              <a:ext uri="{FF2B5EF4-FFF2-40B4-BE49-F238E27FC236}">
                <a16:creationId xmlns:a16="http://schemas.microsoft.com/office/drawing/2014/main" id="{5ADF97CF-85F0-301B-E834-222FC64F4EFE}"/>
              </a:ext>
            </a:extLst>
          </p:cNvPr>
          <p:cNvSpPr/>
          <p:nvPr/>
        </p:nvSpPr>
        <p:spPr>
          <a:xfrm>
            <a:off x="2742245" y="4897422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216;g2f8249fdfe1_0_48">
            <a:extLst>
              <a:ext uri="{FF2B5EF4-FFF2-40B4-BE49-F238E27FC236}">
                <a16:creationId xmlns:a16="http://schemas.microsoft.com/office/drawing/2014/main" id="{7840FBC9-A78A-398D-BF42-079D21BD6715}"/>
              </a:ext>
            </a:extLst>
          </p:cNvPr>
          <p:cNvSpPr/>
          <p:nvPr/>
        </p:nvSpPr>
        <p:spPr>
          <a:xfrm>
            <a:off x="4094726" y="4900759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217;g2f8249fdfe1_0_48">
            <a:extLst>
              <a:ext uri="{FF2B5EF4-FFF2-40B4-BE49-F238E27FC236}">
                <a16:creationId xmlns:a16="http://schemas.microsoft.com/office/drawing/2014/main" id="{6B4AE43B-C0DF-ECBC-EBB5-9A6D4C8FD2A0}"/>
              </a:ext>
            </a:extLst>
          </p:cNvPr>
          <p:cNvSpPr/>
          <p:nvPr/>
        </p:nvSpPr>
        <p:spPr>
          <a:xfrm>
            <a:off x="6810467" y="4897421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218;g2f8249fdfe1_0_48">
            <a:extLst>
              <a:ext uri="{FF2B5EF4-FFF2-40B4-BE49-F238E27FC236}">
                <a16:creationId xmlns:a16="http://schemas.microsoft.com/office/drawing/2014/main" id="{79A9ABA0-1086-131F-DD4B-A463DFEE4B54}"/>
              </a:ext>
            </a:extLst>
          </p:cNvPr>
          <p:cNvSpPr/>
          <p:nvPr/>
        </p:nvSpPr>
        <p:spPr>
          <a:xfrm>
            <a:off x="5452105" y="4900759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219;g2f8249fdfe1_0_48">
            <a:extLst>
              <a:ext uri="{FF2B5EF4-FFF2-40B4-BE49-F238E27FC236}">
                <a16:creationId xmlns:a16="http://schemas.microsoft.com/office/drawing/2014/main" id="{7FC3315B-54E1-80ED-90EA-D4C4160BA95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6777"/>
          <a:stretch/>
        </p:blipFill>
        <p:spPr>
          <a:xfrm>
            <a:off x="7032683" y="5042010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220;g2f8249fdfe1_0_48">
            <a:extLst>
              <a:ext uri="{FF2B5EF4-FFF2-40B4-BE49-F238E27FC236}">
                <a16:creationId xmlns:a16="http://schemas.microsoft.com/office/drawing/2014/main" id="{805E7546-5E80-4FE1-156B-F25F2258537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886964" y="5042686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221;g2f8249fdfe1_0_48">
            <a:extLst>
              <a:ext uri="{FF2B5EF4-FFF2-40B4-BE49-F238E27FC236}">
                <a16:creationId xmlns:a16="http://schemas.microsoft.com/office/drawing/2014/main" id="{B51F8E1C-71D2-CDA0-E6EF-B673B6F9A6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4208069" y="5046723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222;g2f8249fdfe1_0_48">
            <a:extLst>
              <a:ext uri="{FF2B5EF4-FFF2-40B4-BE49-F238E27FC236}">
                <a16:creationId xmlns:a16="http://schemas.microsoft.com/office/drawing/2014/main" id="{51DFCA0A-CA09-A84E-4E1C-98B0CAD01840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t="6777"/>
          <a:stretch/>
        </p:blipFill>
        <p:spPr>
          <a:xfrm>
            <a:off x="5651963" y="5046023"/>
            <a:ext cx="819825" cy="8204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164;g2ef584e469a_0_1">
            <a:extLst>
              <a:ext uri="{FF2B5EF4-FFF2-40B4-BE49-F238E27FC236}">
                <a16:creationId xmlns:a16="http://schemas.microsoft.com/office/drawing/2014/main" id="{42128BF5-B625-6430-FE32-19CB5D4F899C}"/>
              </a:ext>
            </a:extLst>
          </p:cNvPr>
          <p:cNvSpPr/>
          <p:nvPr/>
        </p:nvSpPr>
        <p:spPr>
          <a:xfrm>
            <a:off x="1400408" y="4897423"/>
            <a:ext cx="1212000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169;g2ef584e469a_0_1">
            <a:extLst>
              <a:ext uri="{FF2B5EF4-FFF2-40B4-BE49-F238E27FC236}">
                <a16:creationId xmlns:a16="http://schemas.microsoft.com/office/drawing/2014/main" id="{5E522FC8-1932-034C-9DD8-5C83466039CC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70367" y="5016223"/>
            <a:ext cx="825358" cy="825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3" name="그룹 72">
            <a:extLst>
              <a:ext uri="{FF2B5EF4-FFF2-40B4-BE49-F238E27FC236}">
                <a16:creationId xmlns:a16="http://schemas.microsoft.com/office/drawing/2014/main" id="{DF2BDCA6-8CE3-7FCC-2E2D-1CE87852C9A0}"/>
              </a:ext>
            </a:extLst>
          </p:cNvPr>
          <p:cNvGrpSpPr/>
          <p:nvPr/>
        </p:nvGrpSpPr>
        <p:grpSpPr>
          <a:xfrm>
            <a:off x="1400408" y="5990147"/>
            <a:ext cx="6630030" cy="784213"/>
            <a:chOff x="533916" y="6307114"/>
            <a:chExt cx="6630030" cy="784213"/>
          </a:xfrm>
        </p:grpSpPr>
        <p:graphicFrame>
          <p:nvGraphicFramePr>
            <p:cNvPr id="74" name="Google Shape;241;g2f8249fdfe1_0_48">
              <a:extLst>
                <a:ext uri="{FF2B5EF4-FFF2-40B4-BE49-F238E27FC236}">
                  <a16:creationId xmlns:a16="http://schemas.microsoft.com/office/drawing/2014/main" id="{0FA6E5F8-AD67-AB30-C9E3-C95B406863C0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044097066"/>
                </p:ext>
              </p:extLst>
            </p:nvPr>
          </p:nvGraphicFramePr>
          <p:xfrm>
            <a:off x="533916" y="6307114"/>
            <a:ext cx="6630030" cy="784213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37712">
                    <a:extLst>
                      <a:ext uri="{9D8B030D-6E8A-4147-A177-3AD203B41FA5}">
                        <a16:colId xmlns:a16="http://schemas.microsoft.com/office/drawing/2014/main" val="20007"/>
                      </a:ext>
                    </a:extLst>
                  </a:gridCol>
                  <a:gridCol w="1361440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351280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7160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0799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버팔로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240925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버팔로 </a:t>
                        </a:r>
                        <a:r>
                          <a:rPr lang="en-US" altLang="ko-KR" sz="700" b="1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BFL-402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7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altLang="ko-KR" sz="600" b="0" i="0" u="none" strike="sng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lang="en-US" altLang="ko-KR" sz="600" b="0" i="0" u="none" strike="noStrike" cap="none" dirty="0">
                            <a:solidFill>
                              <a:srgbClr val="000000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lang="en-US" altLang="ko-KR" sz="800" b="0" i="0" u="none" strike="sngStrike" cap="none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en-US" altLang="ko-KR" sz="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en-US" altLang="ko-KR" sz="800" b="0" i="0" u="none" strike="sng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66976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sp>
          <p:nvSpPr>
            <p:cNvPr id="75" name="Google Shape;178;g2ef584e469a_0_1">
              <a:extLst>
                <a:ext uri="{FF2B5EF4-FFF2-40B4-BE49-F238E27FC236}">
                  <a16:creationId xmlns:a16="http://schemas.microsoft.com/office/drawing/2014/main" id="{8958063D-52BA-5FE8-5EE2-774C10700EBE}"/>
                </a:ext>
              </a:extLst>
            </p:cNvPr>
            <p:cNvSpPr/>
            <p:nvPr/>
          </p:nvSpPr>
          <p:spPr>
            <a:xfrm>
              <a:off x="569789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76" name="Google Shape;178;g2ef584e469a_0_1">
              <a:extLst>
                <a:ext uri="{FF2B5EF4-FFF2-40B4-BE49-F238E27FC236}">
                  <a16:creationId xmlns:a16="http://schemas.microsoft.com/office/drawing/2014/main" id="{B269991B-B0BA-B310-AD9A-00BA40AECD35}"/>
                </a:ext>
              </a:extLst>
            </p:cNvPr>
            <p:cNvSpPr/>
            <p:nvPr/>
          </p:nvSpPr>
          <p:spPr>
            <a:xfrm>
              <a:off x="930982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77" name="Picture 6">
              <a:extLst>
                <a:ext uri="{FF2B5EF4-FFF2-40B4-BE49-F238E27FC236}">
                  <a16:creationId xmlns:a16="http://schemas.microsoft.com/office/drawing/2014/main" id="{40EB7B40-1B74-3B20-0C90-6D994E03C3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92821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8">
              <a:extLst>
                <a:ext uri="{FF2B5EF4-FFF2-40B4-BE49-F238E27FC236}">
                  <a16:creationId xmlns:a16="http://schemas.microsoft.com/office/drawing/2014/main" id="{B2F5D83F-DE0B-6406-2CC3-C4D563BA6B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28740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9" name="Picture 6">
              <a:extLst>
                <a:ext uri="{FF2B5EF4-FFF2-40B4-BE49-F238E27FC236}">
                  <a16:creationId xmlns:a16="http://schemas.microsoft.com/office/drawing/2014/main" id="{33A3F4D6-B876-7F3E-3398-9C8C43EF4C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0572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0" name="Picture 8">
              <a:extLst>
                <a:ext uri="{FF2B5EF4-FFF2-40B4-BE49-F238E27FC236}">
                  <a16:creationId xmlns:a16="http://schemas.microsoft.com/office/drawing/2014/main" id="{3D36271B-2709-68E1-1A83-DB70524504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76491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" name="Picture 6">
              <a:extLst>
                <a:ext uri="{FF2B5EF4-FFF2-40B4-BE49-F238E27FC236}">
                  <a16:creationId xmlns:a16="http://schemas.microsoft.com/office/drawing/2014/main" id="{132C17BE-5805-1E50-DA56-24DC34F957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9290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2" name="Picture 8">
              <a:extLst>
                <a:ext uri="{FF2B5EF4-FFF2-40B4-BE49-F238E27FC236}">
                  <a16:creationId xmlns:a16="http://schemas.microsoft.com/office/drawing/2014/main" id="{48B1F5A5-056C-9268-EB78-29317E1687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82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6">
              <a:extLst>
                <a:ext uri="{FF2B5EF4-FFF2-40B4-BE49-F238E27FC236}">
                  <a16:creationId xmlns:a16="http://schemas.microsoft.com/office/drawing/2014/main" id="{C596FBFE-6051-7779-5A31-6D8BAF2A97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52828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4" name="Picture 8">
              <a:extLst>
                <a:ext uri="{FF2B5EF4-FFF2-40B4-BE49-F238E27FC236}">
                  <a16:creationId xmlns:a16="http://schemas.microsoft.com/office/drawing/2014/main" id="{9BDDBD93-520A-145D-D21B-CB53C2F236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8747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5" name="Picture 6">
              <a:extLst>
                <a:ext uri="{FF2B5EF4-FFF2-40B4-BE49-F238E27FC236}">
                  <a16:creationId xmlns:a16="http://schemas.microsoft.com/office/drawing/2014/main" id="{634AA8DD-FC8D-2E48-6E66-7FB7CE81DA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0698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8">
              <a:extLst>
                <a:ext uri="{FF2B5EF4-FFF2-40B4-BE49-F238E27FC236}">
                  <a16:creationId xmlns:a16="http://schemas.microsoft.com/office/drawing/2014/main" id="{70E9EA83-0BBF-81F3-019E-3DEEDA7F43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4290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1" name="Google Shape;178;g2ef584e469a_0_1">
              <a:extLst>
                <a:ext uri="{FF2B5EF4-FFF2-40B4-BE49-F238E27FC236}">
                  <a16:creationId xmlns:a16="http://schemas.microsoft.com/office/drawing/2014/main" id="{C50F53B2-0CBD-B492-BF11-A595CE5B3FFF}"/>
                </a:ext>
              </a:extLst>
            </p:cNvPr>
            <p:cNvSpPr/>
            <p:nvPr/>
          </p:nvSpPr>
          <p:spPr>
            <a:xfrm>
              <a:off x="1901153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178;g2ef584e469a_0_1">
              <a:extLst>
                <a:ext uri="{FF2B5EF4-FFF2-40B4-BE49-F238E27FC236}">
                  <a16:creationId xmlns:a16="http://schemas.microsoft.com/office/drawing/2014/main" id="{0D563F20-8393-2BCC-3878-988F8E594601}"/>
                </a:ext>
              </a:extLst>
            </p:cNvPr>
            <p:cNvSpPr/>
            <p:nvPr/>
          </p:nvSpPr>
          <p:spPr>
            <a:xfrm>
              <a:off x="3253634" y="635691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89" name="순서도: 다른 페이지 연결선 88">
            <a:extLst>
              <a:ext uri="{FF2B5EF4-FFF2-40B4-BE49-F238E27FC236}">
                <a16:creationId xmlns:a16="http://schemas.microsoft.com/office/drawing/2014/main" id="{89DA5B4C-A063-F9C5-173A-373A4687D61E}"/>
              </a:ext>
            </a:extLst>
          </p:cNvPr>
          <p:cNvSpPr/>
          <p:nvPr/>
        </p:nvSpPr>
        <p:spPr>
          <a:xfrm>
            <a:off x="2374899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sp>
        <p:nvSpPr>
          <p:cNvPr id="90" name="순서도: 다른 페이지 연결선 89">
            <a:extLst>
              <a:ext uri="{FF2B5EF4-FFF2-40B4-BE49-F238E27FC236}">
                <a16:creationId xmlns:a16="http://schemas.microsoft.com/office/drawing/2014/main" id="{32E782E3-924C-12D1-E602-5B1A7AFC53E3}"/>
              </a:ext>
            </a:extLst>
          </p:cNvPr>
          <p:cNvSpPr/>
          <p:nvPr/>
        </p:nvSpPr>
        <p:spPr>
          <a:xfrm>
            <a:off x="3708754" y="4898077"/>
            <a:ext cx="238760" cy="259080"/>
          </a:xfrm>
          <a:prstGeom prst="flowChartOffpageConnector">
            <a:avLst/>
          </a:prstGeom>
          <a:solidFill>
            <a:srgbClr val="EE40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800" b="1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25</a:t>
            </a:r>
            <a:r>
              <a:rPr lang="en-US" altLang="ko-KR" sz="700" b="1" spc="1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%</a:t>
            </a:r>
            <a:endParaRPr lang="ko-KR" altLang="en-US" sz="700" b="1" spc="1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348458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82465AEF-175A-F01F-F80C-8CF260B1B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67</a:t>
            </a:fld>
            <a:endParaRPr lang="ko-KR" altLang="en-US" dirty="0"/>
          </a:p>
        </p:txBody>
      </p: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68E2E4DA-D349-0631-5AFD-261467D0B1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7390035"/>
              </p:ext>
            </p:extLst>
          </p:nvPr>
        </p:nvGraphicFramePr>
        <p:xfrm>
          <a:off x="333169" y="745709"/>
          <a:ext cx="5428800" cy="28116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a12345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주기적으로 변경하는 것이 안전합니다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33639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-                       -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891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       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거래내역 등 알림을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보내드리오니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실제 사용하는 주소를 입력해주세요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11416"/>
                  </a:ext>
                </a:extLst>
              </a:tr>
              <a:tr h="75172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주소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9619894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문자</a:t>
                      </a:r>
                      <a:r>
                        <a:rPr lang="en-US" alt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수신여부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2013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88D752B-88A9-E71E-C626-0542C1DC8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545759"/>
              </p:ext>
            </p:extLst>
          </p:nvPr>
        </p:nvGraphicFramePr>
        <p:xfrm>
          <a:off x="1303827" y="1835642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              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" name="Google Shape;998;g2efdfd133eb_0_868">
            <a:extLst>
              <a:ext uri="{FF2B5EF4-FFF2-40B4-BE49-F238E27FC236}">
                <a16:creationId xmlns:a16="http://schemas.microsoft.com/office/drawing/2014/main" id="{12614BA6-F29F-B2D5-2374-9AA3F94808EA}"/>
              </a:ext>
            </a:extLst>
          </p:cNvPr>
          <p:cNvSpPr/>
          <p:nvPr/>
        </p:nvSpPr>
        <p:spPr>
          <a:xfrm>
            <a:off x="1296995" y="1496511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</a:t>
            </a: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Google Shape;979;g2efdfd133eb_0_868">
            <a:extLst>
              <a:ext uri="{FF2B5EF4-FFF2-40B4-BE49-F238E27FC236}">
                <a16:creationId xmlns:a16="http://schemas.microsoft.com/office/drawing/2014/main" id="{14139E01-F9E8-7463-6549-4B4C7FD80512}"/>
              </a:ext>
            </a:extLst>
          </p:cNvPr>
          <p:cNvSpPr/>
          <p:nvPr/>
        </p:nvSpPr>
        <p:spPr>
          <a:xfrm>
            <a:off x="2092526" y="2535209"/>
            <a:ext cx="2091300" cy="270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700" b="0" i="0" u="none" strike="noStrike" cap="none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(필수) 배송지를 검색해 주세요.</a:t>
            </a:r>
            <a:endParaRPr sz="700" b="0" i="0" u="none" strike="noStrike" cap="none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" name="Google Shape;986;g2efdfd133eb_0_868">
            <a:extLst>
              <a:ext uri="{FF2B5EF4-FFF2-40B4-BE49-F238E27FC236}">
                <a16:creationId xmlns:a16="http://schemas.microsoft.com/office/drawing/2014/main" id="{56F6E9EC-BE63-F83A-C7EC-94744BBD9FC6}"/>
              </a:ext>
            </a:extLst>
          </p:cNvPr>
          <p:cNvSpPr/>
          <p:nvPr/>
        </p:nvSpPr>
        <p:spPr>
          <a:xfrm>
            <a:off x="1303826" y="2535234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0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</a:t>
            </a:r>
            <a:endParaRPr sz="700" b="0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987;g2efdfd133eb_0_868">
            <a:extLst>
              <a:ext uri="{FF2B5EF4-FFF2-40B4-BE49-F238E27FC236}">
                <a16:creationId xmlns:a16="http://schemas.microsoft.com/office/drawing/2014/main" id="{48443747-52FB-0518-9F8B-D08A05AB5329}"/>
              </a:ext>
            </a:extLst>
          </p:cNvPr>
          <p:cNvSpPr/>
          <p:nvPr/>
        </p:nvSpPr>
        <p:spPr>
          <a:xfrm>
            <a:off x="1303826" y="2840046"/>
            <a:ext cx="2880000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(</a:t>
            </a:r>
            <a:r>
              <a:rPr lang="ko-KR" altLang="en-US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필수</a:t>
            </a:r>
            <a:r>
              <a:rPr lang="en-US" alt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sz="700" b="0" i="0" u="none" strike="noStrike" cap="none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상세주소를 입력해주세요.</a:t>
            </a:r>
            <a:endParaRPr sz="700" b="0" i="0" u="none" strike="noStrike" cap="none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374517FE-4A39-6EB2-3F4E-0C015FC8C1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797230"/>
              </p:ext>
            </p:extLst>
          </p:nvPr>
        </p:nvGraphicFramePr>
        <p:xfrm>
          <a:off x="2197523" y="1835642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4504B66-3571-8EA6-F0E6-002EABB99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700347"/>
              </p:ext>
            </p:extLst>
          </p:nvPr>
        </p:nvGraphicFramePr>
        <p:xfrm>
          <a:off x="3089746" y="1835642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D6EA41D-2381-9726-A44C-2D163FAED9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396937"/>
              </p:ext>
            </p:extLst>
          </p:nvPr>
        </p:nvGraphicFramePr>
        <p:xfrm>
          <a:off x="1303826" y="2175469"/>
          <a:ext cx="1613697" cy="210690"/>
        </p:xfrm>
        <a:graphic>
          <a:graphicData uri="http://schemas.openxmlformats.org/drawingml/2006/table">
            <a:tbl>
              <a:tblPr/>
              <a:tblGrid>
                <a:gridCol w="16136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</a:t>
                      </a:r>
                      <a:endParaRPr lang="en" sz="60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98798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06585-5FE6-0B46-B21B-411339152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E748747-BF9B-3FA1-84AF-10508420F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68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4B5B81F-7C52-0FE6-C1A3-52812B9C709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 현황페이지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04910D-4F85-73C9-CB22-7BAE677AAA5A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EF55259-1E52-D216-D9BA-EFC994C042EA}"/>
              </a:ext>
            </a:extLst>
          </p:cNvPr>
          <p:cNvGraphicFramePr>
            <a:graphicFrameLocks noGrp="1"/>
          </p:cNvGraphicFramePr>
          <p:nvPr/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19" name="Google Shape;676;g303e5fefdbf_0_89">
            <a:extLst>
              <a:ext uri="{FF2B5EF4-FFF2-40B4-BE49-F238E27FC236}">
                <a16:creationId xmlns:a16="http://schemas.microsoft.com/office/drawing/2014/main" id="{9BF35E19-FBCD-5D26-59C0-E449FC7859C9}"/>
              </a:ext>
            </a:extLst>
          </p:cNvPr>
          <p:cNvSpPr/>
          <p:nvPr/>
        </p:nvSpPr>
        <p:spPr>
          <a:xfrm>
            <a:off x="1711904" y="694744"/>
            <a:ext cx="5428800" cy="786600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677;g303e5fefdbf_0_89">
            <a:extLst>
              <a:ext uri="{FF2B5EF4-FFF2-40B4-BE49-F238E27FC236}">
                <a16:creationId xmlns:a16="http://schemas.microsoft.com/office/drawing/2014/main" id="{BF65AB89-5428-19AE-EF64-3BE35E6B9B90}"/>
              </a:ext>
            </a:extLst>
          </p:cNvPr>
          <p:cNvSpPr/>
          <p:nvPr/>
        </p:nvSpPr>
        <p:spPr>
          <a:xfrm>
            <a:off x="4731492" y="759118"/>
            <a:ext cx="687777" cy="657600"/>
          </a:xfrm>
          <a:prstGeom prst="roundRect">
            <a:avLst>
              <a:gd name="adj" fmla="val 3828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배송중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679;g303e5fefdbf_0_89">
            <a:extLst>
              <a:ext uri="{FF2B5EF4-FFF2-40B4-BE49-F238E27FC236}">
                <a16:creationId xmlns:a16="http://schemas.microsoft.com/office/drawing/2014/main" id="{502A3B57-6AC4-3A48-6977-B94833269F2C}"/>
              </a:ext>
            </a:extLst>
          </p:cNvPr>
          <p:cNvSpPr/>
          <p:nvPr/>
        </p:nvSpPr>
        <p:spPr>
          <a:xfrm>
            <a:off x="2987422" y="759119"/>
            <a:ext cx="687777" cy="657600"/>
          </a:xfrm>
          <a:prstGeom prst="roundRect">
            <a:avLst>
              <a:gd name="adj" fmla="val 2417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결제완료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0</a:t>
            </a: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680;g303e5fefdbf_0_89">
            <a:extLst>
              <a:ext uri="{FF2B5EF4-FFF2-40B4-BE49-F238E27FC236}">
                <a16:creationId xmlns:a16="http://schemas.microsoft.com/office/drawing/2014/main" id="{4F44CD94-F240-5761-04ED-EEC151EC0051}"/>
              </a:ext>
            </a:extLst>
          </p:cNvPr>
          <p:cNvSpPr/>
          <p:nvPr/>
        </p:nvSpPr>
        <p:spPr>
          <a:xfrm>
            <a:off x="3860666" y="759118"/>
            <a:ext cx="687777" cy="657600"/>
          </a:xfrm>
          <a:prstGeom prst="roundRect">
            <a:avLst>
              <a:gd name="adj" fmla="val 312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배송준비중</a:t>
            </a:r>
            <a:endParaRPr sz="7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 i="0" u="none" strike="noStrike" cap="none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1건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681;g303e5fefdbf_0_89">
            <a:extLst>
              <a:ext uri="{FF2B5EF4-FFF2-40B4-BE49-F238E27FC236}">
                <a16:creationId xmlns:a16="http://schemas.microsoft.com/office/drawing/2014/main" id="{D363DD30-8043-7632-5A16-C60C32803DD5}"/>
              </a:ext>
            </a:extLst>
          </p:cNvPr>
          <p:cNvSpPr/>
          <p:nvPr/>
        </p:nvSpPr>
        <p:spPr>
          <a:xfrm>
            <a:off x="5608777" y="759118"/>
            <a:ext cx="687777" cy="657600"/>
          </a:xfrm>
          <a:prstGeom prst="roundRect">
            <a:avLst>
              <a:gd name="adj" fmla="val 3964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배송완료</a:t>
            </a:r>
            <a:endParaRPr sz="7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건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682;g303e5fefdbf_0_89">
            <a:extLst>
              <a:ext uri="{FF2B5EF4-FFF2-40B4-BE49-F238E27FC236}">
                <a16:creationId xmlns:a16="http://schemas.microsoft.com/office/drawing/2014/main" id="{0AED70CE-7C98-B954-42CD-D0D9D9A6ED2B}"/>
              </a:ext>
            </a:extLst>
          </p:cNvPr>
          <p:cNvSpPr/>
          <p:nvPr/>
        </p:nvSpPr>
        <p:spPr>
          <a:xfrm>
            <a:off x="6407104" y="75911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683;g303e5fefdbf_0_89">
            <a:extLst>
              <a:ext uri="{FF2B5EF4-FFF2-40B4-BE49-F238E27FC236}">
                <a16:creationId xmlns:a16="http://schemas.microsoft.com/office/drawing/2014/main" id="{B15DE3CA-66C7-D099-AB1B-861830B5B2DF}"/>
              </a:ext>
            </a:extLst>
          </p:cNvPr>
          <p:cNvSpPr/>
          <p:nvPr/>
        </p:nvSpPr>
        <p:spPr>
          <a:xfrm>
            <a:off x="6407104" y="986956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반품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84;g303e5fefdbf_0_89">
            <a:extLst>
              <a:ext uri="{FF2B5EF4-FFF2-40B4-BE49-F238E27FC236}">
                <a16:creationId xmlns:a16="http://schemas.microsoft.com/office/drawing/2014/main" id="{AB3974FD-CB6C-A689-0803-E1508819CE7C}"/>
              </a:ext>
            </a:extLst>
          </p:cNvPr>
          <p:cNvSpPr/>
          <p:nvPr/>
        </p:nvSpPr>
        <p:spPr>
          <a:xfrm>
            <a:off x="6407104" y="1212069"/>
            <a:ext cx="678300" cy="204900"/>
          </a:xfrm>
          <a:prstGeom prst="roundRect">
            <a:avLst>
              <a:gd name="adj" fmla="val 10249"/>
            </a:avLst>
          </a:prstGeom>
          <a:solidFill>
            <a:srgbClr val="D9D9D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교환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lang="ko-KR" sz="600" b="1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0건</a:t>
            </a:r>
            <a:endParaRPr sz="6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9" name="Google Shape;686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90D3431E-DB5F-70B3-8477-7F470FC59E34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58444" y="97374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687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FBCF7A91-1210-73B8-D08E-8F92E51BEEE5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40339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688;g303e5fefdbf_0_89" descr="&lt;svg xmlns=&quot;http://www.w3.org/2000/svg&quot; height=&quot;24px&quot; viewBox=&quot;0 -960 960 960&quot; width=&quot;24px&quot; fill=&quot;#5f6368&quot;&gt;&lt;path d=&quot;m321-80-71-71 329-329-329-329 71-71 400 400L321-80Z&quot;/&gt;&lt;/svg&gt;">
            <a:extLst>
              <a:ext uri="{FF2B5EF4-FFF2-40B4-BE49-F238E27FC236}">
                <a16:creationId xmlns:a16="http://schemas.microsoft.com/office/drawing/2014/main" id="{CB9E5F3D-EB4F-3CA2-8624-73D23C2B1509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14807" y="975094"/>
            <a:ext cx="228600" cy="2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689;g303e5fefdbf_0_89">
            <a:extLst>
              <a:ext uri="{FF2B5EF4-FFF2-40B4-BE49-F238E27FC236}">
                <a16:creationId xmlns:a16="http://schemas.microsoft.com/office/drawing/2014/main" id="{92559E03-0A48-5E88-8DE7-C78C4E0257A5}"/>
              </a:ext>
            </a:extLst>
          </p:cNvPr>
          <p:cNvSpPr/>
          <p:nvPr/>
        </p:nvSpPr>
        <p:spPr>
          <a:xfrm>
            <a:off x="1803454" y="1151319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내 정보 수정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690;g303e5fefdbf_0_89">
            <a:extLst>
              <a:ext uri="{FF2B5EF4-FFF2-40B4-BE49-F238E27FC236}">
                <a16:creationId xmlns:a16="http://schemas.microsoft.com/office/drawing/2014/main" id="{C53D3C01-A9B1-6C31-8ED1-5DABB9AE557C}"/>
              </a:ext>
            </a:extLst>
          </p:cNvPr>
          <p:cNvSpPr/>
          <p:nvPr/>
        </p:nvSpPr>
        <p:spPr>
          <a:xfrm>
            <a:off x="2313834" y="1151328"/>
            <a:ext cx="4866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500" b="1">
                <a:latin typeface="Malgun Gothic"/>
                <a:ea typeface="Malgun Gothic"/>
                <a:cs typeface="Malgun Gothic"/>
                <a:sym typeface="Malgun Gothic"/>
              </a:rPr>
              <a:t>배송지 관리 &gt;</a:t>
            </a:r>
            <a:endParaRPr sz="5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4" name="Google Shape;691;g303e5fefdbf_0_89">
            <a:extLst>
              <a:ext uri="{FF2B5EF4-FFF2-40B4-BE49-F238E27FC236}">
                <a16:creationId xmlns:a16="http://schemas.microsoft.com/office/drawing/2014/main" id="{49C58D9C-391D-87D8-5681-D34B2460155A}"/>
              </a:ext>
            </a:extLst>
          </p:cNvPr>
          <p:cNvSpPr txBox="1"/>
          <p:nvPr/>
        </p:nvSpPr>
        <p:spPr>
          <a:xfrm>
            <a:off x="1715892" y="889901"/>
            <a:ext cx="1250542" cy="1748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8000" rIns="91425" bIns="1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9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OOO님, 안녕하세요.</a:t>
            </a:r>
            <a:endParaRPr sz="9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5" name="Google Shape;692;g303e5fefdbf_0_89">
            <a:extLst>
              <a:ext uri="{FF2B5EF4-FFF2-40B4-BE49-F238E27FC236}">
                <a16:creationId xmlns:a16="http://schemas.microsoft.com/office/drawing/2014/main" id="{29FCCA2E-20B2-7E3A-3177-7987A79566B7}"/>
              </a:ext>
            </a:extLst>
          </p:cNvPr>
          <p:cNvSpPr/>
          <p:nvPr/>
        </p:nvSpPr>
        <p:spPr>
          <a:xfrm>
            <a:off x="1711904" y="1567921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>
                <a:latin typeface="Malgun Gothic"/>
                <a:ea typeface="Malgun Gothic"/>
                <a:cs typeface="Malgun Gothic"/>
                <a:sym typeface="Malgun Gothic"/>
              </a:rPr>
              <a:t>최근 주문내역</a:t>
            </a:r>
            <a:r>
              <a:rPr lang="ko-KR" sz="800" b="1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sz="600" b="1">
                <a:latin typeface="Malgun Gothic"/>
                <a:ea typeface="Malgun Gothic"/>
                <a:cs typeface="Malgun Gothic"/>
                <a:sym typeface="Malgun Gothic"/>
              </a:rPr>
              <a:t>최근 3개월 기준 주문 상품</a:t>
            </a:r>
            <a:endParaRPr sz="6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6" name="Google Shape;693;g303e5fefdbf_0_89">
            <a:extLst>
              <a:ext uri="{FF2B5EF4-FFF2-40B4-BE49-F238E27FC236}">
                <a16:creationId xmlns:a16="http://schemas.microsoft.com/office/drawing/2014/main" id="{2F01BC01-B524-7B30-DA26-21AEB23C3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34584088"/>
              </p:ext>
            </p:extLst>
          </p:nvPr>
        </p:nvGraphicFramePr>
        <p:xfrm>
          <a:off x="1711904" y="1876799"/>
          <a:ext cx="5428800" cy="22526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5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8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3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0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(주문번호)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상품정보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단가(수량)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주문상태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6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2024.10.01</a:t>
                      </a:r>
                      <a:b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BIT2408270001-3)</a:t>
                      </a: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172,160원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rgbClr val="00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배송중</a:t>
                      </a: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1" dirty="0">
                        <a:solidFill>
                          <a:srgbClr val="0000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05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2024.9.25</a:t>
                      </a:r>
                      <a:b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ko-KR" sz="8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(BIT2408270001-4)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(1개)</a:t>
                      </a:r>
                      <a:endParaRPr sz="9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126,800원</a:t>
                      </a:r>
                      <a:endParaRPr sz="8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9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배송완료</a:t>
                      </a:r>
                      <a:endParaRPr sz="9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7" name="Google Shape;694;g303e5fefdbf_0_89">
            <a:extLst>
              <a:ext uri="{FF2B5EF4-FFF2-40B4-BE49-F238E27FC236}">
                <a16:creationId xmlns:a16="http://schemas.microsoft.com/office/drawing/2014/main" id="{9D70B88D-2A67-CF06-CBA0-31A615FC034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2737965" y="2328256"/>
            <a:ext cx="735981" cy="736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695;g303e5fefdbf_0_89">
            <a:extLst>
              <a:ext uri="{FF2B5EF4-FFF2-40B4-BE49-F238E27FC236}">
                <a16:creationId xmlns:a16="http://schemas.microsoft.com/office/drawing/2014/main" id="{D96A6F51-5173-1EB3-6136-3F9E63B434A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2737954" y="3232246"/>
            <a:ext cx="798124" cy="73653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696;g303e5fefdbf_0_89">
            <a:extLst>
              <a:ext uri="{FF2B5EF4-FFF2-40B4-BE49-F238E27FC236}">
                <a16:creationId xmlns:a16="http://schemas.microsoft.com/office/drawing/2014/main" id="{8A968166-D0CD-A449-ED0C-6B1538B2DC43}"/>
              </a:ext>
            </a:extLst>
          </p:cNvPr>
          <p:cNvSpPr/>
          <p:nvPr/>
        </p:nvSpPr>
        <p:spPr>
          <a:xfrm>
            <a:off x="3615929" y="2327461"/>
            <a:ext cx="1440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800" b="1" u="sng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</a:t>
            </a:r>
            <a:r>
              <a:rPr lang="ko-KR" sz="800" b="1" dirty="0">
                <a:solidFill>
                  <a:schemeClr val="dk1"/>
                </a:solidFill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 </a:t>
            </a: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0" name="Google Shape;697;g303e5fefdbf_0_89">
            <a:extLst>
              <a:ext uri="{FF2B5EF4-FFF2-40B4-BE49-F238E27FC236}">
                <a16:creationId xmlns:a16="http://schemas.microsoft.com/office/drawing/2014/main" id="{D6BB40F9-1094-76C5-FD53-F9149BF8562E}"/>
              </a:ext>
            </a:extLst>
          </p:cNvPr>
          <p:cNvSpPr/>
          <p:nvPr/>
        </p:nvSpPr>
        <p:spPr>
          <a:xfrm>
            <a:off x="3615929" y="3324299"/>
            <a:ext cx="1812000" cy="6282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 u="sng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K2 KG-60</a:t>
            </a:r>
            <a:endParaRPr sz="800" u="sng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800" dirty="0">
                <a:solidFill>
                  <a:srgbClr val="343434"/>
                </a:solidFill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800" dirty="0">
              <a:solidFill>
                <a:srgbClr val="343434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endParaRPr sz="8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 : 270ｍｍ</a:t>
            </a:r>
            <a:endParaRPr sz="800" dirty="0">
              <a:solidFill>
                <a:srgbClr val="343434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698;g303e5fefdbf_0_89">
            <a:extLst>
              <a:ext uri="{FF2B5EF4-FFF2-40B4-BE49-F238E27FC236}">
                <a16:creationId xmlns:a16="http://schemas.microsoft.com/office/drawing/2014/main" id="{0035A0C5-3F54-964E-269A-E42D266DEC63}"/>
              </a:ext>
            </a:extLst>
          </p:cNvPr>
          <p:cNvSpPr/>
          <p:nvPr/>
        </p:nvSpPr>
        <p:spPr>
          <a:xfrm>
            <a:off x="6427949" y="2486924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699;g303e5fefdbf_0_89">
            <a:extLst>
              <a:ext uri="{FF2B5EF4-FFF2-40B4-BE49-F238E27FC236}">
                <a16:creationId xmlns:a16="http://schemas.microsoft.com/office/drawing/2014/main" id="{C83B953F-DB93-9585-07E0-FE67396C66AB}"/>
              </a:ext>
            </a:extLst>
          </p:cNvPr>
          <p:cNvSpPr/>
          <p:nvPr/>
        </p:nvSpPr>
        <p:spPr>
          <a:xfrm>
            <a:off x="6427949" y="26648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700;g303e5fefdbf_0_89">
            <a:extLst>
              <a:ext uri="{FF2B5EF4-FFF2-40B4-BE49-F238E27FC236}">
                <a16:creationId xmlns:a16="http://schemas.microsoft.com/office/drawing/2014/main" id="{15A6058D-B867-F1ED-F1D8-0C52E9264885}"/>
              </a:ext>
            </a:extLst>
          </p:cNvPr>
          <p:cNvSpPr/>
          <p:nvPr/>
        </p:nvSpPr>
        <p:spPr>
          <a:xfrm>
            <a:off x="1848454" y="27611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701;g303e5fefdbf_0_89">
            <a:extLst>
              <a:ext uri="{FF2B5EF4-FFF2-40B4-BE49-F238E27FC236}">
                <a16:creationId xmlns:a16="http://schemas.microsoft.com/office/drawing/2014/main" id="{3859BDDC-8488-1D57-A811-5B41F203FE45}"/>
              </a:ext>
            </a:extLst>
          </p:cNvPr>
          <p:cNvSpPr/>
          <p:nvPr/>
        </p:nvSpPr>
        <p:spPr>
          <a:xfrm>
            <a:off x="1848454" y="3810069"/>
            <a:ext cx="584700" cy="158700"/>
          </a:xfrm>
          <a:prstGeom prst="roundRect">
            <a:avLst>
              <a:gd name="adj" fmla="val 10249"/>
            </a:avLst>
          </a:prstGeom>
          <a:solidFill>
            <a:srgbClr val="EFEFE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600" b="1" dirty="0">
                <a:latin typeface="Malgun Gothic"/>
                <a:ea typeface="Malgun Gothic"/>
                <a:cs typeface="Malgun Gothic"/>
                <a:sym typeface="Malgun Gothic"/>
              </a:rPr>
              <a:t>상세</a:t>
            </a: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보기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702;g303e5fefdbf_0_89">
            <a:extLst>
              <a:ext uri="{FF2B5EF4-FFF2-40B4-BE49-F238E27FC236}">
                <a16:creationId xmlns:a16="http://schemas.microsoft.com/office/drawing/2014/main" id="{8F1C0B9B-81E5-CBE0-3183-197ED46FBB04}"/>
              </a:ext>
            </a:extLst>
          </p:cNvPr>
          <p:cNvSpPr/>
          <p:nvPr/>
        </p:nvSpPr>
        <p:spPr>
          <a:xfrm>
            <a:off x="6427948" y="3476736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배송조회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703;g303e5fefdbf_0_89">
            <a:extLst>
              <a:ext uri="{FF2B5EF4-FFF2-40B4-BE49-F238E27FC236}">
                <a16:creationId xmlns:a16="http://schemas.microsoft.com/office/drawing/2014/main" id="{24C87CD5-AEBD-B706-05E7-0578A7624605}"/>
              </a:ext>
            </a:extLst>
          </p:cNvPr>
          <p:cNvSpPr/>
          <p:nvPr/>
        </p:nvSpPr>
        <p:spPr>
          <a:xfrm>
            <a:off x="6427948" y="366649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교환/반품 신청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7" name="Google Shape;704;g303e5fefdbf_0_89">
            <a:extLst>
              <a:ext uri="{FF2B5EF4-FFF2-40B4-BE49-F238E27FC236}">
                <a16:creationId xmlns:a16="http://schemas.microsoft.com/office/drawing/2014/main" id="{C394DB8B-C97D-5C0A-BF1B-CADEFDDB375A}"/>
              </a:ext>
            </a:extLst>
          </p:cNvPr>
          <p:cNvSpPr/>
          <p:nvPr/>
        </p:nvSpPr>
        <p:spPr>
          <a:xfrm>
            <a:off x="6427948" y="3856249"/>
            <a:ext cx="678300" cy="1587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장바구니 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705;g303e5fefdbf_0_89">
            <a:extLst>
              <a:ext uri="{FF2B5EF4-FFF2-40B4-BE49-F238E27FC236}">
                <a16:creationId xmlns:a16="http://schemas.microsoft.com/office/drawing/2014/main" id="{C3FB2DEC-1B4E-0C16-71F2-BDE610B16580}"/>
              </a:ext>
            </a:extLst>
          </p:cNvPr>
          <p:cNvSpPr/>
          <p:nvPr/>
        </p:nvSpPr>
        <p:spPr>
          <a:xfrm>
            <a:off x="6695379" y="161699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 dirty="0" err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706;g303e5fefdbf_0_89">
            <a:extLst>
              <a:ext uri="{FF2B5EF4-FFF2-40B4-BE49-F238E27FC236}">
                <a16:creationId xmlns:a16="http://schemas.microsoft.com/office/drawing/2014/main" id="{7145A2B9-A81D-9CFF-DF99-042ABB7581AD}"/>
              </a:ext>
            </a:extLst>
          </p:cNvPr>
          <p:cNvSpPr/>
          <p:nvPr/>
        </p:nvSpPr>
        <p:spPr>
          <a:xfrm>
            <a:off x="1682429" y="4227952"/>
            <a:ext cx="4742100" cy="27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내가 </a:t>
            </a:r>
            <a:r>
              <a:rPr 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찜한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상품  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sz="6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관심 상품으로 등록한 상품</a:t>
            </a:r>
            <a:r>
              <a:rPr lang="ko-KR" sz="1000" b="1" dirty="0">
                <a:latin typeface="Malgun Gothic"/>
                <a:ea typeface="Malgun Gothic"/>
                <a:cs typeface="Malgun Gothic"/>
                <a:sym typeface="Malgun Gothic"/>
              </a:rPr>
              <a:t>   </a:t>
            </a:r>
            <a:r>
              <a:rPr 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endParaRPr sz="600" b="1" i="0" u="none" strike="noStrike" cap="none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0" name="Google Shape;707;g303e5fefdbf_0_89">
            <a:extLst>
              <a:ext uri="{FF2B5EF4-FFF2-40B4-BE49-F238E27FC236}">
                <a16:creationId xmlns:a16="http://schemas.microsoft.com/office/drawing/2014/main" id="{3FB10C4C-9791-9C09-EE9D-6C4BF303341C}"/>
              </a:ext>
            </a:extLst>
          </p:cNvPr>
          <p:cNvSpPr/>
          <p:nvPr/>
        </p:nvSpPr>
        <p:spPr>
          <a:xfrm>
            <a:off x="6624054" y="4277029"/>
            <a:ext cx="445200" cy="204900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ko-KR" sz="700" b="1">
                <a:latin typeface="Malgun Gothic"/>
                <a:ea typeface="Malgun Gothic"/>
                <a:cs typeface="Malgun Gothic"/>
                <a:sym typeface="Malgun Gothic"/>
              </a:rPr>
              <a:t>더보기</a:t>
            </a:r>
            <a:endParaRPr sz="7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1" name="Google Shape;708;g303e5fefdbf_0_89">
            <a:extLst>
              <a:ext uri="{FF2B5EF4-FFF2-40B4-BE49-F238E27FC236}">
                <a16:creationId xmlns:a16="http://schemas.microsoft.com/office/drawing/2014/main" id="{E39F5CBC-B47C-3E78-F039-34C969CF51E2}"/>
              </a:ext>
            </a:extLst>
          </p:cNvPr>
          <p:cNvCxnSpPr/>
          <p:nvPr/>
        </p:nvCxnSpPr>
        <p:spPr>
          <a:xfrm>
            <a:off x="1693954" y="4530691"/>
            <a:ext cx="5449200" cy="0"/>
          </a:xfrm>
          <a:prstGeom prst="straightConnector1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3" name="Google Shape;711;g303e5fefdbf_0_89">
            <a:extLst>
              <a:ext uri="{FF2B5EF4-FFF2-40B4-BE49-F238E27FC236}">
                <a16:creationId xmlns:a16="http://schemas.microsoft.com/office/drawing/2014/main" id="{C59B7AC4-DA87-8314-1D47-87987D789F35}"/>
              </a:ext>
            </a:extLst>
          </p:cNvPr>
          <p:cNvSpPr/>
          <p:nvPr/>
        </p:nvSpPr>
        <p:spPr>
          <a:xfrm>
            <a:off x="174067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12;g303e5fefdbf_0_89">
            <a:extLst>
              <a:ext uri="{FF2B5EF4-FFF2-40B4-BE49-F238E27FC236}">
                <a16:creationId xmlns:a16="http://schemas.microsoft.com/office/drawing/2014/main" id="{411CDE2A-E4ED-1FA0-933E-47FE5BBC80B5}"/>
              </a:ext>
            </a:extLst>
          </p:cNvPr>
          <p:cNvSpPr/>
          <p:nvPr/>
        </p:nvSpPr>
        <p:spPr>
          <a:xfrm>
            <a:off x="3092860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13;g303e5fefdbf_0_89">
            <a:extLst>
              <a:ext uri="{FF2B5EF4-FFF2-40B4-BE49-F238E27FC236}">
                <a16:creationId xmlns:a16="http://schemas.microsoft.com/office/drawing/2014/main" id="{B0DDD1F3-A219-BF44-CC8D-8800D6548A6D}"/>
              </a:ext>
            </a:extLst>
          </p:cNvPr>
          <p:cNvSpPr/>
          <p:nvPr/>
        </p:nvSpPr>
        <p:spPr>
          <a:xfrm>
            <a:off x="5794626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714;g303e5fefdbf_0_89">
            <a:extLst>
              <a:ext uri="{FF2B5EF4-FFF2-40B4-BE49-F238E27FC236}">
                <a16:creationId xmlns:a16="http://schemas.microsoft.com/office/drawing/2014/main" id="{8B26C44E-39D9-9400-2DA3-35DC72BE6863}"/>
              </a:ext>
            </a:extLst>
          </p:cNvPr>
          <p:cNvSpPr/>
          <p:nvPr/>
        </p:nvSpPr>
        <p:spPr>
          <a:xfrm>
            <a:off x="4439063" y="4603319"/>
            <a:ext cx="1278600" cy="10335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715;g303e5fefdbf_0_89">
            <a:extLst>
              <a:ext uri="{FF2B5EF4-FFF2-40B4-BE49-F238E27FC236}">
                <a16:creationId xmlns:a16="http://schemas.microsoft.com/office/drawing/2014/main" id="{7967A77E-9415-8864-67A5-FC4F187019A5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 t="6777"/>
          <a:stretch/>
        </p:blipFill>
        <p:spPr>
          <a:xfrm>
            <a:off x="5989879" y="4664174"/>
            <a:ext cx="888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716;g303e5fefdbf_0_89">
            <a:extLst>
              <a:ext uri="{FF2B5EF4-FFF2-40B4-BE49-F238E27FC236}">
                <a16:creationId xmlns:a16="http://schemas.microsoft.com/office/drawing/2014/main" id="{0D8DC5B4-032A-580D-4EED-DC2E7D583C5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6777"/>
          <a:stretch/>
        </p:blipFill>
        <p:spPr>
          <a:xfrm>
            <a:off x="1859078" y="4639305"/>
            <a:ext cx="963138" cy="963848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717;g303e5fefdbf_0_89">
            <a:extLst>
              <a:ext uri="{FF2B5EF4-FFF2-40B4-BE49-F238E27FC236}">
                <a16:creationId xmlns:a16="http://schemas.microsoft.com/office/drawing/2014/main" id="{8E47B085-865C-A60A-97E3-3AC64556ED2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 t="6924"/>
          <a:stretch/>
        </p:blipFill>
        <p:spPr>
          <a:xfrm>
            <a:off x="3247595" y="4665926"/>
            <a:ext cx="963125" cy="88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718;g303e5fefdbf_0_89">
            <a:extLst>
              <a:ext uri="{FF2B5EF4-FFF2-40B4-BE49-F238E27FC236}">
                <a16:creationId xmlns:a16="http://schemas.microsoft.com/office/drawing/2014/main" id="{AEDD341B-9982-099B-EE15-D1488C6599DC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 t="6777"/>
          <a:stretch/>
        </p:blipFill>
        <p:spPr>
          <a:xfrm>
            <a:off x="4656246" y="4665048"/>
            <a:ext cx="888120" cy="88877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719;g303e5fefdbf_0_89">
            <a:extLst>
              <a:ext uri="{FF2B5EF4-FFF2-40B4-BE49-F238E27FC236}">
                <a16:creationId xmlns:a16="http://schemas.microsoft.com/office/drawing/2014/main" id="{E460179C-DE93-0950-A197-371C1C023F00}"/>
              </a:ext>
            </a:extLst>
          </p:cNvPr>
          <p:cNvSpPr txBox="1"/>
          <p:nvPr/>
        </p:nvSpPr>
        <p:spPr>
          <a:xfrm>
            <a:off x="3089678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K2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KG-60</a:t>
            </a:r>
            <a:endParaRPr sz="600">
              <a:solidFill>
                <a:srgbClr val="343434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240~290 다이얼 고어텍스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2" name="Google Shape;720;g303e5fefdbf_0_89">
            <a:extLst>
              <a:ext uri="{FF2B5EF4-FFF2-40B4-BE49-F238E27FC236}">
                <a16:creationId xmlns:a16="http://schemas.microsoft.com/office/drawing/2014/main" id="{793E6882-A81B-F80E-AABB-A7C485F176ED}"/>
              </a:ext>
            </a:extLst>
          </p:cNvPr>
          <p:cNvSpPr txBox="1"/>
          <p:nvPr/>
        </p:nvSpPr>
        <p:spPr>
          <a:xfrm>
            <a:off x="4440179" y="5636919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밀레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L-55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4인치 230~290 다이얼 색상 : 블랙+오렌지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3" name="Google Shape;721;g303e5fefdbf_0_89">
            <a:extLst>
              <a:ext uri="{FF2B5EF4-FFF2-40B4-BE49-F238E27FC236}">
                <a16:creationId xmlns:a16="http://schemas.microsoft.com/office/drawing/2014/main" id="{02C1F87D-2331-0B77-CA71-B1070CFDDF2C}"/>
              </a:ext>
            </a:extLst>
          </p:cNvPr>
          <p:cNvSpPr txBox="1"/>
          <p:nvPr/>
        </p:nvSpPr>
        <p:spPr>
          <a:xfrm>
            <a:off x="5790679" y="5636919"/>
            <a:ext cx="12804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푸마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PM-61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sz="600">
                <a:solidFill>
                  <a:srgbClr val="343434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6인치 230~290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4" name="Google Shape;722;g303e5fefdbf_0_89">
            <a:extLst>
              <a:ext uri="{FF2B5EF4-FFF2-40B4-BE49-F238E27FC236}">
                <a16:creationId xmlns:a16="http://schemas.microsoft.com/office/drawing/2014/main" id="{4B76C2F7-8A3C-9911-2D6D-836066F0E1F1}"/>
              </a:ext>
            </a:extLst>
          </p:cNvPr>
          <p:cNvSpPr/>
          <p:nvPr/>
        </p:nvSpPr>
        <p:spPr>
          <a:xfrm>
            <a:off x="1740854" y="603404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190,000원</a:t>
            </a: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172,160원</a:t>
            </a:r>
            <a:endParaRPr sz="800" b="1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5" name="Google Shape;723;g303e5fefdbf_0_89">
            <a:extLst>
              <a:ext uri="{FF2B5EF4-FFF2-40B4-BE49-F238E27FC236}">
                <a16:creationId xmlns:a16="http://schemas.microsoft.com/office/drawing/2014/main" id="{02EE5F1F-92AB-9150-D26C-2BD5F5626DDA}"/>
              </a:ext>
            </a:extLst>
          </p:cNvPr>
          <p:cNvSpPr txBox="1"/>
          <p:nvPr/>
        </p:nvSpPr>
        <p:spPr>
          <a:xfrm>
            <a:off x="1740704" y="5636294"/>
            <a:ext cx="1278600" cy="396000"/>
          </a:xfrm>
          <a:prstGeom prst="rect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8000" tIns="36000" rIns="72000" bIns="360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안전화 </a:t>
            </a:r>
            <a:r>
              <a:rPr lang="ko-KR" sz="600" b="1">
                <a:solidFill>
                  <a:srgbClr val="FF0000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아이더</a:t>
            </a:r>
            <a:r>
              <a:rPr lang="ko-KR" sz="600" b="1">
                <a:solidFill>
                  <a:schemeClr val="dk1"/>
                </a:solidFill>
                <a:highlight>
                  <a:schemeClr val="lt1"/>
                </a:highlight>
                <a:uFill>
                  <a:noFill/>
                </a:uFill>
                <a:latin typeface="Malgun Gothic"/>
                <a:ea typeface="Malgun Gothic"/>
                <a:cs typeface="Malgun Gothic"/>
                <a:sym typeface="Malgun Gothic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SPECIAL 602 E2</a:t>
            </a: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>
                <a:latin typeface="Malgun Gothic"/>
                <a:ea typeface="Malgun Gothic"/>
                <a:cs typeface="Malgun Gothic"/>
                <a:sym typeface="Malgun Gothic"/>
              </a:rPr>
              <a:t>6인치 235 ~ 290 다이얼</a:t>
            </a:r>
            <a:endParaRPr sz="6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6" name="Google Shape;724;g303e5fefdbf_0_89">
            <a:extLst>
              <a:ext uri="{FF2B5EF4-FFF2-40B4-BE49-F238E27FC236}">
                <a16:creationId xmlns:a16="http://schemas.microsoft.com/office/drawing/2014/main" id="{14CD8682-86E8-8695-A27B-35AEAF597C5E}"/>
              </a:ext>
            </a:extLst>
          </p:cNvPr>
          <p:cNvSpPr/>
          <p:nvPr/>
        </p:nvSpPr>
        <p:spPr>
          <a:xfrm>
            <a:off x="3089703" y="60334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126,800원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7" name="Google Shape;725;g303e5fefdbf_0_89">
            <a:extLst>
              <a:ext uri="{FF2B5EF4-FFF2-40B4-BE49-F238E27FC236}">
                <a16:creationId xmlns:a16="http://schemas.microsoft.com/office/drawing/2014/main" id="{424274A1-6BE8-C3F9-A963-6E51D1B3C443}"/>
              </a:ext>
            </a:extLst>
          </p:cNvPr>
          <p:cNvSpPr/>
          <p:nvPr/>
        </p:nvSpPr>
        <p:spPr>
          <a:xfrm>
            <a:off x="4440178" y="6028569"/>
            <a:ext cx="12804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600" b="1" strike="sngStrike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60,000원</a:t>
            </a:r>
            <a:r>
              <a:rPr lang="ko-KR" sz="8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54,640원</a:t>
            </a:r>
            <a:endParaRPr sz="8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8" name="Google Shape;726;g303e5fefdbf_0_89">
            <a:extLst>
              <a:ext uri="{FF2B5EF4-FFF2-40B4-BE49-F238E27FC236}">
                <a16:creationId xmlns:a16="http://schemas.microsoft.com/office/drawing/2014/main" id="{0FC34462-3B81-1836-7BA1-D0C049AC312C}"/>
              </a:ext>
            </a:extLst>
          </p:cNvPr>
          <p:cNvSpPr/>
          <p:nvPr/>
        </p:nvSpPr>
        <p:spPr>
          <a:xfrm>
            <a:off x="5790654" y="6031294"/>
            <a:ext cx="1278600" cy="1812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Arial"/>
              <a:buNone/>
            </a:pPr>
            <a:r>
              <a:rPr lang="ko-KR" sz="8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82,480원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4" name="Google Shape;675;g303e5fefdbf_0_89">
            <a:extLst>
              <a:ext uri="{FF2B5EF4-FFF2-40B4-BE49-F238E27FC236}">
                <a16:creationId xmlns:a16="http://schemas.microsoft.com/office/drawing/2014/main" id="{791096D0-C8AE-A43A-4771-E3474AB64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2415518"/>
              </p:ext>
            </p:extLst>
          </p:nvPr>
        </p:nvGraphicFramePr>
        <p:xfrm>
          <a:off x="436117" y="694736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448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BD415B-D45A-3210-F382-12C95A7A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19925A44-554A-5C99-06F5-A327632BB6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9151934"/>
              </p:ext>
            </p:extLst>
          </p:nvPr>
        </p:nvGraphicFramePr>
        <p:xfrm>
          <a:off x="266700" y="3050540"/>
          <a:ext cx="9410700" cy="772160"/>
        </p:xfrm>
        <a:graphic>
          <a:graphicData uri="http://schemas.openxmlformats.org/drawingml/2006/table">
            <a:tbl>
              <a:tblPr/>
              <a:tblGrid>
                <a:gridCol w="9410700">
                  <a:extLst>
                    <a:ext uri="{9D8B030D-6E8A-4147-A177-3AD203B41FA5}">
                      <a16:colId xmlns:a16="http://schemas.microsoft.com/office/drawing/2014/main" val="653420919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</a:t>
                      </a:r>
                      <a:r>
                        <a:rPr lang="en-US" altLang="ko-KR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1600" b="1" i="0" u="none" strike="noStrike" dirty="0">
                          <a:solidFill>
                            <a:srgbClr val="262626"/>
                          </a:solidFill>
                          <a:effectLst/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검색결과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2672622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pPr fontAlgn="t"/>
                      <a:r>
                        <a:rPr lang="ko-KR" altLang="en-US" dirty="0">
                          <a:effectLst/>
                        </a:rPr>
                        <a:t> </a:t>
                      </a:r>
                    </a:p>
                  </a:txBody>
                  <a:tcPr marL="63500" marR="63500" marT="63500" marB="635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6595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7913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9EE0F-49E1-9A10-496B-906F5B9E9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C35BBDFD-E7FF-B5C9-2FED-E3F1DF3F9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8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927292-3B70-D3B7-EA67-CAF6D5635F98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메인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B7456C-936F-05B6-C21E-4427D32D0758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9E84415-5449-C6DC-96C7-2A4CCCF4C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368371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상품상세</a:t>
                      </a:r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3" name="Google Shape;300;g302391297fa_0_234">
            <a:extLst>
              <a:ext uri="{FF2B5EF4-FFF2-40B4-BE49-F238E27FC236}">
                <a16:creationId xmlns:a16="http://schemas.microsoft.com/office/drawing/2014/main" id="{ABB7CFFE-D8B7-17B3-FAA9-F22E1C333082}"/>
              </a:ext>
            </a:extLst>
          </p:cNvPr>
          <p:cNvSpPr/>
          <p:nvPr/>
        </p:nvSpPr>
        <p:spPr>
          <a:xfrm>
            <a:off x="2866450" y="2560200"/>
            <a:ext cx="4548900" cy="19770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결과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301;g302391297fa_0_234">
            <a:extLst>
              <a:ext uri="{FF2B5EF4-FFF2-40B4-BE49-F238E27FC236}">
                <a16:creationId xmlns:a16="http://schemas.microsoft.com/office/drawing/2014/main" id="{2DCC75A2-FA12-55FF-CFC4-B475185BB0C7}"/>
              </a:ext>
            </a:extLst>
          </p:cNvPr>
          <p:cNvSpPr/>
          <p:nvPr/>
        </p:nvSpPr>
        <p:spPr>
          <a:xfrm>
            <a:off x="2866450" y="4605175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pagination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302;g302391297fa_0_234">
            <a:extLst>
              <a:ext uri="{FF2B5EF4-FFF2-40B4-BE49-F238E27FC236}">
                <a16:creationId xmlns:a16="http://schemas.microsoft.com/office/drawing/2014/main" id="{1818208B-D283-B034-D061-DA061C059505}"/>
              </a:ext>
            </a:extLst>
          </p:cNvPr>
          <p:cNvSpPr/>
          <p:nvPr/>
        </p:nvSpPr>
        <p:spPr>
          <a:xfrm>
            <a:off x="1792050" y="5099850"/>
            <a:ext cx="56232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Footer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303;g302391297fa_0_234">
            <a:extLst>
              <a:ext uri="{FF2B5EF4-FFF2-40B4-BE49-F238E27FC236}">
                <a16:creationId xmlns:a16="http://schemas.microsoft.com/office/drawing/2014/main" id="{1A26C1D6-3204-02F2-D7F3-430937CDA1B4}"/>
              </a:ext>
            </a:extLst>
          </p:cNvPr>
          <p:cNvSpPr/>
          <p:nvPr/>
        </p:nvSpPr>
        <p:spPr>
          <a:xfrm>
            <a:off x="1792900" y="2110900"/>
            <a:ext cx="998100" cy="16299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상품 카테고리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304;g302391297fa_0_234">
            <a:extLst>
              <a:ext uri="{FF2B5EF4-FFF2-40B4-BE49-F238E27FC236}">
                <a16:creationId xmlns:a16="http://schemas.microsoft.com/office/drawing/2014/main" id="{C5BE9225-D9D8-A110-50D4-8E176CAA6F5C}"/>
              </a:ext>
            </a:extLst>
          </p:cNvPr>
          <p:cNvSpPr/>
          <p:nvPr/>
        </p:nvSpPr>
        <p:spPr>
          <a:xfrm>
            <a:off x="2866450" y="2110900"/>
            <a:ext cx="4548900" cy="3924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목록 sort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305;g302391297fa_0_234">
            <a:extLst>
              <a:ext uri="{FF2B5EF4-FFF2-40B4-BE49-F238E27FC236}">
                <a16:creationId xmlns:a16="http://schemas.microsoft.com/office/drawing/2014/main" id="{BA3CE5CB-B2ED-84E0-DA7D-7587A168F181}"/>
              </a:ext>
            </a:extLst>
          </p:cNvPr>
          <p:cNvSpPr/>
          <p:nvPr/>
        </p:nvSpPr>
        <p:spPr>
          <a:xfrm>
            <a:off x="78800" y="2655850"/>
            <a:ext cx="1501200" cy="540000"/>
          </a:xfrm>
          <a:prstGeom prst="roundRect">
            <a:avLst>
              <a:gd name="adj" fmla="val 5191"/>
            </a:avLst>
          </a:prstGeom>
          <a:solidFill>
            <a:srgbClr val="F3F3F3"/>
          </a:solidFill>
          <a:ln>
            <a:noFill/>
          </a:ln>
          <a:effectLst>
            <a:outerShdw blurRad="57150" dist="19050" dir="5400000" algn="bl" rotWithShape="0">
              <a:srgbClr val="000000">
                <a:alpha val="4902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검색한 상품이 속한 카테고리 전체를 accordion 과 tree 형식으로 노출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6" name="Google Shape;306;g302391297fa_0_234">
            <a:extLst>
              <a:ext uri="{FF2B5EF4-FFF2-40B4-BE49-F238E27FC236}">
                <a16:creationId xmlns:a16="http://schemas.microsoft.com/office/drawing/2014/main" id="{C9845CAC-EE12-0E2F-A25B-FD7B0EAE04C1}"/>
              </a:ext>
            </a:extLst>
          </p:cNvPr>
          <p:cNvCxnSpPr>
            <a:stCxn id="43" idx="1"/>
            <a:endCxn id="45" idx="3"/>
          </p:cNvCxnSpPr>
          <p:nvPr/>
        </p:nvCxnSpPr>
        <p:spPr>
          <a:xfrm flipH="1">
            <a:off x="1579900" y="2925850"/>
            <a:ext cx="213000" cy="600"/>
          </a:xfrm>
          <a:prstGeom prst="bentConnector3">
            <a:avLst>
              <a:gd name="adj1" fmla="val 49978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307;g302391297fa_0_234">
            <a:extLst>
              <a:ext uri="{FF2B5EF4-FFF2-40B4-BE49-F238E27FC236}">
                <a16:creationId xmlns:a16="http://schemas.microsoft.com/office/drawing/2014/main" id="{32757DE2-BABB-B72A-0DB2-8C7BDDC98BFA}"/>
              </a:ext>
            </a:extLst>
          </p:cNvPr>
          <p:cNvSpPr/>
          <p:nvPr/>
        </p:nvSpPr>
        <p:spPr>
          <a:xfrm>
            <a:off x="1792050" y="1232839"/>
            <a:ext cx="5623200" cy="4833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GNB 영역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(로고, </a:t>
            </a: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Util메뉴, 카테고리메뉴, 업무메뉴, 통합검색)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8" name="Google Shape;308;g302391297fa_0_234">
            <a:extLst>
              <a:ext uri="{FF2B5EF4-FFF2-40B4-BE49-F238E27FC236}">
                <a16:creationId xmlns:a16="http://schemas.microsoft.com/office/drawing/2014/main" id="{A307D24B-9EB4-D830-17CE-5BA46C05FE79}"/>
              </a:ext>
            </a:extLst>
          </p:cNvPr>
          <p:cNvSpPr/>
          <p:nvPr/>
        </p:nvSpPr>
        <p:spPr>
          <a:xfrm>
            <a:off x="1792050" y="1778525"/>
            <a:ext cx="5623200" cy="2700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타이틀 영역(브레드크럼)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9" name="Google Shape;309;g302391297fa_0_234">
            <a:extLst>
              <a:ext uri="{FF2B5EF4-FFF2-40B4-BE49-F238E27FC236}">
                <a16:creationId xmlns:a16="http://schemas.microsoft.com/office/drawing/2014/main" id="{F893FF7C-3AC5-D707-368C-8E14F048271E}"/>
              </a:ext>
            </a:extLst>
          </p:cNvPr>
          <p:cNvSpPr/>
          <p:nvPr/>
        </p:nvSpPr>
        <p:spPr>
          <a:xfrm>
            <a:off x="1792900" y="3806425"/>
            <a:ext cx="998100" cy="1191300"/>
          </a:xfrm>
          <a:prstGeom prst="roundRect">
            <a:avLst>
              <a:gd name="adj" fmla="val 0"/>
            </a:avLst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700">
                <a:latin typeface="Malgun Gothic"/>
                <a:ea typeface="Malgun Gothic"/>
                <a:cs typeface="Malgun Gothic"/>
                <a:sym typeface="Malgun Gothic"/>
              </a:rPr>
              <a:t>검색 필터 영역</a:t>
            </a:r>
            <a:endParaRPr sz="700" b="0" i="0" u="none" strike="noStrike" cap="non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11151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122F9-4F02-9D73-F20C-20CBB450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ECD6419-2FE5-2F95-5650-4EE1277C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9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6CDA5EF-5E1B-9A7E-17CF-D582E72286BC}"/>
              </a:ext>
            </a:extLst>
          </p:cNvPr>
          <p:cNvSpPr txBox="1"/>
          <p:nvPr/>
        </p:nvSpPr>
        <p:spPr>
          <a:xfrm>
            <a:off x="1990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카테고리 목록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EE899A-D30B-81EA-C8C4-39990E24CF13}"/>
              </a:ext>
            </a:extLst>
          </p:cNvPr>
          <p:cNvSpPr txBox="1"/>
          <p:nvPr/>
        </p:nvSpPr>
        <p:spPr>
          <a:xfrm>
            <a:off x="3952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보호구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안전화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EBDF787-20D7-EE62-53BB-321330BC9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699743"/>
              </p:ext>
            </p:extLst>
          </p:nvPr>
        </p:nvGraphicFramePr>
        <p:xfrm>
          <a:off x="7858125" y="426720"/>
          <a:ext cx="2047875" cy="4490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카테고리 목록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316;g2fde9f025b9_0_500">
            <a:extLst>
              <a:ext uri="{FF2B5EF4-FFF2-40B4-BE49-F238E27FC236}">
                <a16:creationId xmlns:a16="http://schemas.microsoft.com/office/drawing/2014/main" id="{027C92B6-2F2F-BA13-813F-1B83E6D4B572}"/>
              </a:ext>
            </a:extLst>
          </p:cNvPr>
          <p:cNvSpPr/>
          <p:nvPr/>
        </p:nvSpPr>
        <p:spPr>
          <a:xfrm>
            <a:off x="404415" y="877849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&gt;  안전          &gt;    보호구        &gt;    안전화</a:t>
            </a:r>
            <a:endParaRPr sz="700" i="0" strike="noStrike" cap="non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5" name="Google Shape;317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1EB2B002-A558-7D66-C5FC-2DB06422764E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29386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318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42469C3F-7CD2-AE82-8158-43AAED63B856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815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319;g2fde9f025b9_0_500" descr="&lt;svg xmlns=&quot;http://www.w3.org/2000/svg&quot; height=&quot;24px&quot; viewBox=&quot;0 -960 960 960&quot; width=&quot;24px&quot; fill=&quot;#5f6368&quot;&gt;&lt;path d=&quot;m480-340 180-180-57-56-123 123-123-123-57 56 180 180Zm0 260q-83 0-156-31.5T197-197q-54-54-85.5-127T80-480q0-83 31.5-156T197-763q54-54 127-85.5T480-880q83 0 156 31.5T763-763q54 54 85.5 127T880-480q0 83-31.5 156T763-197q-54 54-127 85.5T480-80Zm0-80q134 0 227-93t93-227q0-134-93-227t-227-93q-134 0-227 93t-93 227q0 134 93 227t227 93Zm0-320Z&quot;/&gt;&lt;/svg&gt;">
            <a:extLst>
              <a:ext uri="{FF2B5EF4-FFF2-40B4-BE49-F238E27FC236}">
                <a16:creationId xmlns:a16="http://schemas.microsoft.com/office/drawing/2014/main" id="{B270BD4F-07D8-3FAD-BA53-C1257361AA83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501242" y="876222"/>
            <a:ext cx="158575" cy="15857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0;g2fde9f025b9_0_500">
            <a:extLst>
              <a:ext uri="{FF2B5EF4-FFF2-40B4-BE49-F238E27FC236}">
                <a16:creationId xmlns:a16="http://schemas.microsoft.com/office/drawing/2014/main" id="{80203550-A8B8-C337-0E10-C546A41D2108}"/>
              </a:ext>
            </a:extLst>
          </p:cNvPr>
          <p:cNvSpPr txBox="1"/>
          <p:nvPr/>
        </p:nvSpPr>
        <p:spPr>
          <a:xfrm>
            <a:off x="2143560" y="960266"/>
            <a:ext cx="322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2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안전화</a:t>
            </a:r>
            <a:endParaRPr sz="12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4" name="Google Shape;333;g2fde9f025b9_0_500">
            <a:extLst>
              <a:ext uri="{FF2B5EF4-FFF2-40B4-BE49-F238E27FC236}">
                <a16:creationId xmlns:a16="http://schemas.microsoft.com/office/drawing/2014/main" id="{BE4B6325-1D17-C20D-2CD1-7EAB40C5FE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6486109"/>
              </p:ext>
            </p:extLst>
          </p:nvPr>
        </p:nvGraphicFramePr>
        <p:xfrm>
          <a:off x="441899" y="1384833"/>
          <a:ext cx="1177500" cy="274709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08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카테고리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</a:t>
                      </a:r>
                      <a:endParaRPr sz="8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스마트안전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sz="7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보호구 </a:t>
                      </a:r>
                      <a:r>
                        <a:rPr lang="ko-KR" sz="70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⏶</a:t>
                      </a:r>
                      <a:endParaRPr sz="70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장갑류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b="1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안전화 (328)</a:t>
                      </a:r>
                      <a:endParaRPr sz="600" b="1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마스크 (67)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작업복 (8)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안경류 (57)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안전모 (16)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안전대 (94)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귀마개 (9)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방열용품 (31)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34999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방한용품 (28)</a:t>
                      </a:r>
                      <a:endParaRPr sz="5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공사안전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비품/소모품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소방안전           ⏷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5" name="Google Shape;334;g2fde9f025b9_0_500">
            <a:extLst>
              <a:ext uri="{FF2B5EF4-FFF2-40B4-BE49-F238E27FC236}">
                <a16:creationId xmlns:a16="http://schemas.microsoft.com/office/drawing/2014/main" id="{ED11824E-C9DC-0398-C598-24D8C31DE00B}"/>
              </a:ext>
            </a:extLst>
          </p:cNvPr>
          <p:cNvSpPr/>
          <p:nvPr/>
        </p:nvSpPr>
        <p:spPr>
          <a:xfrm>
            <a:off x="1683662" y="1406091"/>
            <a:ext cx="3371100" cy="268500"/>
          </a:xfrm>
          <a:prstGeom prst="roundRect">
            <a:avLst>
              <a:gd name="adj" fmla="val 1982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lang="ko-KR" sz="7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추천순 ㅣ 최신순 ㅣ 판매량순 ㅣ 낮은가격순 ㅣ 높은 가격순 ㅣ 가나다순 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" name="Google Shape;335;g2fde9f025b9_0_500">
            <a:extLst>
              <a:ext uri="{FF2B5EF4-FFF2-40B4-BE49-F238E27FC236}">
                <a16:creationId xmlns:a16="http://schemas.microsoft.com/office/drawing/2014/main" id="{3D533103-8DAD-2D30-EE4E-8BF5173B2A91}"/>
              </a:ext>
            </a:extLst>
          </p:cNvPr>
          <p:cNvCxnSpPr/>
          <p:nvPr/>
        </p:nvCxnSpPr>
        <p:spPr>
          <a:xfrm>
            <a:off x="1768961" y="1662391"/>
            <a:ext cx="5340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27" name="Google Shape;336;g2fde9f025b9_0_500">
            <a:extLst>
              <a:ext uri="{FF2B5EF4-FFF2-40B4-BE49-F238E27FC236}">
                <a16:creationId xmlns:a16="http://schemas.microsoft.com/office/drawing/2014/main" id="{135A0387-423D-785B-F19A-6A69192C37F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4677046"/>
              </p:ext>
            </p:extLst>
          </p:nvPr>
        </p:nvGraphicFramePr>
        <p:xfrm>
          <a:off x="5867399" y="1455876"/>
          <a:ext cx="798125" cy="1701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798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01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20개씩 보기        </a:t>
                      </a:r>
                      <a:r>
                        <a:rPr lang="ko-KR" sz="6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⏷</a:t>
                      </a:r>
                      <a:endParaRPr sz="6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28" name="Google Shape;337;g2fde9f025b9_0_500" descr="&lt;svg xmlns=&quot;http://www.w3.org/2000/svg&quot; height=&quot;24px&quot; viewBox=&quot;0 -960 960 960&quot; width=&quot;24px&quot; fill=&quot;#5f6368&quot;&gt;&lt;path d=&quot;M80-160v-160h160v160H80Zm240 0v-160h560v160H320ZM80-400v-160h160v160H80Zm240 0v-160h560v160H320ZM80-640v-160h160v160H80Zm240 0v-160h560v160H320Z&quot;/&gt;&lt;/svg&gt;">
            <a:extLst>
              <a:ext uri="{FF2B5EF4-FFF2-40B4-BE49-F238E27FC236}">
                <a16:creationId xmlns:a16="http://schemas.microsoft.com/office/drawing/2014/main" id="{992836A3-3C03-9E01-1C5F-6753F19DAF4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7802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29" name="Google Shape;338;g2fde9f025b9_0_500" descr="&lt;svg xmlns=&quot;http://www.w3.org/2000/svg&quot; height=&quot;24px&quot; viewBox=&quot;0 -960 960 960&quot; width=&quot;24px&quot; fill=&quot;#5f6368&quot;&gt;&lt;path d=&quot;M120-520v-320h320v320H120Zm0 400v-320h320v320H120Zm400-400v-320h320v320H520Zm0 400v-320h320v320H520ZM200-600h160v-160H200v160Zm400 0h160v-160H600v160Zm0 400h160v-160H600v160Zm-400 0h160v-160H200v160Zm400-400Zm0 240Zm-240 0Zm0-240Z&quot;/&gt;&lt;/svg&gt;">
            <a:extLst>
              <a:ext uri="{FF2B5EF4-FFF2-40B4-BE49-F238E27FC236}">
                <a16:creationId xmlns:a16="http://schemas.microsoft.com/office/drawing/2014/main" id="{96A9EB55-1A9B-B9A5-1878-ACF5991FE08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661" y="1461039"/>
            <a:ext cx="158575" cy="1585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58" name="Google Shape;359;g2fde9f025b9_0_500">
            <a:extLst>
              <a:ext uri="{FF2B5EF4-FFF2-40B4-BE49-F238E27FC236}">
                <a16:creationId xmlns:a16="http://schemas.microsoft.com/office/drawing/2014/main" id="{E5D7CB75-4F46-4282-3DAA-B9AF433649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6224183"/>
              </p:ext>
            </p:extLst>
          </p:nvPr>
        </p:nvGraphicFramePr>
        <p:xfrm>
          <a:off x="441899" y="4154975"/>
          <a:ext cx="1177500" cy="137765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0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7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425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4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6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아이더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밀레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K2</a:t>
                      </a:r>
                      <a:endParaRPr sz="70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푸마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네파</a:t>
                      </a:r>
                      <a:endParaRPr sz="7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0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7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 grid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더보기 &gt; 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59" name="Google Shape;360;g2fde9f025b9_0_500" descr="&lt;svg xmlns=&quot;http://www.w3.org/2000/svg&quot; height=&quot;24px&quot; viewBox=&quot;0 -960 960 960&quot; width=&quot;24px&quot; fill=&quot;#5f6368&quot;&gt;&lt;path d=&quot;M200-120q-33 0-56.5-23.5T120-200v-560q0-33 23.5-56.5T200-840h560q8 0 15 1.5t14 4.5l-74 74H200v560h560v-266l80-80v346q0 33-23.5 56.5T760-120H200Zm261-160L235-506l56-56 170 170 367-367 57 55-424 424Z&quot;/&gt;&lt;/svg&gt;">
            <a:extLst>
              <a:ext uri="{FF2B5EF4-FFF2-40B4-BE49-F238E27FC236}">
                <a16:creationId xmlns:a16="http://schemas.microsoft.com/office/drawing/2014/main" id="{BA7D7693-255C-D8B7-984D-66F95DB43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561" y="4527361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361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1F349CCD-6431-8263-243F-4663B85920B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349416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362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FF35EDE9-30F7-7CCD-AC00-443B862C81B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713869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363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52186E76-61B4-FAC5-4E44-D7417A4DE76F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4883560"/>
            <a:ext cx="172350" cy="17234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364;g2fde9f025b9_0_500" descr="&lt;svg xmlns=&quot;http://www.w3.org/2000/svg&quot; height=&quot;24px&quot; viewBox=&quot;0 -960 960 960&quot; width=&quot;24px&quot; fill=&quot;#5f6368&quot;&gt;&lt;path d=&quot;M200-120q-33 0-56.5-23.5T120-200v-560q0-33 23.5-56.5T200-840h560q33 0 56.5 23.5T840-760v560q0 33-23.5 56.5T760-120H200Zm0-80h560v-560H200v560Z&quot;/&gt;&lt;/svg&gt;">
            <a:extLst>
              <a:ext uri="{FF2B5EF4-FFF2-40B4-BE49-F238E27FC236}">
                <a16:creationId xmlns:a16="http://schemas.microsoft.com/office/drawing/2014/main" id="{87A6DA0B-83DF-2C2E-CF44-00217A274879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9561" y="5067116"/>
            <a:ext cx="172350" cy="17234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8" name="Google Shape;369;g2fde9f025b9_0_500">
            <a:extLst>
              <a:ext uri="{FF2B5EF4-FFF2-40B4-BE49-F238E27FC236}">
                <a16:creationId xmlns:a16="http://schemas.microsoft.com/office/drawing/2014/main" id="{21DEC7C2-1486-6A4C-10AA-3239AD541A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7707571"/>
              </p:ext>
            </p:extLst>
          </p:nvPr>
        </p:nvGraphicFramePr>
        <p:xfrm>
          <a:off x="438224" y="5578131"/>
          <a:ext cx="1177350" cy="4361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50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금액구간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2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~</a:t>
                      </a:r>
                      <a:endParaRPr sz="6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9" name="Google Shape;370;g2fde9f025b9_0_500">
            <a:extLst>
              <a:ext uri="{FF2B5EF4-FFF2-40B4-BE49-F238E27FC236}">
                <a16:creationId xmlns:a16="http://schemas.microsoft.com/office/drawing/2014/main" id="{E519ABC3-16E4-1E2C-728B-7C579CCF1560}"/>
              </a:ext>
            </a:extLst>
          </p:cNvPr>
          <p:cNvSpPr/>
          <p:nvPr/>
        </p:nvSpPr>
        <p:spPr>
          <a:xfrm>
            <a:off x="4770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70" name="Google Shape;371;g2fde9f025b9_0_500">
            <a:extLst>
              <a:ext uri="{FF2B5EF4-FFF2-40B4-BE49-F238E27FC236}">
                <a16:creationId xmlns:a16="http://schemas.microsoft.com/office/drawing/2014/main" id="{03B7DD83-C3C2-E0EC-CFB2-F59893BFC21C}"/>
              </a:ext>
            </a:extLst>
          </p:cNvPr>
          <p:cNvSpPr/>
          <p:nvPr/>
        </p:nvSpPr>
        <p:spPr>
          <a:xfrm>
            <a:off x="1010411" y="5828064"/>
            <a:ext cx="3924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1" name="Google Shape;372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5DE22A69-7F97-590F-C71D-6096464FA38C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34310" y="5832414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graphicFrame>
        <p:nvGraphicFramePr>
          <p:cNvPr id="72" name="Google Shape;373;g2fde9f025b9_0_500">
            <a:extLst>
              <a:ext uri="{FF2B5EF4-FFF2-40B4-BE49-F238E27FC236}">
                <a16:creationId xmlns:a16="http://schemas.microsoft.com/office/drawing/2014/main" id="{34D70667-C3E1-6D7E-9FFC-2B608416E1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70855692"/>
              </p:ext>
            </p:extLst>
          </p:nvPr>
        </p:nvGraphicFramePr>
        <p:xfrm>
          <a:off x="438224" y="6065085"/>
          <a:ext cx="1177350" cy="43607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6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6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02225">
                <a:tc gridSpan="6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결과내 검색</a:t>
                      </a:r>
                      <a:endParaRPr sz="800" b="1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0000" marR="90000" marT="36000" marB="36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850">
                <a:tc gridSpan="5"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4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83475" marT="0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" name="Google Shape;374;g2fde9f025b9_0_500">
            <a:extLst>
              <a:ext uri="{FF2B5EF4-FFF2-40B4-BE49-F238E27FC236}">
                <a16:creationId xmlns:a16="http://schemas.microsoft.com/office/drawing/2014/main" id="{876C5AB5-A55D-F710-E8AA-BDF8B93EA91C}"/>
              </a:ext>
            </a:extLst>
          </p:cNvPr>
          <p:cNvSpPr/>
          <p:nvPr/>
        </p:nvSpPr>
        <p:spPr>
          <a:xfrm>
            <a:off x="469836" y="6302018"/>
            <a:ext cx="925800" cy="1587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91425" rIns="18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sz="50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검색어를입력해 주세요.</a:t>
            </a:r>
            <a:endParaRPr sz="50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74" name="Google Shape;375;g2fde9f025b9_0_500" descr="&lt;svg xmlns=&quot;http://www.w3.org/2000/svg&quot; height=&quot;24px&quot; viewBox=&quot;0 -960 960 960&quot; width=&quot;24px&quot; fill=&quot;#5f6368&quot;&gt;&lt;path d=&quot;M784-120 532-372q-30 24-69 38t-83 14q-109 0-184.5-75.5T120-580q0-109 75.5-184.5T380-840q109 0 184.5 75.5T640-580q0 44-14 83t-38 69l252 252-56 56ZM380-400q75 0 127.5-52.5T560-580q0-75-52.5-127.5T380-760q-75 0-127.5 52.5T200-580q0 75 52.5 127.5T380-400Z&quot;/&gt;&lt;/svg&gt;">
            <a:extLst>
              <a:ext uri="{FF2B5EF4-FFF2-40B4-BE49-F238E27FC236}">
                <a16:creationId xmlns:a16="http://schemas.microsoft.com/office/drawing/2014/main" id="{3CA8B19F-B860-89C4-EF15-D0AEC9B878E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27135" y="6306368"/>
            <a:ext cx="150000" cy="150000"/>
          </a:xfrm>
          <a:prstGeom prst="rect">
            <a:avLst/>
          </a:prstGeom>
          <a:noFill/>
          <a:ln w="9525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cxnSp>
        <p:nvCxnSpPr>
          <p:cNvPr id="99" name="Google Shape;401;g2fde9f025b9_0_500">
            <a:extLst>
              <a:ext uri="{FF2B5EF4-FFF2-40B4-BE49-F238E27FC236}">
                <a16:creationId xmlns:a16="http://schemas.microsoft.com/office/drawing/2014/main" id="{6EC29099-F011-2EB0-5BAF-527F0506A9AA}"/>
              </a:ext>
            </a:extLst>
          </p:cNvPr>
          <p:cNvCxnSpPr/>
          <p:nvPr/>
        </p:nvCxnSpPr>
        <p:spPr>
          <a:xfrm>
            <a:off x="179111" y="1318261"/>
            <a:ext cx="71823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323;g2fde9f025b9_0_500">
            <a:extLst>
              <a:ext uri="{FF2B5EF4-FFF2-40B4-BE49-F238E27FC236}">
                <a16:creationId xmlns:a16="http://schemas.microsoft.com/office/drawing/2014/main" id="{017594B8-3876-292E-CE40-792F1F81D2B2}"/>
              </a:ext>
            </a:extLst>
          </p:cNvPr>
          <p:cNvGrpSpPr/>
          <p:nvPr/>
        </p:nvGrpSpPr>
        <p:grpSpPr>
          <a:xfrm>
            <a:off x="3306911" y="5774036"/>
            <a:ext cx="2265000" cy="180000"/>
            <a:chOff x="4065288" y="6528825"/>
            <a:chExt cx="2265000" cy="180000"/>
          </a:xfrm>
        </p:grpSpPr>
        <p:sp>
          <p:nvSpPr>
            <p:cNvPr id="157" name="Google Shape;324;g2fde9f025b9_0_500">
              <a:extLst>
                <a:ext uri="{FF2B5EF4-FFF2-40B4-BE49-F238E27FC236}">
                  <a16:creationId xmlns:a16="http://schemas.microsoft.com/office/drawing/2014/main" id="{71DB6AF9-4B69-8E52-1A58-27B18925AA9B}"/>
                </a:ext>
              </a:extLst>
            </p:cNvPr>
            <p:cNvSpPr/>
            <p:nvPr/>
          </p:nvSpPr>
          <p:spPr>
            <a:xfrm>
              <a:off x="4598688" y="6528825"/>
              <a:ext cx="180000" cy="180000"/>
            </a:xfrm>
            <a:prstGeom prst="roundRect">
              <a:avLst>
                <a:gd name="adj" fmla="val 19828"/>
              </a:avLst>
            </a:prstGeom>
            <a:solidFill>
              <a:srgbClr val="434343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1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sz="700" b="1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8" name="Google Shape;325;g2fde9f025b9_0_500">
              <a:extLst>
                <a:ext uri="{FF2B5EF4-FFF2-40B4-BE49-F238E27FC236}">
                  <a16:creationId xmlns:a16="http://schemas.microsoft.com/office/drawing/2014/main" id="{6BC23CFC-0D12-A08C-4723-CB896797D14B}"/>
                </a:ext>
              </a:extLst>
            </p:cNvPr>
            <p:cNvSpPr/>
            <p:nvPr/>
          </p:nvSpPr>
          <p:spPr>
            <a:xfrm>
              <a:off x="4827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9" name="Google Shape;326;g2fde9f025b9_0_500">
              <a:extLst>
                <a:ext uri="{FF2B5EF4-FFF2-40B4-BE49-F238E27FC236}">
                  <a16:creationId xmlns:a16="http://schemas.microsoft.com/office/drawing/2014/main" id="{FA629632-DEA8-8442-0D31-6615C79DEAA2}"/>
                </a:ext>
              </a:extLst>
            </p:cNvPr>
            <p:cNvSpPr/>
            <p:nvPr/>
          </p:nvSpPr>
          <p:spPr>
            <a:xfrm>
              <a:off x="5055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3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0" name="Google Shape;327;g2fde9f025b9_0_500">
              <a:extLst>
                <a:ext uri="{FF2B5EF4-FFF2-40B4-BE49-F238E27FC236}">
                  <a16:creationId xmlns:a16="http://schemas.microsoft.com/office/drawing/2014/main" id="{83E35F8D-A6D9-CC2E-2845-1B57A4DA6A84}"/>
                </a:ext>
              </a:extLst>
            </p:cNvPr>
            <p:cNvSpPr/>
            <p:nvPr/>
          </p:nvSpPr>
          <p:spPr>
            <a:xfrm>
              <a:off x="5616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10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1" name="Google Shape;328;g2fde9f025b9_0_500">
              <a:extLst>
                <a:ext uri="{FF2B5EF4-FFF2-40B4-BE49-F238E27FC236}">
                  <a16:creationId xmlns:a16="http://schemas.microsoft.com/office/drawing/2014/main" id="{024C83E2-222F-BA55-B171-2B4981220996}"/>
                </a:ext>
              </a:extLst>
            </p:cNvPr>
            <p:cNvSpPr/>
            <p:nvPr/>
          </p:nvSpPr>
          <p:spPr>
            <a:xfrm>
              <a:off x="5284488" y="6528825"/>
              <a:ext cx="270000" cy="180000"/>
            </a:xfrm>
            <a:prstGeom prst="roundRect">
              <a:avLst>
                <a:gd name="adj" fmla="val 19828"/>
              </a:avLst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6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</a:t>
              </a:r>
              <a:r>
                <a:rPr lang="ko-KR" sz="600" b="0" i="0" u="none" strike="noStrike" cap="none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⦁⦁</a:t>
              </a:r>
              <a:endParaRPr sz="6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2" name="Google Shape;329;g2fde9f025b9_0_500">
              <a:extLst>
                <a:ext uri="{FF2B5EF4-FFF2-40B4-BE49-F238E27FC236}">
                  <a16:creationId xmlns:a16="http://schemas.microsoft.com/office/drawing/2014/main" id="{CB802388-78FF-8625-7552-07B666992E92}"/>
                </a:ext>
              </a:extLst>
            </p:cNvPr>
            <p:cNvSpPr/>
            <p:nvPr/>
          </p:nvSpPr>
          <p:spPr>
            <a:xfrm>
              <a:off x="42938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3" name="Google Shape;330;g2fde9f025b9_0_500">
              <a:extLst>
                <a:ext uri="{FF2B5EF4-FFF2-40B4-BE49-F238E27FC236}">
                  <a16:creationId xmlns:a16="http://schemas.microsoft.com/office/drawing/2014/main" id="{AA69CC8D-E5AC-597B-2BE6-74F5DDB25FE3}"/>
                </a:ext>
              </a:extLst>
            </p:cNvPr>
            <p:cNvSpPr/>
            <p:nvPr/>
          </p:nvSpPr>
          <p:spPr>
            <a:xfrm>
              <a:off x="4065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4" name="Google Shape;331;g2fde9f025b9_0_500">
              <a:extLst>
                <a:ext uri="{FF2B5EF4-FFF2-40B4-BE49-F238E27FC236}">
                  <a16:creationId xmlns:a16="http://schemas.microsoft.com/office/drawing/2014/main" id="{328CD1AE-46C8-AF7B-1E32-DF30421479AA}"/>
                </a:ext>
              </a:extLst>
            </p:cNvPr>
            <p:cNvSpPr/>
            <p:nvPr/>
          </p:nvSpPr>
          <p:spPr>
            <a:xfrm>
              <a:off x="59216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65" name="Google Shape;332;g2fde9f025b9_0_500">
              <a:extLst>
                <a:ext uri="{FF2B5EF4-FFF2-40B4-BE49-F238E27FC236}">
                  <a16:creationId xmlns:a16="http://schemas.microsoft.com/office/drawing/2014/main" id="{1B55F7A2-0DDE-00E6-C289-EB10A6E8AFDA}"/>
                </a:ext>
              </a:extLst>
            </p:cNvPr>
            <p:cNvSpPr/>
            <p:nvPr/>
          </p:nvSpPr>
          <p:spPr>
            <a:xfrm>
              <a:off x="6150288" y="6528825"/>
              <a:ext cx="180000" cy="180000"/>
            </a:xfrm>
            <a:prstGeom prst="roundRect">
              <a:avLst>
                <a:gd name="adj" fmla="val 19828"/>
              </a:avLst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00"/>
                <a:buFont typeface="Arial"/>
                <a:buNone/>
              </a:pPr>
              <a:r>
                <a:rPr lang="ko-KR" sz="700" b="0" i="0" u="none" strike="noStrike" cap="non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sz="700" b="0" i="0" u="none" strike="noStrike" cap="non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66" name="Google Shape;215;g2f8249fdfe1_0_48">
            <a:extLst>
              <a:ext uri="{FF2B5EF4-FFF2-40B4-BE49-F238E27FC236}">
                <a16:creationId xmlns:a16="http://schemas.microsoft.com/office/drawing/2014/main" id="{9170677F-F432-8A91-F080-303D669DAFA7}"/>
              </a:ext>
            </a:extLst>
          </p:cNvPr>
          <p:cNvSpPr/>
          <p:nvPr/>
        </p:nvSpPr>
        <p:spPr>
          <a:xfrm>
            <a:off x="1775195" y="1780789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216;g2f8249fdfe1_0_48">
            <a:extLst>
              <a:ext uri="{FF2B5EF4-FFF2-40B4-BE49-F238E27FC236}">
                <a16:creationId xmlns:a16="http://schemas.microsoft.com/office/drawing/2014/main" id="{6394F193-B4B8-1670-C8DD-F883F7700790}"/>
              </a:ext>
            </a:extLst>
          </p:cNvPr>
          <p:cNvSpPr/>
          <p:nvPr/>
        </p:nvSpPr>
        <p:spPr>
          <a:xfrm>
            <a:off x="3127676" y="1784126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217;g2f8249fdfe1_0_48">
            <a:extLst>
              <a:ext uri="{FF2B5EF4-FFF2-40B4-BE49-F238E27FC236}">
                <a16:creationId xmlns:a16="http://schemas.microsoft.com/office/drawing/2014/main" id="{89AFCA30-A6BF-8A46-F4C3-2C8FFE2130F6}"/>
              </a:ext>
            </a:extLst>
          </p:cNvPr>
          <p:cNvSpPr/>
          <p:nvPr/>
        </p:nvSpPr>
        <p:spPr>
          <a:xfrm>
            <a:off x="5843417" y="1780788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" name="Google Shape;218;g2f8249fdfe1_0_48">
            <a:extLst>
              <a:ext uri="{FF2B5EF4-FFF2-40B4-BE49-F238E27FC236}">
                <a16:creationId xmlns:a16="http://schemas.microsoft.com/office/drawing/2014/main" id="{CB17A1D0-C8CF-7F45-2576-38FFE66A9C97}"/>
              </a:ext>
            </a:extLst>
          </p:cNvPr>
          <p:cNvSpPr/>
          <p:nvPr/>
        </p:nvSpPr>
        <p:spPr>
          <a:xfrm>
            <a:off x="4485055" y="1784126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0" name="Google Shape;219;g2f8249fdfe1_0_48">
            <a:extLst>
              <a:ext uri="{FF2B5EF4-FFF2-40B4-BE49-F238E27FC236}">
                <a16:creationId xmlns:a16="http://schemas.microsoft.com/office/drawing/2014/main" id="{D5F2D24E-01FF-F9B1-AF35-975934D1CE0A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1925377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220;g2f8249fdfe1_0_48">
            <a:extLst>
              <a:ext uri="{FF2B5EF4-FFF2-40B4-BE49-F238E27FC236}">
                <a16:creationId xmlns:a16="http://schemas.microsoft.com/office/drawing/2014/main" id="{45FA73B0-D47D-A04E-2BD1-39A5D58A5B76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192605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221;g2f8249fdfe1_0_48">
            <a:extLst>
              <a:ext uri="{FF2B5EF4-FFF2-40B4-BE49-F238E27FC236}">
                <a16:creationId xmlns:a16="http://schemas.microsoft.com/office/drawing/2014/main" id="{9976330D-CD10-AAFA-05DB-6EEEDFC921FB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1930090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222;g2f8249fdfe1_0_48">
            <a:extLst>
              <a:ext uri="{FF2B5EF4-FFF2-40B4-BE49-F238E27FC236}">
                <a16:creationId xmlns:a16="http://schemas.microsoft.com/office/drawing/2014/main" id="{ABC78FE3-AFE4-5FF7-C8D3-C8464FB56298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1929390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98EEAC3A-C945-9A33-0E10-B5799157DB7A}"/>
              </a:ext>
            </a:extLst>
          </p:cNvPr>
          <p:cNvGrpSpPr/>
          <p:nvPr/>
        </p:nvGrpSpPr>
        <p:grpSpPr>
          <a:xfrm>
            <a:off x="1779707" y="2845446"/>
            <a:ext cx="5292318" cy="845837"/>
            <a:chOff x="533916" y="6307114"/>
            <a:chExt cx="5292318" cy="845837"/>
          </a:xfrm>
        </p:grpSpPr>
        <p:graphicFrame>
          <p:nvGraphicFramePr>
            <p:cNvPr id="175" name="Google Shape;241;g2f8249fdfe1_0_48">
              <a:extLst>
                <a:ext uri="{FF2B5EF4-FFF2-40B4-BE49-F238E27FC236}">
                  <a16:creationId xmlns:a16="http://schemas.microsoft.com/office/drawing/2014/main" id="{16E96CC7-CF2C-8789-C7C9-49781BFB0E13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529753639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76" name="Picture 6">
              <a:extLst>
                <a:ext uri="{FF2B5EF4-FFF2-40B4-BE49-F238E27FC236}">
                  <a16:creationId xmlns:a16="http://schemas.microsoft.com/office/drawing/2014/main" id="{B96770B6-6D94-2AF1-5158-A03073F85F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8">
              <a:extLst>
                <a:ext uri="{FF2B5EF4-FFF2-40B4-BE49-F238E27FC236}">
                  <a16:creationId xmlns:a16="http://schemas.microsoft.com/office/drawing/2014/main" id="{31CBD590-3E0C-6819-BC84-A72016C630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8" name="Picture 6">
              <a:extLst>
                <a:ext uri="{FF2B5EF4-FFF2-40B4-BE49-F238E27FC236}">
                  <a16:creationId xmlns:a16="http://schemas.microsoft.com/office/drawing/2014/main" id="{83A06904-DCC3-499F-6CC0-3A94DAC110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9" name="Picture 8">
              <a:extLst>
                <a:ext uri="{FF2B5EF4-FFF2-40B4-BE49-F238E27FC236}">
                  <a16:creationId xmlns:a16="http://schemas.microsoft.com/office/drawing/2014/main" id="{F856FA34-8A58-016B-F6BB-A437D045DD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0" name="Picture 6">
              <a:extLst>
                <a:ext uri="{FF2B5EF4-FFF2-40B4-BE49-F238E27FC236}">
                  <a16:creationId xmlns:a16="http://schemas.microsoft.com/office/drawing/2014/main" id="{C62BA3CF-3F58-AC46-D43F-9B1B4EDE9C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1" name="Picture 8">
              <a:extLst>
                <a:ext uri="{FF2B5EF4-FFF2-40B4-BE49-F238E27FC236}">
                  <a16:creationId xmlns:a16="http://schemas.microsoft.com/office/drawing/2014/main" id="{8DD6B3B8-DF8F-87F9-1888-F29654C724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2" name="Picture 6">
              <a:extLst>
                <a:ext uri="{FF2B5EF4-FFF2-40B4-BE49-F238E27FC236}">
                  <a16:creationId xmlns:a16="http://schemas.microsoft.com/office/drawing/2014/main" id="{051E3BE4-F53B-6FAC-AF3A-EEFCE0BCE6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3" name="Picture 8">
              <a:extLst>
                <a:ext uri="{FF2B5EF4-FFF2-40B4-BE49-F238E27FC236}">
                  <a16:creationId xmlns:a16="http://schemas.microsoft.com/office/drawing/2014/main" id="{16A5B1A7-57CD-1718-FEF1-A7D29F8AF3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4" name="Google Shape;178;g2ef584e469a_0_1">
              <a:extLst>
                <a:ext uri="{FF2B5EF4-FFF2-40B4-BE49-F238E27FC236}">
                  <a16:creationId xmlns:a16="http://schemas.microsoft.com/office/drawing/2014/main" id="{05709C6A-842A-347F-CC5E-0E3B65A10269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5" name="Google Shape;178;g2ef584e469a_0_1">
              <a:extLst>
                <a:ext uri="{FF2B5EF4-FFF2-40B4-BE49-F238E27FC236}">
                  <a16:creationId xmlns:a16="http://schemas.microsoft.com/office/drawing/2014/main" id="{AF8F90A2-4AE4-1092-0FD2-0DF52EEE973E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6" name="Google Shape;178;g2ef584e469a_0_1">
              <a:extLst>
                <a:ext uri="{FF2B5EF4-FFF2-40B4-BE49-F238E27FC236}">
                  <a16:creationId xmlns:a16="http://schemas.microsoft.com/office/drawing/2014/main" id="{0C7CC003-A7F0-26A1-8675-9C1E65977B6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87" name="Google Shape;178;g2ef584e469a_0_1">
              <a:extLst>
                <a:ext uri="{FF2B5EF4-FFF2-40B4-BE49-F238E27FC236}">
                  <a16:creationId xmlns:a16="http://schemas.microsoft.com/office/drawing/2014/main" id="{E0EAF832-6B2F-DFE4-26B9-2DA2445431CF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88" name="Google Shape;215;g2f8249fdfe1_0_48">
            <a:extLst>
              <a:ext uri="{FF2B5EF4-FFF2-40B4-BE49-F238E27FC236}">
                <a16:creationId xmlns:a16="http://schemas.microsoft.com/office/drawing/2014/main" id="{3D5BFE9F-B40D-2856-0D35-9326DBEA99FE}"/>
              </a:ext>
            </a:extLst>
          </p:cNvPr>
          <p:cNvSpPr/>
          <p:nvPr/>
        </p:nvSpPr>
        <p:spPr>
          <a:xfrm>
            <a:off x="1775195" y="3721805"/>
            <a:ext cx="1208819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216;g2f8249fdfe1_0_48">
            <a:extLst>
              <a:ext uri="{FF2B5EF4-FFF2-40B4-BE49-F238E27FC236}">
                <a16:creationId xmlns:a16="http://schemas.microsoft.com/office/drawing/2014/main" id="{966ED3AB-3AE9-82CE-A11B-3CE9A8CF5321}"/>
              </a:ext>
            </a:extLst>
          </p:cNvPr>
          <p:cNvSpPr/>
          <p:nvPr/>
        </p:nvSpPr>
        <p:spPr>
          <a:xfrm>
            <a:off x="3127676" y="3725142"/>
            <a:ext cx="1210167" cy="1055262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217;g2f8249fdfe1_0_48">
            <a:extLst>
              <a:ext uri="{FF2B5EF4-FFF2-40B4-BE49-F238E27FC236}">
                <a16:creationId xmlns:a16="http://schemas.microsoft.com/office/drawing/2014/main" id="{6189E705-3821-BE83-51F2-68CDE8CBA7ED}"/>
              </a:ext>
            </a:extLst>
          </p:cNvPr>
          <p:cNvSpPr/>
          <p:nvPr/>
        </p:nvSpPr>
        <p:spPr>
          <a:xfrm>
            <a:off x="5843417" y="3721804"/>
            <a:ext cx="1212000" cy="1058599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218;g2f8249fdfe1_0_48">
            <a:extLst>
              <a:ext uri="{FF2B5EF4-FFF2-40B4-BE49-F238E27FC236}">
                <a16:creationId xmlns:a16="http://schemas.microsoft.com/office/drawing/2014/main" id="{1A19FE2D-FDFF-10E4-FF24-6EA91990B804}"/>
              </a:ext>
            </a:extLst>
          </p:cNvPr>
          <p:cNvSpPr/>
          <p:nvPr/>
        </p:nvSpPr>
        <p:spPr>
          <a:xfrm>
            <a:off x="4485055" y="3725142"/>
            <a:ext cx="1212000" cy="1058598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219;g2f8249fdfe1_0_48">
            <a:extLst>
              <a:ext uri="{FF2B5EF4-FFF2-40B4-BE49-F238E27FC236}">
                <a16:creationId xmlns:a16="http://schemas.microsoft.com/office/drawing/2014/main" id="{73D8C247-301D-2013-4041-658863D5D581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 t="6777"/>
          <a:stretch/>
        </p:blipFill>
        <p:spPr>
          <a:xfrm>
            <a:off x="6065633" y="3866393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220;g2f8249fdfe1_0_48">
            <a:extLst>
              <a:ext uri="{FF2B5EF4-FFF2-40B4-BE49-F238E27FC236}">
                <a16:creationId xmlns:a16="http://schemas.microsoft.com/office/drawing/2014/main" id="{04C3BE24-8D60-D700-B46C-3B0D7064860C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 t="6777"/>
          <a:stretch/>
        </p:blipFill>
        <p:spPr>
          <a:xfrm>
            <a:off x="1919914" y="3867069"/>
            <a:ext cx="819826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221;g2f8249fdfe1_0_48">
            <a:extLst>
              <a:ext uri="{FF2B5EF4-FFF2-40B4-BE49-F238E27FC236}">
                <a16:creationId xmlns:a16="http://schemas.microsoft.com/office/drawing/2014/main" id="{1745F7B5-636A-C703-C7FD-D271CAE2A7D5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 t="6924"/>
          <a:stretch/>
        </p:blipFill>
        <p:spPr>
          <a:xfrm>
            <a:off x="3241019" y="3871106"/>
            <a:ext cx="889050" cy="82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222;g2f8249fdfe1_0_48">
            <a:extLst>
              <a:ext uri="{FF2B5EF4-FFF2-40B4-BE49-F238E27FC236}">
                <a16:creationId xmlns:a16="http://schemas.microsoft.com/office/drawing/2014/main" id="{994437EB-90ED-3086-7043-630C3FB20826}"/>
              </a:ext>
            </a:extLst>
          </p:cNvPr>
          <p:cNvPicPr preferRelativeResize="0"/>
          <p:nvPr/>
        </p:nvPicPr>
        <p:blipFill rotWithShape="1">
          <a:blip r:embed="rId11">
            <a:alphaModFix/>
          </a:blip>
          <a:srcRect t="6777"/>
          <a:stretch/>
        </p:blipFill>
        <p:spPr>
          <a:xfrm>
            <a:off x="4684913" y="3870406"/>
            <a:ext cx="819825" cy="8204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6" name="그룹 195">
            <a:extLst>
              <a:ext uri="{FF2B5EF4-FFF2-40B4-BE49-F238E27FC236}">
                <a16:creationId xmlns:a16="http://schemas.microsoft.com/office/drawing/2014/main" id="{E69A3443-4AA4-88E8-F438-23842D817E6F}"/>
              </a:ext>
            </a:extLst>
          </p:cNvPr>
          <p:cNvGrpSpPr/>
          <p:nvPr/>
        </p:nvGrpSpPr>
        <p:grpSpPr>
          <a:xfrm>
            <a:off x="1779707" y="4786462"/>
            <a:ext cx="5292318" cy="845837"/>
            <a:chOff x="533916" y="6307114"/>
            <a:chExt cx="5292318" cy="845837"/>
          </a:xfrm>
        </p:grpSpPr>
        <p:graphicFrame>
          <p:nvGraphicFramePr>
            <p:cNvPr id="197" name="Google Shape;241;g2f8249fdfe1_0_48">
              <a:extLst>
                <a:ext uri="{FF2B5EF4-FFF2-40B4-BE49-F238E27FC236}">
                  <a16:creationId xmlns:a16="http://schemas.microsoft.com/office/drawing/2014/main" id="{35170446-AF2E-6108-13D8-2F1CAA8849C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507884130"/>
                </p:ext>
              </p:extLst>
            </p:nvPr>
          </p:nvGraphicFramePr>
          <p:xfrm>
            <a:off x="533916" y="6307114"/>
            <a:ext cx="5292318" cy="845837"/>
          </p:xfrm>
          <a:graphic>
            <a:graphicData uri="http://schemas.openxmlformats.org/drawingml/2006/table">
              <a:tbl>
                <a:tblPr>
                  <a:noFill/>
                </a:tblPr>
                <a:tblGrid>
                  <a:gridCol w="1305034">
                    <a:extLst>
                      <a:ext uri="{9D8B030D-6E8A-4147-A177-3AD203B41FA5}">
                        <a16:colId xmlns:a16="http://schemas.microsoft.com/office/drawing/2014/main" val="20008"/>
                      </a:ext>
                    </a:extLst>
                  </a:gridCol>
                  <a:gridCol w="1411586">
                    <a:extLst>
                      <a:ext uri="{9D8B030D-6E8A-4147-A177-3AD203B41FA5}">
                        <a16:colId xmlns:a16="http://schemas.microsoft.com/office/drawing/2014/main" val="20009"/>
                      </a:ext>
                    </a:extLst>
                  </a:gridCol>
                  <a:gridCol w="1362140">
                    <a:extLst>
                      <a:ext uri="{9D8B030D-6E8A-4147-A177-3AD203B41FA5}">
                        <a16:colId xmlns:a16="http://schemas.microsoft.com/office/drawing/2014/main" val="20010"/>
                      </a:ext>
                    </a:extLst>
                  </a:gridCol>
                  <a:gridCol w="1213558">
                    <a:extLst>
                      <a:ext uri="{9D8B030D-6E8A-4147-A177-3AD203B41FA5}">
                        <a16:colId xmlns:a16="http://schemas.microsoft.com/office/drawing/2014/main" val="20011"/>
                      </a:ext>
                    </a:extLst>
                  </a:gridCol>
                </a:tblGrid>
                <a:tr h="200677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u="none" strike="noStrike" cap="none" dirty="0" err="1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600" u="none" strike="noStrike" cap="none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K2</a:t>
                        </a:r>
                        <a:endParaRPr sz="6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밀레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ko-KR" altLang="en-US" sz="600" dirty="0">
                            <a:solidFill>
                              <a:schemeClr val="dk1"/>
                            </a:solid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푸마</a:t>
                        </a:r>
                        <a:endParaRPr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173734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5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안전화 </a:t>
                        </a:r>
                        <a:r>
                          <a:rPr kumimoji="0" lang="ko-KR" altLang="en-US" sz="700" b="1" i="0" u="none" strike="noStrike" kern="1200" cap="none" spc="0" normalizeH="0" baseline="0" noProof="0" dirty="0" err="1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아이더</a:t>
                        </a:r>
                        <a:r>
                          <a:rPr kumimoji="0" lang="ko-KR" altLang="en-US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 </a:t>
                        </a: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SPECIAL</a:t>
                        </a:r>
                      </a:p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7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highlight>
                              <a:srgbClr val="FFFFFF"/>
                            </a:highlight>
                            <a:uLnTx/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602 E2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K2 KG-60</a:t>
                        </a:r>
                      </a:p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밀레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L-55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ko-KR" altLang="en-US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안전화 푸마 </a:t>
                        </a:r>
                        <a:r>
                          <a:rPr lang="en-US" altLang="ko-KR" sz="700" b="1" i="0" u="none" strike="noStrike" cap="none" dirty="0">
                            <a:solidFill>
                              <a:schemeClr val="dk1"/>
                            </a:solidFill>
                            <a:highlight>
                              <a:srgbClr val="FFFFFF"/>
                            </a:highlight>
                            <a:uFill>
                              <a:noFill/>
                            </a:uFill>
                            <a:latin typeface="Malgun Gothic"/>
                            <a:ea typeface="Malgun Gothic"/>
                            <a:cs typeface="Malgun Gothic"/>
                            <a:sym typeface="Malgun Gothic"/>
                            <a:hlinkClick r:id="rId12">
                              <a:extLst>
                                <a:ext uri="{A12FA001-AC4F-418D-AE19-62706E023703}">
                                  <ahyp:hlinkClr xmlns:ahyp="http://schemas.microsoft.com/office/drawing/2018/hyperlinkcolor" val="tx"/>
                                </a:ext>
                              </a:extLst>
                            </a:hlinkClick>
                          </a:rPr>
                          <a:t>PM-61</a:t>
                        </a:r>
                      </a:p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4148517402"/>
                    </a:ext>
                  </a:extLst>
                </a:tr>
                <a:tr h="149860"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kumimoji="0" lang="en-US" altLang="ko-KR" sz="600" b="0" i="0" u="none" strike="sng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10662172"/>
                    </a:ext>
                  </a:extLst>
                </a:tr>
                <a:tr h="100348">
                  <a:tc>
                    <a:txBody>
                      <a:bodyPr/>
                      <a:lstStyle/>
                      <a:p>
                        <a:pPr marL="0" marR="0" lvl="0" indent="0" algn="l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prstClr val="black"/>
                          </a:buClr>
                          <a:buSzPts val="600"/>
                          <a:buFont typeface="Arial"/>
                          <a:buNone/>
                          <a:tabLst/>
                          <a:defRPr/>
                        </a:pP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19%    </a:t>
                        </a:r>
                        <a:r>
                          <a:rPr kumimoji="0" lang="en-US" altLang="ko-KR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30,928</a:t>
                        </a:r>
                        <a:r>
                          <a:rPr kumimoji="0" lang="ko-KR" altLang="en-US" sz="800" b="1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Malgun Gothic"/>
                            <a:ea typeface="Malgun Gothic"/>
                            <a:cs typeface="Malgun Gothic"/>
                            <a:sym typeface="Malgun Gothic"/>
                          </a:rPr>
                          <a:t>원</a:t>
                        </a: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defTabSz="914400" rtl="0" eaLnBrk="1" fontAlgn="auto" latinLnBrk="1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ko-KR" alt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759112192"/>
                    </a:ext>
                  </a:extLst>
                </a:tr>
                <a:tr h="28878"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endParaRPr>
                      </a:p>
                    </a:txBody>
                    <a:tcPr marL="36000" marR="36000" marT="0" marB="0" anchor="ctr">
                      <a:lnL w="9525" cap="flat" cmpd="sng" algn="ctr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noFill/>
                        <a:prstDash val="solid"/>
                        <a:round/>
                        <a:headEnd type="none" w="sm" len="sm"/>
                        <a:tailEnd type="none" w="sm" len="sm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735031567"/>
                    </a:ext>
                  </a:extLst>
                </a:tr>
              </a:tbl>
            </a:graphicData>
          </a:graphic>
        </p:graphicFrame>
        <p:pic>
          <p:nvPicPr>
            <p:cNvPr id="198" name="Picture 6">
              <a:extLst>
                <a:ext uri="{FF2B5EF4-FFF2-40B4-BE49-F238E27FC236}">
                  <a16:creationId xmlns:a16="http://schemas.microsoft.com/office/drawing/2014/main" id="{087C3359-5A7B-1B98-1CC0-9CFF92F6971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23203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9" name="Picture 8">
              <a:extLst>
                <a:ext uri="{FF2B5EF4-FFF2-40B4-BE49-F238E27FC236}">
                  <a16:creationId xmlns:a16="http://schemas.microsoft.com/office/drawing/2014/main" id="{847EF421-C504-C8FC-D3A2-6822A04C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9122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0" name="Picture 6">
              <a:extLst>
                <a:ext uri="{FF2B5EF4-FFF2-40B4-BE49-F238E27FC236}">
                  <a16:creationId xmlns:a16="http://schemas.microsoft.com/office/drawing/2014/main" id="{FB7F8BC1-48CC-3E40-0845-CF2222C093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26327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1" name="Picture 8">
              <a:extLst>
                <a:ext uri="{FF2B5EF4-FFF2-40B4-BE49-F238E27FC236}">
                  <a16:creationId xmlns:a16="http://schemas.microsoft.com/office/drawing/2014/main" id="{A9258373-409C-59B8-4C32-E911ABAFD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62246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2" name="Picture 6">
              <a:extLst>
                <a:ext uri="{FF2B5EF4-FFF2-40B4-BE49-F238E27FC236}">
                  <a16:creationId xmlns:a16="http://schemas.microsoft.com/office/drawing/2014/main" id="{04427C0E-AC0C-0701-7937-E6049AD5C0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29450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3" name="Picture 8">
              <a:extLst>
                <a:ext uri="{FF2B5EF4-FFF2-40B4-BE49-F238E27FC236}">
                  <a16:creationId xmlns:a16="http://schemas.microsoft.com/office/drawing/2014/main" id="{78479B4D-D8F1-D39C-5780-23B3866FD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5369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4" name="Picture 6">
              <a:extLst>
                <a:ext uri="{FF2B5EF4-FFF2-40B4-BE49-F238E27FC236}">
                  <a16:creationId xmlns:a16="http://schemas.microsoft.com/office/drawing/2014/main" id="{994F8EFD-F589-5F48-FE48-EB5650048C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32574" y="6337692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" name="Picture 8">
              <a:extLst>
                <a:ext uri="{FF2B5EF4-FFF2-40B4-BE49-F238E27FC236}">
                  <a16:creationId xmlns:a16="http://schemas.microsoft.com/office/drawing/2014/main" id="{CFE4C8FF-CBA3-EA12-2800-34587A0332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68493" y="6332969"/>
              <a:ext cx="144000" cy="144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6" name="Google Shape;178;g2ef584e469a_0_1">
              <a:extLst>
                <a:ext uri="{FF2B5EF4-FFF2-40B4-BE49-F238E27FC236}">
                  <a16:creationId xmlns:a16="http://schemas.microsoft.com/office/drawing/2014/main" id="{F1F4563A-0E9D-4952-A1AC-8D20095D052D}"/>
                </a:ext>
              </a:extLst>
            </p:cNvPr>
            <p:cNvSpPr/>
            <p:nvPr/>
          </p:nvSpPr>
          <p:spPr>
            <a:xfrm>
              <a:off x="4650523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7" name="Google Shape;178;g2ef584e469a_0_1">
              <a:extLst>
                <a:ext uri="{FF2B5EF4-FFF2-40B4-BE49-F238E27FC236}">
                  <a16:creationId xmlns:a16="http://schemas.microsoft.com/office/drawing/2014/main" id="{076C83FB-DA4B-9610-A233-C671A8212030}"/>
                </a:ext>
              </a:extLst>
            </p:cNvPr>
            <p:cNvSpPr/>
            <p:nvPr/>
          </p:nvSpPr>
          <p:spPr>
            <a:xfrm>
              <a:off x="5011716" y="6813630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8" name="Google Shape;178;g2ef584e469a_0_1">
              <a:extLst>
                <a:ext uri="{FF2B5EF4-FFF2-40B4-BE49-F238E27FC236}">
                  <a16:creationId xmlns:a16="http://schemas.microsoft.com/office/drawing/2014/main" id="{6CE6CFB4-BF17-A2CE-C764-B09AFC330A95}"/>
                </a:ext>
              </a:extLst>
            </p:cNvPr>
            <p:cNvSpPr/>
            <p:nvPr/>
          </p:nvSpPr>
          <p:spPr>
            <a:xfrm>
              <a:off x="1881885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무료배송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09" name="Google Shape;178;g2ef584e469a_0_1">
              <a:extLst>
                <a:ext uri="{FF2B5EF4-FFF2-40B4-BE49-F238E27FC236}">
                  <a16:creationId xmlns:a16="http://schemas.microsoft.com/office/drawing/2014/main" id="{8F133CF8-2BA6-6FD5-9024-2EA75A0FEC33}"/>
                </a:ext>
              </a:extLst>
            </p:cNvPr>
            <p:cNvSpPr/>
            <p:nvPr/>
          </p:nvSpPr>
          <p:spPr>
            <a:xfrm>
              <a:off x="2243078" y="6963169"/>
              <a:ext cx="338637" cy="87175"/>
            </a:xfrm>
            <a:prstGeom prst="rect">
              <a:avLst/>
            </a:prstGeom>
            <a:solidFill>
              <a:srgbClr val="D9D9D9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36000" tIns="91425" rIns="36000" bIns="91425" anchor="ctr" anchorCtr="0">
              <a:noAutofit/>
            </a:bodyPr>
            <a:lstStyle/>
            <a:p>
              <a:pPr marL="0" marR="0" lvl="0" indent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Arial"/>
                <a:buNone/>
              </a:pPr>
              <a:r>
                <a:rPr lang="ko-KR" altLang="en-US" sz="500" b="1" dirty="0">
                  <a:latin typeface="Malgun Gothic"/>
                  <a:ea typeface="Malgun Gothic"/>
                  <a:cs typeface="Malgun Gothic"/>
                  <a:sym typeface="Malgun Gothic"/>
                </a:rPr>
                <a:t>특가할인</a:t>
              </a:r>
              <a:endParaRPr sz="500" b="1" i="0" u="none" strike="noStrike" cap="none" dirty="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8427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19368</TotalTime>
  <Words>9090</Words>
  <Application>Microsoft Office PowerPoint</Application>
  <PresentationFormat>A4 용지(210x297mm)</PresentationFormat>
  <Paragraphs>3578</Paragraphs>
  <Slides>68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5" baseType="lpstr">
      <vt:lpstr>Malgun Gothic Semilight</vt:lpstr>
      <vt:lpstr>Malgun Gothic</vt:lpstr>
      <vt:lpstr>Malgun Gothic</vt:lpstr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민기 김</dc:creator>
  <cp:lastModifiedBy>3362</cp:lastModifiedBy>
  <cp:revision>83</cp:revision>
  <dcterms:created xsi:type="dcterms:W3CDTF">2024-10-08T00:49:16Z</dcterms:created>
  <dcterms:modified xsi:type="dcterms:W3CDTF">2024-12-24T09:06:50Z</dcterms:modified>
</cp:coreProperties>
</file>