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8" r:id="rId3"/>
    <p:sldId id="257" r:id="rId4"/>
    <p:sldId id="265" r:id="rId5"/>
    <p:sldId id="261" r:id="rId6"/>
    <p:sldId id="266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82" r:id="rId15"/>
    <p:sldId id="283" r:id="rId16"/>
    <p:sldId id="284" r:id="rId17"/>
    <p:sldId id="285" r:id="rId18"/>
    <p:sldId id="272" r:id="rId19"/>
    <p:sldId id="273" r:id="rId20"/>
    <p:sldId id="274" r:id="rId21"/>
    <p:sldId id="280" r:id="rId22"/>
    <p:sldId id="279" r:id="rId23"/>
    <p:sldId id="307" r:id="rId24"/>
    <p:sldId id="295" r:id="rId25"/>
    <p:sldId id="301" r:id="rId26"/>
    <p:sldId id="296" r:id="rId27"/>
    <p:sldId id="302" r:id="rId28"/>
    <p:sldId id="297" r:id="rId29"/>
    <p:sldId id="303" r:id="rId30"/>
    <p:sldId id="298" r:id="rId31"/>
    <p:sldId id="304" r:id="rId32"/>
    <p:sldId id="305" r:id="rId33"/>
    <p:sldId id="275" r:id="rId34"/>
    <p:sldId id="286" r:id="rId35"/>
    <p:sldId id="317" r:id="rId36"/>
    <p:sldId id="314" r:id="rId37"/>
    <p:sldId id="316" r:id="rId38"/>
    <p:sldId id="315" r:id="rId39"/>
    <p:sldId id="320" r:id="rId40"/>
    <p:sldId id="322" r:id="rId41"/>
    <p:sldId id="294" r:id="rId42"/>
    <p:sldId id="287" r:id="rId43"/>
    <p:sldId id="288" r:id="rId44"/>
    <p:sldId id="289" r:id="rId45"/>
    <p:sldId id="308" r:id="rId46"/>
    <p:sldId id="290" r:id="rId47"/>
    <p:sldId id="306" r:id="rId48"/>
    <p:sldId id="309" r:id="rId49"/>
    <p:sldId id="291" r:id="rId50"/>
    <p:sldId id="300" r:id="rId51"/>
    <p:sldId id="324" r:id="rId52"/>
    <p:sldId id="292" r:id="rId53"/>
    <p:sldId id="293" r:id="rId54"/>
    <p:sldId id="327" r:id="rId55"/>
    <p:sldId id="329" r:id="rId56"/>
    <p:sldId id="330" r:id="rId57"/>
    <p:sldId id="299" r:id="rId58"/>
    <p:sldId id="310" r:id="rId59"/>
    <p:sldId id="311" r:id="rId60"/>
    <p:sldId id="321" r:id="rId61"/>
    <p:sldId id="312" r:id="rId62"/>
    <p:sldId id="313" r:id="rId6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6F5"/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30" autoAdjust="0"/>
  </p:normalViewPr>
  <p:slideViewPr>
    <p:cSldViewPr snapToGrid="0">
      <p:cViewPr varScale="1">
        <p:scale>
          <a:sx n="107" d="100"/>
          <a:sy n="107" d="100"/>
        </p:scale>
        <p:origin x="1384" y="60"/>
      </p:cViewPr>
      <p:guideLst>
        <p:guide orient="horz" pos="1480"/>
        <p:guide pos="3347"/>
      </p:guideLst>
    </p:cSldViewPr>
  </p:slideViewPr>
  <p:outlineViewPr>
    <p:cViewPr>
      <p:scale>
        <a:sx n="33" d="100"/>
        <a:sy n="33" d="100"/>
      </p:scale>
      <p:origin x="0" y="-1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0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www.okplaza.kr/buyProduct/productResultList.s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10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10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10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hyperlink" Target="https://store.serveone.co.kr/sa/pmt/ssp-pw-pe-02.do?searchCoCd=1000&amp;searchExhbnSeq=277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35.png"/><Relationship Id="rId7" Type="http://schemas.openxmlformats.org/officeDocument/2006/relationships/image" Target="../media/image5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11" Type="http://schemas.openxmlformats.org/officeDocument/2006/relationships/image" Target="../media/image42.png"/><Relationship Id="rId5" Type="http://schemas.openxmlformats.org/officeDocument/2006/relationships/image" Target="../media/image50.jpeg"/><Relationship Id="rId10" Type="http://schemas.openxmlformats.org/officeDocument/2006/relationships/image" Target="../media/image48.jpeg"/><Relationship Id="rId4" Type="http://schemas.openxmlformats.org/officeDocument/2006/relationships/image" Target="../media/image49.jpeg"/><Relationship Id="rId9" Type="http://schemas.openxmlformats.org/officeDocument/2006/relationships/hyperlink" Target="https://store.serveone.co.kr/sa/pmt/ssp-pw-pe-02.do?searchCoCd=1000&amp;searchExhbnSeq=277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5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hyperlink" Target="https://www.okplaza.kr/buyProduct/productResultList.sy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png"/><Relationship Id="rId7" Type="http://schemas.openxmlformats.org/officeDocument/2006/relationships/image" Target="../media/image37.png"/><Relationship Id="rId12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85061"/>
              </p:ext>
            </p:extLst>
          </p:nvPr>
        </p:nvGraphicFramePr>
        <p:xfrm>
          <a:off x="7858125" y="426720"/>
          <a:ext cx="2047875" cy="459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 명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검색어가 포함된 카테고리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카테고리부분만 펼쳐짐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카테고리별 아코디언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334;g2fde9f025b9_0_500">
            <a:extLst>
              <a:ext uri="{FF2B5EF4-FFF2-40B4-BE49-F238E27FC236}">
                <a16:creationId xmlns:a16="http://schemas.microsoft.com/office/drawing/2014/main" id="{629ED5FC-CF9F-97BC-7C75-E4FC4A6793B5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335;g2fde9f025b9_0_500">
            <a:extLst>
              <a:ext uri="{FF2B5EF4-FFF2-40B4-BE49-F238E27FC236}">
                <a16:creationId xmlns:a16="http://schemas.microsoft.com/office/drawing/2014/main" id="{8FA7FED6-C74F-9E3D-0FF0-755A90FE4336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5" name="Google Shape;336;g2fde9f025b9_0_500">
            <a:extLst>
              <a:ext uri="{FF2B5EF4-FFF2-40B4-BE49-F238E27FC236}">
                <a16:creationId xmlns:a16="http://schemas.microsoft.com/office/drawing/2014/main" id="{EC6F0DE1-56AB-AED2-F1A2-43BAC13CF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527734"/>
              </p:ext>
            </p:extLst>
          </p:nvPr>
        </p:nvGraphicFramePr>
        <p:xfrm>
          <a:off x="6267888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87F5E989-6BD5-5226-64AC-E3739466F163}"/>
              </a:ext>
            </a:extLst>
          </p:cNvPr>
          <p:cNvSpPr/>
          <p:nvPr/>
        </p:nvSpPr>
        <p:spPr>
          <a:xfrm>
            <a:off x="2739740" y="1039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68A770F2-F637-AFE6-99C8-1AFFB7BF8C26}"/>
              </a:ext>
            </a:extLst>
          </p:cNvPr>
          <p:cNvSpPr/>
          <p:nvPr/>
        </p:nvSpPr>
        <p:spPr>
          <a:xfrm>
            <a:off x="325485" y="1336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endParaRPr lang="en-US" altLang="ko-KR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647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 영역설명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1"/>
            <a:ext cx="1517700" cy="3578675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16949"/>
              </p:ext>
            </p:extLst>
          </p:nvPr>
        </p:nvGraphicFramePr>
        <p:xfrm>
          <a:off x="7858125" y="426720"/>
          <a:ext cx="2047875" cy="638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상품공급사정보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메인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메인 이미지 와 전체 썸네일을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미만일 경우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썸네일에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blank image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요소는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상품상세의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일 경우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특가할인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10%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이상일 경우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”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인경우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 지역 배송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2.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외 지역 배송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배송예정일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순서로 값을 노출하며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가능 여부 설정에 따라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적용 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아래와 같다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옵션규격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상품의 결정버튼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바로구매하기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관심상품에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장바구니에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같은 카테고리에 있는 상품 랜덤으로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노출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503623"/>
            <a:ext cx="4520100" cy="2010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86342"/>
              </p:ext>
            </p:extLst>
          </p:nvPr>
        </p:nvGraphicFramePr>
        <p:xfrm>
          <a:off x="344998" y="897153"/>
          <a:ext cx="2189875" cy="3239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981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897146"/>
            <a:ext cx="1992000" cy="56116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48857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15559"/>
              </p:ext>
            </p:extLst>
          </p:nvPr>
        </p:nvGraphicFramePr>
        <p:xfrm>
          <a:off x="2534861" y="895971"/>
          <a:ext cx="2330200" cy="2982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29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39,200</a:t>
                      </a:r>
                      <a:r>
                        <a:rPr lang="ko-KR" alt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   </a:t>
                      </a:r>
                      <a:endParaRPr sz="700" b="1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21647"/>
                  </a:ext>
                </a:extLst>
              </a:tr>
              <a:tr h="2524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19% 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0048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292759"/>
              </p:ext>
            </p:extLst>
          </p:nvPr>
        </p:nvGraphicFramePr>
        <p:xfrm>
          <a:off x="5011357" y="952745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199171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948101" y="3541128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90544"/>
              </p:ext>
            </p:extLst>
          </p:nvPr>
        </p:nvGraphicFramePr>
        <p:xfrm>
          <a:off x="4988857" y="289398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4994477" y="3541128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61080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167"/>
              </p:ext>
            </p:extLst>
          </p:nvPr>
        </p:nvGraphicFramePr>
        <p:xfrm>
          <a:off x="5011357" y="1257933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9654"/>
              </p:ext>
            </p:extLst>
          </p:nvPr>
        </p:nvGraphicFramePr>
        <p:xfrm>
          <a:off x="5551848" y="132038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07240"/>
              </p:ext>
            </p:extLst>
          </p:nvPr>
        </p:nvGraphicFramePr>
        <p:xfrm>
          <a:off x="5545861" y="164573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99315" y="900490"/>
            <a:ext cx="386700" cy="157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226578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807446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5783D9E4-02E0-FAA8-2932-6B3155EDB4BD}"/>
              </a:ext>
            </a:extLst>
          </p:cNvPr>
          <p:cNvSpPr/>
          <p:nvPr/>
        </p:nvSpPr>
        <p:spPr>
          <a:xfrm>
            <a:off x="419034" y="4574243"/>
            <a:ext cx="1051163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154777F6-9B89-0CF3-0871-3D70EBCDF504}"/>
              </a:ext>
            </a:extLst>
          </p:cNvPr>
          <p:cNvSpPr/>
          <p:nvPr/>
        </p:nvSpPr>
        <p:spPr>
          <a:xfrm>
            <a:off x="1531336" y="4577580"/>
            <a:ext cx="1052335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DE73899E-9BF1-2EC2-9449-8681775C61E7}"/>
              </a:ext>
            </a:extLst>
          </p:cNvPr>
          <p:cNvSpPr/>
          <p:nvPr/>
        </p:nvSpPr>
        <p:spPr>
          <a:xfrm>
            <a:off x="3764784" y="4574242"/>
            <a:ext cx="1053929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7997BF00-CE5E-ED1B-97CD-B7806D78B639}"/>
              </a:ext>
            </a:extLst>
          </p:cNvPr>
          <p:cNvSpPr/>
          <p:nvPr/>
        </p:nvSpPr>
        <p:spPr>
          <a:xfrm>
            <a:off x="2647418" y="4577580"/>
            <a:ext cx="1053929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D81D7CF6-4BA2-2DE8-789F-1113C992E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3881835" y="470419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20A5ED95-CB52-195B-6079-8B5BE3BA96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03395" y="469166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EBE74C55-2901-C336-E168-AB85D78C56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1612978" y="468854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59A1E261-81F1-5A42-0A60-B706A3D24C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770275" y="468854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1F3FC81-35A5-B70B-9C90-26E82FA62AB5}"/>
              </a:ext>
            </a:extLst>
          </p:cNvPr>
          <p:cNvGrpSpPr/>
          <p:nvPr/>
        </p:nvGrpSpPr>
        <p:grpSpPr>
          <a:xfrm>
            <a:off x="419034" y="5662961"/>
            <a:ext cx="4392602" cy="845837"/>
            <a:chOff x="533916" y="6307114"/>
            <a:chExt cx="4392602" cy="845837"/>
          </a:xfrm>
        </p:grpSpPr>
        <p:graphicFrame>
          <p:nvGraphicFramePr>
            <p:cNvPr id="85" name="Google Shape;241;g2f8249fdfe1_0_48">
              <a:extLst>
                <a:ext uri="{FF2B5EF4-FFF2-40B4-BE49-F238E27FC236}">
                  <a16:creationId xmlns:a16="http://schemas.microsoft.com/office/drawing/2014/main" id="{414C032B-2B4B-8163-BFAA-AA9763B799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5582781"/>
                </p:ext>
              </p:extLst>
            </p:nvPr>
          </p:nvGraphicFramePr>
          <p:xfrm>
            <a:off x="533916" y="6307114"/>
            <a:ext cx="4392602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38599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12881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13511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99007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CD6D33A6-1B4B-0798-A976-B64C17EE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16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B4243664-5C39-98F1-88A6-F41A46ADF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35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F198053E-981A-E168-63D3-48ACCDB3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19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68E5A504-97DE-F188-1A45-259FC8772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11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1DE41484-A1B1-5F3F-36BE-ABF50E1B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D8C610C2-74FB-AD14-FC36-F0014C177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0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835100A-9727-4316-B1AA-33B22B95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46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2AA7B65C-5714-A9DC-C62D-468FF7BD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8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Google Shape;178;g2ef584e469a_0_1">
              <a:extLst>
                <a:ext uri="{FF2B5EF4-FFF2-40B4-BE49-F238E27FC236}">
                  <a16:creationId xmlns:a16="http://schemas.microsoft.com/office/drawing/2014/main" id="{D790B4B5-C6F6-712A-F53E-FDDE63B9B7EC}"/>
                </a:ext>
              </a:extLst>
            </p:cNvPr>
            <p:cNvSpPr/>
            <p:nvPr/>
          </p:nvSpPr>
          <p:spPr>
            <a:xfrm>
              <a:off x="3984249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8;g2ef584e469a_0_1">
              <a:extLst>
                <a:ext uri="{FF2B5EF4-FFF2-40B4-BE49-F238E27FC236}">
                  <a16:creationId xmlns:a16="http://schemas.microsoft.com/office/drawing/2014/main" id="{6D41FF50-923F-D10D-7CA1-4DF96E8A2F45}"/>
                </a:ext>
              </a:extLst>
            </p:cNvPr>
            <p:cNvSpPr/>
            <p:nvPr/>
          </p:nvSpPr>
          <p:spPr>
            <a:xfrm>
              <a:off x="43454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13066BA3-E824-95F6-4F33-3AF4D82CCCCB}"/>
                </a:ext>
              </a:extLst>
            </p:cNvPr>
            <p:cNvSpPr/>
            <p:nvPr/>
          </p:nvSpPr>
          <p:spPr>
            <a:xfrm>
              <a:off x="1706286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F766CB6E-4443-2D14-7792-42EC05B0F25C}"/>
                </a:ext>
              </a:extLst>
            </p:cNvPr>
            <p:cNvSpPr/>
            <p:nvPr/>
          </p:nvSpPr>
          <p:spPr>
            <a:xfrm>
              <a:off x="2067479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F057A47-A107-7D88-DFC9-3CDBB2D1B61F}"/>
              </a:ext>
            </a:extLst>
          </p:cNvPr>
          <p:cNvSpPr/>
          <p:nvPr/>
        </p:nvSpPr>
        <p:spPr>
          <a:xfrm>
            <a:off x="466690" y="993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FCCDEFC3-648B-45A8-75E8-AF1B769CDD6F}"/>
              </a:ext>
            </a:extLst>
          </p:cNvPr>
          <p:cNvSpPr/>
          <p:nvPr/>
        </p:nvSpPr>
        <p:spPr>
          <a:xfrm>
            <a:off x="4168689" y="9527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ED0B3C6A-0094-6A56-4282-0CC914FB2431}"/>
              </a:ext>
            </a:extLst>
          </p:cNvPr>
          <p:cNvSpPr/>
          <p:nvPr/>
        </p:nvSpPr>
        <p:spPr>
          <a:xfrm>
            <a:off x="5889079" y="7940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319B2FE2-AF2C-3EA3-DA39-707800A8BEEB}"/>
              </a:ext>
            </a:extLst>
          </p:cNvPr>
          <p:cNvSpPr/>
          <p:nvPr/>
        </p:nvSpPr>
        <p:spPr>
          <a:xfrm>
            <a:off x="5845861" y="343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F80BDD99-C12F-0352-58E7-9A8B1B4AA47A}"/>
              </a:ext>
            </a:extLst>
          </p:cNvPr>
          <p:cNvSpPr/>
          <p:nvPr/>
        </p:nvSpPr>
        <p:spPr>
          <a:xfrm>
            <a:off x="238075" y="4201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A86D-54BA-8F3A-643C-45CCF670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471523F-16DF-9EB3-48C6-22616FF9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33F9-4686-DE88-C25A-9B161A8D63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8A54-57BB-F1E2-5B46-CCA1AB0408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15563-9FFA-B6AA-CEF2-B92C94472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74122"/>
              </p:ext>
            </p:extLst>
          </p:nvPr>
        </p:nvGraphicFramePr>
        <p:xfrm>
          <a:off x="7858125" y="426720"/>
          <a:ext cx="2047875" cy="486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상세정보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탭메뉴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설명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상품상세의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212B4700-539B-9333-DCE2-2C8A2D3663A6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D88013DB-53E5-2507-0E35-9933E62319F0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F3028859-DCF1-0C85-11DB-6C8A3CAA5D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68" b="5668"/>
          <a:stretch/>
        </p:blipFill>
        <p:spPr>
          <a:xfrm>
            <a:off x="344985" y="1128386"/>
            <a:ext cx="4520100" cy="5523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47E4D2F-6C2C-ECAD-5CDF-016FE60E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001536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BCD921EB-57C8-38D0-998D-E19411B03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8225"/>
              </p:ext>
            </p:extLst>
          </p:nvPr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B002ECC-525E-5C52-88B7-E4BEC239782E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593AB687-D218-C8A4-823C-D5646F3E2BC2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7273F6D-E3C6-AEF2-7CD7-FBBF505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95540"/>
              </p:ext>
            </p:extLst>
          </p:nvPr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C4B3600D-3F77-A4B6-456D-A1F0E7BA0436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4917268F-6F18-E34D-FBFC-215503814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41391"/>
              </p:ext>
            </p:extLst>
          </p:nvPr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E75812A3-AE63-8950-1840-6D0198CED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82341"/>
              </p:ext>
            </p:extLst>
          </p:nvPr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1D9168EB-44E9-A454-FF9A-679B2D062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937692"/>
              </p:ext>
            </p:extLst>
          </p:nvPr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7CD49-97E8-5E28-746A-56A93C996832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상품설명</a:t>
            </a:r>
          </a:p>
        </p:txBody>
      </p:sp>
      <p:cxnSp>
        <p:nvCxnSpPr>
          <p:cNvPr id="14" name="Google Shape;574;g2ff3ceb99f1_0_195">
            <a:extLst>
              <a:ext uri="{FF2B5EF4-FFF2-40B4-BE49-F238E27FC236}">
                <a16:creationId xmlns:a16="http://schemas.microsoft.com/office/drawing/2014/main" id="{E566FD8F-5DCD-A828-732A-62B014233651}"/>
              </a:ext>
            </a:extLst>
          </p:cNvPr>
          <p:cNvCxnSpPr>
            <a:cxnSpLocks/>
          </p:cNvCxnSpPr>
          <p:nvPr/>
        </p:nvCxnSpPr>
        <p:spPr>
          <a:xfrm>
            <a:off x="454047" y="1123248"/>
            <a:ext cx="4294527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835FB1C8-8E01-2BDB-B5C5-C8AA141FB709}"/>
              </a:ext>
            </a:extLst>
          </p:cNvPr>
          <p:cNvSpPr/>
          <p:nvPr/>
        </p:nvSpPr>
        <p:spPr>
          <a:xfrm>
            <a:off x="242820" y="4983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64D72B3B-EA59-9F3D-771B-D7BE756BC0C0}"/>
              </a:ext>
            </a:extLst>
          </p:cNvPr>
          <p:cNvSpPr/>
          <p:nvPr/>
        </p:nvSpPr>
        <p:spPr>
          <a:xfrm>
            <a:off x="1115236" y="9035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547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E63F-1571-D2D7-ACC5-9E6D1B1D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693;g303e5fefdbf_0_89">
            <a:extLst>
              <a:ext uri="{FF2B5EF4-FFF2-40B4-BE49-F238E27FC236}">
                <a16:creationId xmlns:a16="http://schemas.microsoft.com/office/drawing/2014/main" id="{967C9219-1EE1-5BC2-95F9-A81A9A667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80314"/>
              </p:ext>
            </p:extLst>
          </p:nvPr>
        </p:nvGraphicFramePr>
        <p:xfrm>
          <a:off x="454046" y="1939263"/>
          <a:ext cx="4288815" cy="2235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72214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15007"/>
                  </a:ext>
                </a:extLst>
              </a:tr>
              <a:tr h="633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78604"/>
                  </a:ext>
                </a:extLst>
              </a:tr>
            </a:tbl>
          </a:graphicData>
        </a:graphic>
      </p:graphicFrame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B6278ABB-70EF-D140-0C95-17A185BD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899881"/>
              </p:ext>
            </p:extLst>
          </p:nvPr>
        </p:nvGraphicFramePr>
        <p:xfrm>
          <a:off x="454046" y="1144220"/>
          <a:ext cx="4288815" cy="696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0/1000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 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50A24B9-027A-5B46-1F9C-A78FCC6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1D4F-D80D-D4EB-F395-41C9D6E6EF3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77FB-10EF-CAD2-2C7C-35CDE3F6726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C83AC-4242-196E-FC96-71C668A4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90614"/>
              </p:ext>
            </p:extLst>
          </p:nvPr>
        </p:nvGraphicFramePr>
        <p:xfrm>
          <a:off x="7858125" y="426720"/>
          <a:ext cx="2047875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상품문의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이내 상품문의 내용 입력가능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질문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 목록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질문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사용자가 등록한 무늬 내용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답변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등록한 답변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D7B87E8D-4A3C-C72A-D3B0-8974088CF8B2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CB24CE29-6236-B2A9-2B0D-09558DE80D11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F558B961-3710-4FCD-AFA5-3512E2373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584763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A824E04-4892-8F50-AF79-108051EEFF1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1E1F321-5C71-1973-7C14-50F109C56399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87D046C3-848D-00B9-BD60-3AE287CB14C4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01B7A85-FAD8-43BC-F01E-9A29F06D80D2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E43C70B3-95C4-9762-521C-AA9EC037911A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8995D0A6-F676-FE1C-7ACF-6131883B2642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560C612-3F5C-99E3-0F25-73F854661BA7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8495F630-C700-FD42-A7E4-A510DEAACAD0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F5822-A017-1F20-45C1-FCB32DF0DE98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상품문의</a:t>
            </a:r>
          </a:p>
        </p:txBody>
      </p:sp>
      <p:sp>
        <p:nvSpPr>
          <p:cNvPr id="18" name="Google Shape;705;g303e5fefdbf_0_89">
            <a:extLst>
              <a:ext uri="{FF2B5EF4-FFF2-40B4-BE49-F238E27FC236}">
                <a16:creationId xmlns:a16="http://schemas.microsoft.com/office/drawing/2014/main" id="{25D94CD8-E7D1-493E-E95D-04F2DA220180}"/>
              </a:ext>
            </a:extLst>
          </p:cNvPr>
          <p:cNvSpPr/>
          <p:nvPr/>
        </p:nvSpPr>
        <p:spPr>
          <a:xfrm>
            <a:off x="4086607" y="1277854"/>
            <a:ext cx="587072" cy="342841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30;g2ff3ceb99f1_0_195">
            <a:extLst>
              <a:ext uri="{FF2B5EF4-FFF2-40B4-BE49-F238E27FC236}">
                <a16:creationId xmlns:a16="http://schemas.microsoft.com/office/drawing/2014/main" id="{0F002ADE-4F3D-29DA-74E2-B494B7FEC1A7}"/>
              </a:ext>
            </a:extLst>
          </p:cNvPr>
          <p:cNvSpPr/>
          <p:nvPr/>
        </p:nvSpPr>
        <p:spPr>
          <a:xfrm>
            <a:off x="3865956" y="1144220"/>
            <a:ext cx="127717" cy="69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B23FF0E3-1103-02D6-26F2-E2CE399FAD7D}"/>
              </a:ext>
            </a:extLst>
          </p:cNvPr>
          <p:cNvSpPr/>
          <p:nvPr/>
        </p:nvSpPr>
        <p:spPr>
          <a:xfrm>
            <a:off x="491882" y="2026758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5B114-18B3-7811-B068-4D2C1B720442}"/>
              </a:ext>
            </a:extLst>
          </p:cNvPr>
          <p:cNvSpPr txBox="1"/>
          <p:nvPr/>
        </p:nvSpPr>
        <p:spPr>
          <a:xfrm>
            <a:off x="800887" y="2004178"/>
            <a:ext cx="117371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Abed****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2024.12.01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배송이 얼마나 걸릴까요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D85E9121-F4C4-9CE9-CD17-EE31E3169900}"/>
              </a:ext>
            </a:extLst>
          </p:cNvPr>
          <p:cNvSpPr/>
          <p:nvPr/>
        </p:nvSpPr>
        <p:spPr>
          <a:xfrm>
            <a:off x="646384" y="2519029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A3FBC-EDED-9429-EA85-1E4ACED8EB7D}"/>
              </a:ext>
            </a:extLst>
          </p:cNvPr>
          <p:cNvSpPr txBox="1"/>
          <p:nvPr/>
        </p:nvSpPr>
        <p:spPr>
          <a:xfrm>
            <a:off x="955389" y="2489313"/>
            <a:ext cx="363432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2024.12.02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 주문일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Google Shape;178;g2ef584e469a_0_1">
            <a:extLst>
              <a:ext uri="{FF2B5EF4-FFF2-40B4-BE49-F238E27FC236}">
                <a16:creationId xmlns:a16="http://schemas.microsoft.com/office/drawing/2014/main" id="{FEA2AE3F-A192-D363-5545-15570753CB3E}"/>
              </a:ext>
            </a:extLst>
          </p:cNvPr>
          <p:cNvSpPr/>
          <p:nvPr/>
        </p:nvSpPr>
        <p:spPr>
          <a:xfrm>
            <a:off x="491882" y="3079269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831B-170D-F2CA-955B-10768E6192CF}"/>
              </a:ext>
            </a:extLst>
          </p:cNvPr>
          <p:cNvSpPr txBox="1"/>
          <p:nvPr/>
        </p:nvSpPr>
        <p:spPr>
          <a:xfrm>
            <a:off x="800887" y="3056689"/>
            <a:ext cx="196880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1357****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2024.12.06</a:t>
            </a:r>
          </a:p>
          <a:p>
            <a:pPr>
              <a:lnSpc>
                <a:spcPct val="200000"/>
              </a:lnSpc>
            </a:pP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상세스펙정보가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없네요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~~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확인부탁드립니다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Google Shape;178;g2ef584e469a_0_1">
            <a:extLst>
              <a:ext uri="{FF2B5EF4-FFF2-40B4-BE49-F238E27FC236}">
                <a16:creationId xmlns:a16="http://schemas.microsoft.com/office/drawing/2014/main" id="{2AFC355A-B394-86BE-F960-8E4FA9B3EA98}"/>
              </a:ext>
            </a:extLst>
          </p:cNvPr>
          <p:cNvSpPr/>
          <p:nvPr/>
        </p:nvSpPr>
        <p:spPr>
          <a:xfrm>
            <a:off x="646384" y="3661070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9505D-87C4-728A-C3ED-E4A051170A1E}"/>
              </a:ext>
            </a:extLst>
          </p:cNvPr>
          <p:cNvSpPr txBox="1"/>
          <p:nvPr/>
        </p:nvSpPr>
        <p:spPr>
          <a:xfrm>
            <a:off x="955389" y="3631354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2024.12.07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4" name="Google Shape;323;g2fde9f025b9_0_500">
            <a:extLst>
              <a:ext uri="{FF2B5EF4-FFF2-40B4-BE49-F238E27FC236}">
                <a16:creationId xmlns:a16="http://schemas.microsoft.com/office/drawing/2014/main" id="{1304E437-19B1-73BA-1F96-A4B1D3859AD8}"/>
              </a:ext>
            </a:extLst>
          </p:cNvPr>
          <p:cNvGrpSpPr/>
          <p:nvPr/>
        </p:nvGrpSpPr>
        <p:grpSpPr>
          <a:xfrm>
            <a:off x="1465953" y="4724759"/>
            <a:ext cx="2265000" cy="180000"/>
            <a:chOff x="4065288" y="6528825"/>
            <a:chExt cx="2265000" cy="180000"/>
          </a:xfrm>
        </p:grpSpPr>
        <p:sp>
          <p:nvSpPr>
            <p:cNvPr id="35" name="Google Shape;324;g2fde9f025b9_0_500">
              <a:extLst>
                <a:ext uri="{FF2B5EF4-FFF2-40B4-BE49-F238E27FC236}">
                  <a16:creationId xmlns:a16="http://schemas.microsoft.com/office/drawing/2014/main" id="{60B00F44-E306-62A5-9B19-326DA37D021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25;g2fde9f025b9_0_500">
              <a:extLst>
                <a:ext uri="{FF2B5EF4-FFF2-40B4-BE49-F238E27FC236}">
                  <a16:creationId xmlns:a16="http://schemas.microsoft.com/office/drawing/2014/main" id="{C79858BF-36FE-B31F-2198-E74A8DCEC09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26;g2fde9f025b9_0_500">
              <a:extLst>
                <a:ext uri="{FF2B5EF4-FFF2-40B4-BE49-F238E27FC236}">
                  <a16:creationId xmlns:a16="http://schemas.microsoft.com/office/drawing/2014/main" id="{C6CB66AD-3739-FCDA-3810-71C424632BA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27;g2fde9f025b9_0_500">
              <a:extLst>
                <a:ext uri="{FF2B5EF4-FFF2-40B4-BE49-F238E27FC236}">
                  <a16:creationId xmlns:a16="http://schemas.microsoft.com/office/drawing/2014/main" id="{D9E3F0C1-6F6F-A67A-1A23-A07D7CF3A7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328;g2fde9f025b9_0_500">
              <a:extLst>
                <a:ext uri="{FF2B5EF4-FFF2-40B4-BE49-F238E27FC236}">
                  <a16:creationId xmlns:a16="http://schemas.microsoft.com/office/drawing/2014/main" id="{69FB6722-D897-FDB8-9AED-4803696D775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29;g2fde9f025b9_0_500">
              <a:extLst>
                <a:ext uri="{FF2B5EF4-FFF2-40B4-BE49-F238E27FC236}">
                  <a16:creationId xmlns:a16="http://schemas.microsoft.com/office/drawing/2014/main" id="{51EA6CCB-9534-59D9-51A6-CB5CE9BAA96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30;g2fde9f025b9_0_500">
              <a:extLst>
                <a:ext uri="{FF2B5EF4-FFF2-40B4-BE49-F238E27FC236}">
                  <a16:creationId xmlns:a16="http://schemas.microsoft.com/office/drawing/2014/main" id="{A4A20070-095A-3DD5-149A-BAF80763D1F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31;g2fde9f025b9_0_500">
              <a:extLst>
                <a:ext uri="{FF2B5EF4-FFF2-40B4-BE49-F238E27FC236}">
                  <a16:creationId xmlns:a16="http://schemas.microsoft.com/office/drawing/2014/main" id="{0F139AFC-B1D4-094F-B25E-016CDE5FDE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332;g2fde9f025b9_0_500">
              <a:extLst>
                <a:ext uri="{FF2B5EF4-FFF2-40B4-BE49-F238E27FC236}">
                  <a16:creationId xmlns:a16="http://schemas.microsoft.com/office/drawing/2014/main" id="{323F8E64-60F5-C05A-DF0F-9FF4EC3B246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7190D44-07A9-DBDF-A3B3-2A96160B5147}"/>
              </a:ext>
            </a:extLst>
          </p:cNvPr>
          <p:cNvSpPr/>
          <p:nvPr/>
        </p:nvSpPr>
        <p:spPr>
          <a:xfrm>
            <a:off x="1021367" y="9366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67F9D60-F945-7096-140E-FB40A5C85B12}"/>
              </a:ext>
            </a:extLst>
          </p:cNvPr>
          <p:cNvSpPr/>
          <p:nvPr/>
        </p:nvSpPr>
        <p:spPr>
          <a:xfrm>
            <a:off x="2095014" y="20066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087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C7C-4B51-6AF0-7402-D06EFE50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F181DA-CB78-3253-777E-686FB14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F6AE-9647-6E3D-A488-4DB1884453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08600-EF0D-168E-7F59-1118E8C68D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6B591-E72F-6EB0-2B30-FE787DEFD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52700"/>
              </p:ext>
            </p:extLst>
          </p:nvPr>
        </p:nvGraphicFramePr>
        <p:xfrm>
          <a:off x="7858125" y="426720"/>
          <a:ext cx="2047875" cy="541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상품상세의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정보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배송안내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거래조건에 관한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상품고지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고지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7CB37B30-304C-4C05-A825-868AC095D953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0965B125-E261-793A-1350-498D9437E782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793C2AE-C038-ACA4-4F65-39530A74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615208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2E04353-2B7A-CAE1-32F2-250BAAC1094F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50745C6D-DBCF-8AC0-8C93-B81E4FA51DD0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D6BFECDB-7F92-90BF-2204-12BAF91092D0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7C761A5D-E8F6-6CFD-51EA-528E182CBCB0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6F3289CE-D186-515F-A77B-2CD98D62446E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0689482F-B36E-07FA-2D57-ACF15489E4CE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10F11009-0051-180C-E313-569612F414D4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B12341BC-E648-704C-DBFE-1243FEE9E374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8EBA3F-8F79-8127-3B8A-6FA673B6C46F}"/>
              </a:ext>
            </a:extLst>
          </p:cNvPr>
          <p:cNvSpPr txBox="1"/>
          <p:nvPr/>
        </p:nvSpPr>
        <p:spPr>
          <a:xfrm>
            <a:off x="377900" y="8704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판매자정보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BFC81-E76F-9F82-A628-2E86D30164CC}"/>
              </a:ext>
            </a:extLst>
          </p:cNvPr>
          <p:cNvSpPr txBox="1"/>
          <p:nvPr/>
        </p:nvSpPr>
        <p:spPr>
          <a:xfrm>
            <a:off x="377900" y="4552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상품고지</a:t>
            </a:r>
          </a:p>
        </p:txBody>
      </p:sp>
      <p:graphicFrame>
        <p:nvGraphicFramePr>
          <p:cNvPr id="18" name="Google Shape;524;g2ff3ceb99f1_0_195">
            <a:extLst>
              <a:ext uri="{FF2B5EF4-FFF2-40B4-BE49-F238E27FC236}">
                <a16:creationId xmlns:a16="http://schemas.microsoft.com/office/drawing/2014/main" id="{740477F2-82F5-ADDA-CC85-77BCA873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19204"/>
              </p:ext>
            </p:extLst>
          </p:nvPr>
        </p:nvGraphicFramePr>
        <p:xfrm>
          <a:off x="454046" y="4809811"/>
          <a:ext cx="4294527" cy="16165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 및 모델명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7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법에 의한 인증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허가 등을 받았음을 확인할 수 있는 경우 그에 대한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제조국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원산지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 수입자를 함께 표기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4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책임자와 전화번호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소비자상담관련 전화번호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oogle Shape;524;g2ff3ceb99f1_0_195">
            <a:extLst>
              <a:ext uri="{FF2B5EF4-FFF2-40B4-BE49-F238E27FC236}">
                <a16:creationId xmlns:a16="http://schemas.microsoft.com/office/drawing/2014/main" id="{5292BA83-42FA-3ED3-0064-0850ACE5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57636"/>
              </p:ext>
            </p:extLst>
          </p:nvPr>
        </p:nvGraphicFramePr>
        <p:xfrm>
          <a:off x="454046" y="1116691"/>
          <a:ext cx="4294527" cy="122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12">
                  <a:extLst>
                    <a:ext uri="{9D8B030D-6E8A-4147-A177-3AD203B41FA5}">
                      <a16:colId xmlns:a16="http://schemas.microsoft.com/office/drawing/2014/main" val="2632122584"/>
                    </a:ext>
                  </a:extLst>
                </a:gridCol>
                <a:gridCol w="920706">
                  <a:extLst>
                    <a:ext uri="{9D8B030D-6E8A-4147-A177-3AD203B41FA5}">
                      <a16:colId xmlns:a16="http://schemas.microsoft.com/office/drawing/2014/main" val="2087769375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상호명</a:t>
                      </a:r>
                      <a:r>
                        <a:rPr lang="en-US" altLang="ko-KR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│ 김상민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사업자구분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법인사업자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대표번호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031-1599-8613(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7758802134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2021-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경기양주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-0915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mins0486@naver.com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09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18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점심시간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공휴일 제외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영업소재지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경기도 양주시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백석읍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중앙로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50-32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43743E-741A-1DC9-B9D1-7D60B2BA6C87}"/>
              </a:ext>
            </a:extLst>
          </p:cNvPr>
          <p:cNvSpPr txBox="1"/>
          <p:nvPr/>
        </p:nvSpPr>
        <p:spPr>
          <a:xfrm>
            <a:off x="377900" y="2537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배송안내</a:t>
            </a:r>
          </a:p>
        </p:txBody>
      </p:sp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3A55B48A-9CBB-F247-BFD6-FAE7215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44109"/>
              </p:ext>
            </p:extLst>
          </p:nvPr>
        </p:nvGraphicFramePr>
        <p:xfrm>
          <a:off x="454046" y="2798410"/>
          <a:ext cx="4294527" cy="1612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상품은 기본적으로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대형상품이나 대량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화물로 배송 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52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상단 상품정보 영역을 확인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착불배송의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상품별로 다를 수 있으니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자세한 내용은 고객센터로 문의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따라 배송가능지역이 상이하므로 상품 정보 내 배송가능지역을 확인하시고 주문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변경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 단계까지 마이페이지에서 수정 가능하며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출고단계부터는 배송지 변경이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수입상품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대량주문의 경우 배송이 다소 지연될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72C03D32-E0D7-6B8D-74BA-D93E8D2AF936}"/>
              </a:ext>
            </a:extLst>
          </p:cNvPr>
          <p:cNvSpPr/>
          <p:nvPr/>
        </p:nvSpPr>
        <p:spPr>
          <a:xfrm>
            <a:off x="2108492" y="8773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489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311-C8A2-DA10-D157-1E043A68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E045C3-7789-2118-D264-F7F4C4C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9420C-B7DC-DC73-215A-520F2DA2F2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(5/5)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9BBC6-205B-51F1-DB8B-255977D0A9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4572E-38A0-8638-D1F5-AE297D509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8699"/>
              </p:ext>
            </p:extLst>
          </p:nvPr>
        </p:nvGraphicFramePr>
        <p:xfrm>
          <a:off x="7858125" y="426720"/>
          <a:ext cx="2047875" cy="486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상품상세의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거래조건에 관한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065908EF-DB76-8092-2260-1DB0EB9A2B24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5EF30A7A-3561-D168-F7F1-5ADA90975B29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E2A234FC-E8E8-1999-71C7-906C53B7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64505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853A75E9-084E-4FD0-10F6-C2F3E06F8C2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3F4E805C-FED0-9E50-646C-1902D5FF04D2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412BC7B4-6E22-DA2F-23D8-23BF80E1EC6C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18C474CA-80F3-067D-7DA3-8AE6D2116853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AEB14E30-D21C-6B03-A735-C0EAD1D591CD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1D9F4C25-D431-E07F-E691-374E5498FDA1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A774F7A-FA56-5B55-8C8E-B3D156692856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921F81C0-3AAD-4969-73EA-162BD4A5DD78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524;g2ff3ceb99f1_0_195">
            <a:extLst>
              <a:ext uri="{FF2B5EF4-FFF2-40B4-BE49-F238E27FC236}">
                <a16:creationId xmlns:a16="http://schemas.microsoft.com/office/drawing/2014/main" id="{08D258CD-714A-7011-055B-5EBFF0C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3016"/>
              </p:ext>
            </p:extLst>
          </p:nvPr>
        </p:nvGraphicFramePr>
        <p:xfrm>
          <a:off x="454046" y="1116691"/>
          <a:ext cx="4294527" cy="539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9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비표준품 및 수입품의 경우에는 결재 완료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택배를 이용한 배송 상품의 반품 비용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배송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3, 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6,000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부피물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상품의 실제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제품하자가 아닌 고객의 변심에 따른 반품 또는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구매자에게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변심에 따른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왕복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 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단순 변심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 접수 가능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재화 등의 내용이 표시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 내용과 다르거나  계약 내용과 다르게 이행된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이내 및 그 사실을 안 날 또는 알 수 있었던 날부터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기간이 지난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 상품의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제작이 이미 진행된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책임 있는 사유로 상품 등이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멸실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훼손된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내용을 확인하기 위하여 포장 등을 훼손한 경우는 제외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포장을 개봉하였거나 포장이 훼손되어 상품가치가 현저히 상실된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사용 또는 일부 소비에 의하여 상품의 가치가 현저히 감소한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라벨이 떨어진 의류 또는 태그가 떨어진 브랜드 상품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시간의 경과에 의하여 재판매가 곤란할 정도로 상품 등의 가치가 현저히 감소한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복제가 가능한 상품 등의 포장을 훼손한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(CD, DVD, Game,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 등의 포장 개봉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다음의 경우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반품이 불가합니다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가능기간을 초과한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및 구성품을 분실하였거나 취급부주의로 인한 파손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오염된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상품을 사용하였거나 상품일부를 소비하였을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상품포장이 훼손되거나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비닐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랩핑된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비닐 개봉으로 상품가치가 손상된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정보에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 안내가 있는 상품의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고객님의 요청에 의해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주문제작되거나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상품사양이 변경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로고인쇄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사이즈맞춤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된 경우 제작 시작 이후 취소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중 발생한 하자의 환불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수리 등은 공정거래위원회 소비자분쟁해결기준에 준하여 처리됩니다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센터로 문의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승인 없이 제품을 보내는 경우 정상적인 반품 절차 진행이 어렵습니다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시 고객님의 귀책사유로 인해 수거가 지연될 경우에는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제한될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일부 수입품 및 제작품의 경우는 주문 전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가능여부를 담당자에게 문의해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신용카드 결제의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반품만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반품 불가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13520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서울특별시 영등포구 의사당대로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83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5999"/>
                  </a:ext>
                </a:extLst>
              </a:tr>
              <a:tr h="21256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1600-3280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1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E809597-6BAD-122F-F281-554CF0DD6650}"/>
              </a:ext>
            </a:extLst>
          </p:cNvPr>
          <p:cNvSpPr txBox="1"/>
          <p:nvPr/>
        </p:nvSpPr>
        <p:spPr>
          <a:xfrm>
            <a:off x="377900" y="87047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AAEE815B-A0F6-629F-ADA7-C6133774238B}"/>
              </a:ext>
            </a:extLst>
          </p:cNvPr>
          <p:cNvSpPr/>
          <p:nvPr/>
        </p:nvSpPr>
        <p:spPr>
          <a:xfrm>
            <a:off x="2108492" y="8773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43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43004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 영역설명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배송 방법선택 영역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163309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결제예정 금액 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3429000"/>
            <a:ext cx="1517700" cy="345098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버튼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12098"/>
              </p:ext>
            </p:extLst>
          </p:nvPr>
        </p:nvGraphicFramePr>
        <p:xfrm>
          <a:off x="7858125" y="426720"/>
          <a:ext cx="2047875" cy="425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  <a:endParaRPr lang="en-US" altLang="ko-KR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품절상품은 목록에서 제외한다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단계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목록관리 버튼영역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관심상품에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옵션호출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개수를 변경하고 변경버튼을 클릭하면 적용완료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기준으로 묶음배송을 허용한다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..</a:t>
                      </a: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 공급사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묶음배송 가능여부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경우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 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교환지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 예정금액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주문할상품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결제예정금액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주문하기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주문결제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선택된 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겟수도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변경한 옵션 저장 하기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562597"/>
              </p:ext>
            </p:extLst>
          </p:nvPr>
        </p:nvGraphicFramePr>
        <p:xfrm>
          <a:off x="497991" y="1429322"/>
          <a:ext cx="4611308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192">
                  <a:extLst>
                    <a:ext uri="{9D8B030D-6E8A-4147-A177-3AD203B41FA5}">
                      <a16:colId xmlns:a16="http://schemas.microsoft.com/office/drawing/2014/main" val="178737471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183,000</a:t>
                      </a:r>
                      <a:r>
                        <a:rPr lang="ko-KR" alt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600" strike="sngStrik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묶음배송비 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ko-KR" sz="6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kumimoji="0" lang="en-US" altLang="ko-KR" sz="6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kumimoji="0" lang="ko-KR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848314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813714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813701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848314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15147"/>
              </p:ext>
            </p:extLst>
          </p:nvPr>
        </p:nvGraphicFramePr>
        <p:xfrm>
          <a:off x="3428434" y="216717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670491"/>
              </p:ext>
            </p:extLst>
          </p:nvPr>
        </p:nvGraphicFramePr>
        <p:xfrm>
          <a:off x="4065834" y="216717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715586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715586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715586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715586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21285"/>
              </p:ext>
            </p:extLst>
          </p:nvPr>
        </p:nvGraphicFramePr>
        <p:xfrm>
          <a:off x="3427000" y="3059887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806936"/>
              </p:ext>
            </p:extLst>
          </p:nvPr>
        </p:nvGraphicFramePr>
        <p:xfrm>
          <a:off x="4064400" y="3059887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96253"/>
              </p:ext>
            </p:extLst>
          </p:nvPr>
        </p:nvGraphicFramePr>
        <p:xfrm>
          <a:off x="3414326" y="406610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838999"/>
              </p:ext>
            </p:extLst>
          </p:nvPr>
        </p:nvGraphicFramePr>
        <p:xfrm>
          <a:off x="4051726" y="406610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863976"/>
              </p:ext>
            </p:extLst>
          </p:nvPr>
        </p:nvGraphicFramePr>
        <p:xfrm>
          <a:off x="3415221" y="502199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784966"/>
              </p:ext>
            </p:extLst>
          </p:nvPr>
        </p:nvGraphicFramePr>
        <p:xfrm>
          <a:off x="4052621" y="502199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439311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3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715586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076779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715586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076779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64A110-8E20-5602-2C3E-656CF15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14" y="3785122"/>
            <a:ext cx="149533" cy="1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oogle Shape;605;g302391297fa_0_53">
            <a:extLst>
              <a:ext uri="{FF2B5EF4-FFF2-40B4-BE49-F238E27FC236}">
                <a16:creationId xmlns:a16="http://schemas.microsoft.com/office/drawing/2014/main" id="{9F4C3634-257B-A6DE-9678-31DE1B49C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686359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34;g302391297fa_0_53">
            <a:extLst>
              <a:ext uri="{FF2B5EF4-FFF2-40B4-BE49-F238E27FC236}">
                <a16:creationId xmlns:a16="http://schemas.microsoft.com/office/drawing/2014/main" id="{B2E026DE-D836-2AC7-9254-166EAA491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744440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pic>
        <p:nvPicPr>
          <p:cNvPr id="26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7EE97072-CEC2-2E0B-B336-E7C1DBD315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01" y="410346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800A01D6-32E7-BAC8-A57F-4D60F2952CC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01" y="50984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DA49E79-5821-6BDD-6F1A-039C251E9DD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213564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0;g302391297fa_0_53">
            <a:extLst>
              <a:ext uri="{FF2B5EF4-FFF2-40B4-BE49-F238E27FC236}">
                <a16:creationId xmlns:a16="http://schemas.microsoft.com/office/drawing/2014/main" id="{D70A1C04-E89B-72A6-25F1-E522E49F8616}"/>
              </a:ext>
            </a:extLst>
          </p:cNvPr>
          <p:cNvSpPr/>
          <p:nvPr/>
        </p:nvSpPr>
        <p:spPr>
          <a:xfrm>
            <a:off x="3648637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9734749C-052E-57C8-982B-E2D6E96740AA}"/>
              </a:ext>
            </a:extLst>
          </p:cNvPr>
          <p:cNvSpPr/>
          <p:nvPr/>
        </p:nvSpPr>
        <p:spPr>
          <a:xfrm>
            <a:off x="4284488" y="5916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E52B794-5C2F-9F8F-FD5A-559B778F4349}"/>
              </a:ext>
            </a:extLst>
          </p:cNvPr>
          <p:cNvSpPr/>
          <p:nvPr/>
        </p:nvSpPr>
        <p:spPr>
          <a:xfrm>
            <a:off x="3439155" y="10473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5D81AAB5-DCBA-2F02-2395-D29319140AE1}"/>
              </a:ext>
            </a:extLst>
          </p:cNvPr>
          <p:cNvSpPr/>
          <p:nvPr/>
        </p:nvSpPr>
        <p:spPr>
          <a:xfrm>
            <a:off x="4301585" y="2033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5FFF710B-03B4-5CE2-5320-8C5848467104}"/>
              </a:ext>
            </a:extLst>
          </p:cNvPr>
          <p:cNvSpPr/>
          <p:nvPr/>
        </p:nvSpPr>
        <p:spPr>
          <a:xfrm>
            <a:off x="4881776" y="37698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7FD7B130-ADCF-5237-B910-A40BED7EF444}"/>
              </a:ext>
            </a:extLst>
          </p:cNvPr>
          <p:cNvSpPr/>
          <p:nvPr/>
        </p:nvSpPr>
        <p:spPr>
          <a:xfrm>
            <a:off x="6071307" y="129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A00BF524-8783-D9F1-C710-D9A6CEC60823}"/>
              </a:ext>
            </a:extLst>
          </p:cNvPr>
          <p:cNvSpPr/>
          <p:nvPr/>
        </p:nvSpPr>
        <p:spPr>
          <a:xfrm>
            <a:off x="6047771" y="32061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2886F15E-4019-4D73-7E1C-6704DB9C4ECB}"/>
              </a:ext>
            </a:extLst>
          </p:cNvPr>
          <p:cNvSpPr/>
          <p:nvPr/>
        </p:nvSpPr>
        <p:spPr>
          <a:xfrm>
            <a:off x="2443216" y="23695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05CED35-5520-878C-B8AD-23F29CE12F3B}"/>
              </a:ext>
            </a:extLst>
          </p:cNvPr>
          <p:cNvGrpSpPr/>
          <p:nvPr/>
        </p:nvGrpSpPr>
        <p:grpSpPr>
          <a:xfrm>
            <a:off x="6549223" y="4687694"/>
            <a:ext cx="2713189" cy="2114518"/>
            <a:chOff x="5796240" y="4474170"/>
            <a:chExt cx="2713189" cy="2114518"/>
          </a:xfrm>
        </p:grpSpPr>
        <p:sp>
          <p:nvSpPr>
            <p:cNvPr id="54" name="Google Shape;974;g2efdfd133eb_0_868">
              <a:extLst>
                <a:ext uri="{FF2B5EF4-FFF2-40B4-BE49-F238E27FC236}">
                  <a16:creationId xmlns:a16="http://schemas.microsoft.com/office/drawing/2014/main" id="{83B75AD3-BCBA-BF4D-154B-B8A75597668A}"/>
                </a:ext>
              </a:extLst>
            </p:cNvPr>
            <p:cNvSpPr/>
            <p:nvPr/>
          </p:nvSpPr>
          <p:spPr>
            <a:xfrm>
              <a:off x="5796240" y="4474170"/>
              <a:ext cx="2713189" cy="2114518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975;g2efdfd133eb_0_868">
              <a:extLst>
                <a:ext uri="{FF2B5EF4-FFF2-40B4-BE49-F238E27FC236}">
                  <a16:creationId xmlns:a16="http://schemas.microsoft.com/office/drawing/2014/main" id="{63707CAF-55E5-8062-FF17-0350BAF95BB7}"/>
                </a:ext>
              </a:extLst>
            </p:cNvPr>
            <p:cNvSpPr/>
            <p:nvPr/>
          </p:nvSpPr>
          <p:spPr>
            <a:xfrm>
              <a:off x="5923653" y="4824107"/>
              <a:ext cx="2461462" cy="135164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983;g2efdfd133eb_0_868">
              <a:extLst>
                <a:ext uri="{FF2B5EF4-FFF2-40B4-BE49-F238E27FC236}">
                  <a16:creationId xmlns:a16="http://schemas.microsoft.com/office/drawing/2014/main" id="{06BCE7B7-672E-7437-2088-E3E9F5B41CE8}"/>
                </a:ext>
              </a:extLst>
            </p:cNvPr>
            <p:cNvSpPr/>
            <p:nvPr/>
          </p:nvSpPr>
          <p:spPr>
            <a:xfrm>
              <a:off x="6538617" y="6282048"/>
              <a:ext cx="571249" cy="214218"/>
            </a:xfrm>
            <a:prstGeom prst="roundRect">
              <a:avLst>
                <a:gd name="adj" fmla="val 5768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7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변경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984;g2efdfd133eb_0_868">
              <a:extLst>
                <a:ext uri="{FF2B5EF4-FFF2-40B4-BE49-F238E27FC236}">
                  <a16:creationId xmlns:a16="http://schemas.microsoft.com/office/drawing/2014/main" id="{0219982D-143C-ADCD-16C7-8CF7D755F71E}"/>
                </a:ext>
              </a:extLst>
            </p:cNvPr>
            <p:cNvSpPr/>
            <p:nvPr/>
          </p:nvSpPr>
          <p:spPr>
            <a:xfrm>
              <a:off x="5923652" y="4511957"/>
              <a:ext cx="623482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옵션변경</a:t>
              </a:r>
              <a:endParaRPr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985;g2efdfd133eb_0_868">
              <a:extLst>
                <a:ext uri="{FF2B5EF4-FFF2-40B4-BE49-F238E27FC236}">
                  <a16:creationId xmlns:a16="http://schemas.microsoft.com/office/drawing/2014/main" id="{75B3B22E-C9EC-15EB-0CDB-D2A0A14E0DAC}"/>
                </a:ext>
              </a:extLst>
            </p:cNvPr>
            <p:cNvSpPr/>
            <p:nvPr/>
          </p:nvSpPr>
          <p:spPr>
            <a:xfrm>
              <a:off x="7943705" y="4511957"/>
              <a:ext cx="4227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992;g2efdfd133eb_0_868">
              <a:extLst>
                <a:ext uri="{FF2B5EF4-FFF2-40B4-BE49-F238E27FC236}">
                  <a16:creationId xmlns:a16="http://schemas.microsoft.com/office/drawing/2014/main" id="{B276BE67-ACFB-ABDE-2BE7-9A730E01686E}"/>
                </a:ext>
              </a:extLst>
            </p:cNvPr>
            <p:cNvSpPr/>
            <p:nvPr/>
          </p:nvSpPr>
          <p:spPr>
            <a:xfrm>
              <a:off x="7139857" y="6282048"/>
              <a:ext cx="571249" cy="214218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D03AC7B3-4A27-841B-A7EF-AA70AD884E24}"/>
                </a:ext>
              </a:extLst>
            </p:cNvPr>
            <p:cNvSpPr/>
            <p:nvPr/>
          </p:nvSpPr>
          <p:spPr>
            <a:xfrm>
              <a:off x="6448617" y="6202184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altLang="ko-KR" sz="7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68" name="Google Shape;525;g2ff3ceb99f1_0_195">
              <a:extLst>
                <a:ext uri="{FF2B5EF4-FFF2-40B4-BE49-F238E27FC236}">
                  <a16:creationId xmlns:a16="http://schemas.microsoft.com/office/drawing/2014/main" id="{443AD3F7-0365-BC68-F817-4B39D4FB1D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6685599"/>
                </p:ext>
              </p:extLst>
            </p:nvPr>
          </p:nvGraphicFramePr>
          <p:xfrm>
            <a:off x="6071307" y="4905906"/>
            <a:ext cx="2190546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8116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789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800" b="1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옵션선택</a:t>
                        </a:r>
                        <a:endParaRPr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</a:t>
                        </a: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mm   </a:t>
                        </a:r>
                        <a:r>
                          <a:rPr 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▼ 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cxnSp>
        <p:nvCxnSpPr>
          <p:cNvPr id="70" name="연결선: 꺾임 25">
            <a:extLst>
              <a:ext uri="{FF2B5EF4-FFF2-40B4-BE49-F238E27FC236}">
                <a16:creationId xmlns:a16="http://schemas.microsoft.com/office/drawing/2014/main" id="{929786F6-0E24-7855-4A60-0B7E57478364}"/>
              </a:ext>
            </a:extLst>
          </p:cNvPr>
          <p:cNvCxnSpPr>
            <a:cxnSpLocks/>
            <a:stCxn id="40" idx="2"/>
            <a:endCxn id="54" idx="1"/>
          </p:cNvCxnSpPr>
          <p:nvPr/>
        </p:nvCxnSpPr>
        <p:spPr>
          <a:xfrm rot="16200000" flipH="1">
            <a:off x="2943532" y="2139261"/>
            <a:ext cx="3195375" cy="4016007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8D2550D-62B5-2895-A089-27E39B548C47}"/>
              </a:ext>
            </a:extLst>
          </p:cNvPr>
          <p:cNvSpPr/>
          <p:nvPr/>
        </p:nvSpPr>
        <p:spPr>
          <a:xfrm>
            <a:off x="4739636" y="3936549"/>
            <a:ext cx="1487388" cy="20006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/>
                </a:solidFill>
              </a:rPr>
              <a:t>묶음배송은 동일업체 상품 </a:t>
            </a:r>
            <a:r>
              <a:rPr kumimoji="1" lang="en-US" altLang="ko-KR" sz="600" dirty="0">
                <a:solidFill>
                  <a:schemeClr val="tx1"/>
                </a:solidFill>
              </a:rPr>
              <a:t>5</a:t>
            </a:r>
            <a:r>
              <a:rPr kumimoji="1" lang="ko-KR" altLang="en-US" sz="600" dirty="0">
                <a:solidFill>
                  <a:schemeClr val="tx1"/>
                </a:solidFill>
              </a:rPr>
              <a:t>만원이상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구매시</a:t>
            </a:r>
            <a:r>
              <a:rPr kumimoji="1" lang="ko-KR" altLang="en-US" sz="600" dirty="0">
                <a:solidFill>
                  <a:schemeClr val="tx1"/>
                </a:solidFill>
              </a:rPr>
              <a:t> </a:t>
            </a:r>
            <a:r>
              <a:rPr kumimoji="1" lang="ko-KR" altLang="en-US" sz="600" dirty="0" err="1">
                <a:solidFill>
                  <a:schemeClr val="tx1"/>
                </a:solidFill>
              </a:rPr>
              <a:t>무료배송됩니다</a:t>
            </a:r>
            <a:r>
              <a:rPr kumimoji="1" lang="en-US" altLang="ko-KR" sz="600" dirty="0">
                <a:solidFill>
                  <a:schemeClr val="tx1"/>
                </a:solidFill>
              </a:rPr>
              <a:t>.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8E6FF15B-B38B-D3F5-AF6B-2D76B4BC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660281"/>
              </p:ext>
            </p:extLst>
          </p:nvPr>
        </p:nvGraphicFramePr>
        <p:xfrm>
          <a:off x="497992" y="4653400"/>
          <a:ext cx="4619872" cy="1545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987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603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600;g302391297fa_0_53">
            <a:extLst>
              <a:ext uri="{FF2B5EF4-FFF2-40B4-BE49-F238E27FC236}">
                <a16:creationId xmlns:a16="http://schemas.microsoft.com/office/drawing/2014/main" id="{28F10908-ABB8-CA48-CCA9-8BF0DD23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241473"/>
              </p:ext>
            </p:extLst>
          </p:nvPr>
        </p:nvGraphicFramePr>
        <p:xfrm>
          <a:off x="637305" y="5633826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48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신용카드 무이자할부 안내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5995"/>
              </p:ext>
            </p:extLst>
          </p:nvPr>
        </p:nvGraphicFramePr>
        <p:xfrm>
          <a:off x="7858125" y="426720"/>
          <a:ext cx="2047875" cy="56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기본배송지가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 배송지로 선택된 주소가 입력됨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가장 최근에 발송한 배송지 입력됨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새로운배송지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입력필드가 초기화됨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배송지주소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“다음 주소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URL : https://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postcode.map.daum.net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guide#usage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결제방법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토스페이먼츠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개발자센터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결제방법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가지 중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체크카드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카드사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할부 선택 후 결제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네이버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카카오페이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휴대폰결제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별도의 옵션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선택없이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바로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토스페이먼츠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개발자센터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(https://developers.tosspayments.com/)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카드사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할부 선택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결제방법에서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체크카드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선택시 노출</a:t>
                      </a:r>
                      <a:endParaRPr lang="en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결제하기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토스결제 프로세스로 진행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결제방법에 따라 결제 팝업 호출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토스페이먼츠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개발자센터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https://developers.tosspayments.com/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402909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662360"/>
              </p:ext>
            </p:extLst>
          </p:nvPr>
        </p:nvGraphicFramePr>
        <p:xfrm>
          <a:off x="497992" y="1320885"/>
          <a:ext cx="4619873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8355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51000" y="2076332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54951" y="1563108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138505" y="156310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134554" y="20763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064704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175628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71756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050C62-3378-8104-5DC4-F61EF20B01B0}"/>
              </a:ext>
            </a:extLst>
          </p:cNvPr>
          <p:cNvSpPr txBox="1"/>
          <p:nvPr/>
        </p:nvSpPr>
        <p:spPr>
          <a:xfrm>
            <a:off x="429033" y="2672080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배송정보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D4F574B1-A132-6C5B-E9ED-8CF0FD42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23985"/>
              </p:ext>
            </p:extLst>
          </p:nvPr>
        </p:nvGraphicFramePr>
        <p:xfrm>
          <a:off x="497992" y="2906260"/>
          <a:ext cx="4619873" cy="1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786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선택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기본 배송지         최근 배송지           새로운 배송지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645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5557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6753BC4-C2D6-D0CE-9B20-A51932C0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72689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CE8F8D5-D3BD-6509-178B-22D41E43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99646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A520522-CC55-727E-C392-A377122F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90718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975;g2f2558950df_0_84">
            <a:extLst>
              <a:ext uri="{FF2B5EF4-FFF2-40B4-BE49-F238E27FC236}">
                <a16:creationId xmlns:a16="http://schemas.microsoft.com/office/drawing/2014/main" id="{28E3EBC0-90EC-6DEB-799A-F48734B40BF4}"/>
              </a:ext>
            </a:extLst>
          </p:cNvPr>
          <p:cNvSpPr/>
          <p:nvPr/>
        </p:nvSpPr>
        <p:spPr>
          <a:xfrm>
            <a:off x="1399646" y="3180757"/>
            <a:ext cx="1034550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75;g2f2558950df_0_84">
            <a:extLst>
              <a:ext uri="{FF2B5EF4-FFF2-40B4-BE49-F238E27FC236}">
                <a16:creationId xmlns:a16="http://schemas.microsoft.com/office/drawing/2014/main" id="{58A8913B-E041-458C-6BBE-20EFD8D37180}"/>
              </a:ext>
            </a:extLst>
          </p:cNvPr>
          <p:cNvSpPr/>
          <p:nvPr/>
        </p:nvSpPr>
        <p:spPr>
          <a:xfrm>
            <a:off x="1399646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75;g2f2558950df_0_84">
            <a:extLst>
              <a:ext uri="{FF2B5EF4-FFF2-40B4-BE49-F238E27FC236}">
                <a16:creationId xmlns:a16="http://schemas.microsoft.com/office/drawing/2014/main" id="{33BB1BA3-159F-7A33-3E1A-5F07262AE287}"/>
              </a:ext>
            </a:extLst>
          </p:cNvPr>
          <p:cNvSpPr/>
          <p:nvPr/>
        </p:nvSpPr>
        <p:spPr>
          <a:xfrm>
            <a:off x="2124859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Google Shape;1975;g2f2558950df_0_84">
            <a:extLst>
              <a:ext uri="{FF2B5EF4-FFF2-40B4-BE49-F238E27FC236}">
                <a16:creationId xmlns:a16="http://schemas.microsoft.com/office/drawing/2014/main" id="{A9637A5B-C5F5-E3F0-6E3C-C7ABF4A81902}"/>
              </a:ext>
            </a:extLst>
          </p:cNvPr>
          <p:cNvSpPr/>
          <p:nvPr/>
        </p:nvSpPr>
        <p:spPr>
          <a:xfrm>
            <a:off x="658495" y="5339476"/>
            <a:ext cx="1173278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카드사선택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Google Shape;1975;g2f2558950df_0_84">
            <a:extLst>
              <a:ext uri="{FF2B5EF4-FFF2-40B4-BE49-F238E27FC236}">
                <a16:creationId xmlns:a16="http://schemas.microsoft.com/office/drawing/2014/main" id="{22F3227D-855F-9D06-24DA-A5634584EE99}"/>
              </a:ext>
            </a:extLst>
          </p:cNvPr>
          <p:cNvSpPr/>
          <p:nvPr/>
        </p:nvSpPr>
        <p:spPr>
          <a:xfrm>
            <a:off x="3335982" y="3634935"/>
            <a:ext cx="169077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75;g2f2558950df_0_84">
            <a:extLst>
              <a:ext uri="{FF2B5EF4-FFF2-40B4-BE49-F238E27FC236}">
                <a16:creationId xmlns:a16="http://schemas.microsoft.com/office/drawing/2014/main" id="{D3C50F74-FF89-7CF3-FF4A-D54D262D6C99}"/>
              </a:ext>
            </a:extLst>
          </p:cNvPr>
          <p:cNvSpPr/>
          <p:nvPr/>
        </p:nvSpPr>
        <p:spPr>
          <a:xfrm>
            <a:off x="1399646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75;g2f2558950df_0_84">
            <a:extLst>
              <a:ext uri="{FF2B5EF4-FFF2-40B4-BE49-F238E27FC236}">
                <a16:creationId xmlns:a16="http://schemas.microsoft.com/office/drawing/2014/main" id="{862921DF-43E4-A2EF-98F1-566C8D678CE3}"/>
              </a:ext>
            </a:extLst>
          </p:cNvPr>
          <p:cNvSpPr/>
          <p:nvPr/>
        </p:nvSpPr>
        <p:spPr>
          <a:xfrm>
            <a:off x="2206609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75;g2f2558950df_0_84">
            <a:extLst>
              <a:ext uri="{FF2B5EF4-FFF2-40B4-BE49-F238E27FC236}">
                <a16:creationId xmlns:a16="http://schemas.microsoft.com/office/drawing/2014/main" id="{8A6D8656-8C0A-F385-BEDC-80D923967CE4}"/>
              </a:ext>
            </a:extLst>
          </p:cNvPr>
          <p:cNvSpPr/>
          <p:nvPr/>
        </p:nvSpPr>
        <p:spPr>
          <a:xfrm>
            <a:off x="3002033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75;g2f2558950df_0_84">
            <a:extLst>
              <a:ext uri="{FF2B5EF4-FFF2-40B4-BE49-F238E27FC236}">
                <a16:creationId xmlns:a16="http://schemas.microsoft.com/office/drawing/2014/main" id="{6B1029C6-594F-B5A5-85B2-2177762EC89D}"/>
              </a:ext>
            </a:extLst>
          </p:cNvPr>
          <p:cNvSpPr/>
          <p:nvPr/>
        </p:nvSpPr>
        <p:spPr>
          <a:xfrm>
            <a:off x="1399645" y="4092914"/>
            <a:ext cx="3627111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75;g2f2558950df_0_84">
            <a:extLst>
              <a:ext uri="{FF2B5EF4-FFF2-40B4-BE49-F238E27FC236}">
                <a16:creationId xmlns:a16="http://schemas.microsoft.com/office/drawing/2014/main" id="{10D3ADE7-449C-5B46-158F-C4996335CCB9}"/>
              </a:ext>
            </a:extLst>
          </p:cNvPr>
          <p:cNvSpPr/>
          <p:nvPr/>
        </p:nvSpPr>
        <p:spPr>
          <a:xfrm>
            <a:off x="4181015" y="2706200"/>
            <a:ext cx="936850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배송지 목록에서 선택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6A314-48EA-C431-5F52-BCA9A6426273}"/>
              </a:ext>
            </a:extLst>
          </p:cNvPr>
          <p:cNvSpPr txBox="1"/>
          <p:nvPr/>
        </p:nvSpPr>
        <p:spPr>
          <a:xfrm>
            <a:off x="429033" y="4422345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결제방법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Google Shape;1975;g2f2558950df_0_84">
            <a:extLst>
              <a:ext uri="{FF2B5EF4-FFF2-40B4-BE49-F238E27FC236}">
                <a16:creationId xmlns:a16="http://schemas.microsoft.com/office/drawing/2014/main" id="{1F80B7A9-9CBE-03BB-99AA-17FB3B99E8D9}"/>
              </a:ext>
            </a:extLst>
          </p:cNvPr>
          <p:cNvSpPr/>
          <p:nvPr/>
        </p:nvSpPr>
        <p:spPr>
          <a:xfrm>
            <a:off x="63659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신용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체크카드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Google Shape;1975;g2f2558950df_0_84">
            <a:extLst>
              <a:ext uri="{FF2B5EF4-FFF2-40B4-BE49-F238E27FC236}">
                <a16:creationId xmlns:a16="http://schemas.microsoft.com/office/drawing/2014/main" id="{7A3D4F1B-5441-225C-5BB4-0B6527A3BD32}"/>
              </a:ext>
            </a:extLst>
          </p:cNvPr>
          <p:cNvSpPr/>
          <p:nvPr/>
        </p:nvSpPr>
        <p:spPr>
          <a:xfrm>
            <a:off x="3768518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휴대폰결제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75;g2f2558950df_0_84">
            <a:extLst>
              <a:ext uri="{FF2B5EF4-FFF2-40B4-BE49-F238E27FC236}">
                <a16:creationId xmlns:a16="http://schemas.microsoft.com/office/drawing/2014/main" id="{D5C5AF11-08B3-B9FE-BCCF-27CB161A5042}"/>
              </a:ext>
            </a:extLst>
          </p:cNvPr>
          <p:cNvSpPr/>
          <p:nvPr/>
        </p:nvSpPr>
        <p:spPr>
          <a:xfrm>
            <a:off x="1427162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토스페이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Google Shape;1975;g2f2558950df_0_84">
            <a:extLst>
              <a:ext uri="{FF2B5EF4-FFF2-40B4-BE49-F238E27FC236}">
                <a16:creationId xmlns:a16="http://schemas.microsoft.com/office/drawing/2014/main" id="{3A6779DD-F5A3-51E2-79AF-848AA2B8DD1F}"/>
              </a:ext>
            </a:extLst>
          </p:cNvPr>
          <p:cNvSpPr/>
          <p:nvPr/>
        </p:nvSpPr>
        <p:spPr>
          <a:xfrm>
            <a:off x="2207614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네이버페이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Google Shape;1975;g2f2558950df_0_84">
            <a:extLst>
              <a:ext uri="{FF2B5EF4-FFF2-40B4-BE49-F238E27FC236}">
                <a16:creationId xmlns:a16="http://schemas.microsoft.com/office/drawing/2014/main" id="{35491F37-1DA3-1DBB-188B-07060F3CFA0F}"/>
              </a:ext>
            </a:extLst>
          </p:cNvPr>
          <p:cNvSpPr/>
          <p:nvPr/>
        </p:nvSpPr>
        <p:spPr>
          <a:xfrm>
            <a:off x="298806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1975;g2f2558950df_0_84">
            <a:extLst>
              <a:ext uri="{FF2B5EF4-FFF2-40B4-BE49-F238E27FC236}">
                <a16:creationId xmlns:a16="http://schemas.microsoft.com/office/drawing/2014/main" id="{18D4FDDC-4526-A411-77AB-BEB2157B3972}"/>
              </a:ext>
            </a:extLst>
          </p:cNvPr>
          <p:cNvSpPr/>
          <p:nvPr/>
        </p:nvSpPr>
        <p:spPr>
          <a:xfrm>
            <a:off x="1891526" y="5339476"/>
            <a:ext cx="1069876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일시불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7C8CCA2B-9283-D732-CA94-78C2FDBCE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748200"/>
              </p:ext>
            </p:extLst>
          </p:nvPr>
        </p:nvGraphicFramePr>
        <p:xfrm>
          <a:off x="637305" y="5904651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결제서비스 이용약관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개인정보처리 동의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FC78A5A-850B-4E82-EC5F-F2A36C978F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596" y="593559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E3836075-CE0E-3440-48C8-51F7CBE69C83}"/>
              </a:ext>
            </a:extLst>
          </p:cNvPr>
          <p:cNvSpPr/>
          <p:nvPr/>
        </p:nvSpPr>
        <p:spPr>
          <a:xfrm>
            <a:off x="1399645" y="3634936"/>
            <a:ext cx="1876585" cy="162506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4029C7E6-93AB-DDFC-4BE3-B20BA2E97922}"/>
              </a:ext>
            </a:extLst>
          </p:cNvPr>
          <p:cNvSpPr/>
          <p:nvPr/>
        </p:nvSpPr>
        <p:spPr>
          <a:xfrm>
            <a:off x="317992" y="10559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325B0450-10FA-4317-2289-15A01B118187}"/>
              </a:ext>
            </a:extLst>
          </p:cNvPr>
          <p:cNvSpPr/>
          <p:nvPr/>
        </p:nvSpPr>
        <p:spPr>
          <a:xfrm>
            <a:off x="317992" y="29175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618F941-7B5B-5CF5-A249-A9034F27277F}"/>
              </a:ext>
            </a:extLst>
          </p:cNvPr>
          <p:cNvSpPr/>
          <p:nvPr/>
        </p:nvSpPr>
        <p:spPr>
          <a:xfrm>
            <a:off x="406958" y="46101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CD296421-B3C6-135B-E39D-FB4575A131B4}"/>
              </a:ext>
            </a:extLst>
          </p:cNvPr>
          <p:cNvSpPr/>
          <p:nvPr/>
        </p:nvSpPr>
        <p:spPr>
          <a:xfrm>
            <a:off x="6079969" y="32300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FA1BC678-956B-7B2E-AE2F-E932BB9B20BF}"/>
              </a:ext>
            </a:extLst>
          </p:cNvPr>
          <p:cNvSpPr/>
          <p:nvPr/>
        </p:nvSpPr>
        <p:spPr>
          <a:xfrm>
            <a:off x="4069097" y="26394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4E42793E-8446-2A2A-9A1B-586E6473C005}"/>
              </a:ext>
            </a:extLst>
          </p:cNvPr>
          <p:cNvSpPr/>
          <p:nvPr/>
        </p:nvSpPr>
        <p:spPr>
          <a:xfrm>
            <a:off x="317992" y="3409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BDD9F4DD-02E9-F43B-D143-CE5A87ADEE8C}"/>
              </a:ext>
            </a:extLst>
          </p:cNvPr>
          <p:cNvSpPr/>
          <p:nvPr/>
        </p:nvSpPr>
        <p:spPr>
          <a:xfrm>
            <a:off x="429033" y="53665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96198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주문완료메시지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배송페이지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(35p)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쇼핑계속하기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결제금액 배송비 등 결제비용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주문한 상품 정보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414744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A4C3EABB-5E36-51D7-E8E7-DD7970173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15638"/>
              </p:ext>
            </p:extLst>
          </p:nvPr>
        </p:nvGraphicFramePr>
        <p:xfrm>
          <a:off x="491685" y="1164154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324346892974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1975;g2f2558950df_0_84">
            <a:extLst>
              <a:ext uri="{FF2B5EF4-FFF2-40B4-BE49-F238E27FC236}">
                <a16:creationId xmlns:a16="http://schemas.microsoft.com/office/drawing/2014/main" id="{3B5BDECA-BC39-84BF-510C-7BDC8041B671}"/>
              </a:ext>
            </a:extLst>
          </p:cNvPr>
          <p:cNvSpPr/>
          <p:nvPr/>
        </p:nvSpPr>
        <p:spPr>
          <a:xfrm>
            <a:off x="250337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배송 조회로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Google Shape;1975;g2f2558950df_0_84">
            <a:extLst>
              <a:ext uri="{FF2B5EF4-FFF2-40B4-BE49-F238E27FC236}">
                <a16:creationId xmlns:a16="http://schemas.microsoft.com/office/drawing/2014/main" id="{6692EF02-E75E-31CD-0644-35CC946E427C}"/>
              </a:ext>
            </a:extLst>
          </p:cNvPr>
          <p:cNvSpPr/>
          <p:nvPr/>
        </p:nvSpPr>
        <p:spPr>
          <a:xfrm>
            <a:off x="385078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02AB3D80-560C-1057-A9D1-D2D901AA3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368744"/>
              </p:ext>
            </p:extLst>
          </p:nvPr>
        </p:nvGraphicFramePr>
        <p:xfrm>
          <a:off x="491685" y="2656800"/>
          <a:ext cx="6718197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87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473262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A6ED3D8F-761B-C2AA-2C5D-2A02CA1E9E8A}"/>
              </a:ext>
            </a:extLst>
          </p:cNvPr>
          <p:cNvSpPr/>
          <p:nvPr/>
        </p:nvSpPr>
        <p:spPr>
          <a:xfrm>
            <a:off x="414744" y="23868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6;g302391297fa_0_53">
            <a:extLst>
              <a:ext uri="{FF2B5EF4-FFF2-40B4-BE49-F238E27FC236}">
                <a16:creationId xmlns:a16="http://schemas.microsoft.com/office/drawing/2014/main" id="{5A7495B0-BCBC-277A-8394-E5A9DC295B24}"/>
              </a:ext>
            </a:extLst>
          </p:cNvPr>
          <p:cNvSpPr/>
          <p:nvPr/>
        </p:nvSpPr>
        <p:spPr>
          <a:xfrm>
            <a:off x="414744" y="34290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600;g302391297fa_0_53">
            <a:extLst>
              <a:ext uri="{FF2B5EF4-FFF2-40B4-BE49-F238E27FC236}">
                <a16:creationId xmlns:a16="http://schemas.microsoft.com/office/drawing/2014/main" id="{7AC26E31-DFB2-A2D2-E2A5-0556F922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01056"/>
              </p:ext>
            </p:extLst>
          </p:nvPr>
        </p:nvGraphicFramePr>
        <p:xfrm>
          <a:off x="491685" y="5245232"/>
          <a:ext cx="6718198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261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15" name="Google Shape;606;g302391297fa_0_53">
            <a:extLst>
              <a:ext uri="{FF2B5EF4-FFF2-40B4-BE49-F238E27FC236}">
                <a16:creationId xmlns:a16="http://schemas.microsoft.com/office/drawing/2014/main" id="{F8777AC1-950F-449D-4E43-A47373D9F555}"/>
              </a:ext>
            </a:extLst>
          </p:cNvPr>
          <p:cNvSpPr/>
          <p:nvPr/>
        </p:nvSpPr>
        <p:spPr>
          <a:xfrm>
            <a:off x="414744" y="497523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A1CD0140-33E2-1809-D67E-D1169FFEF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15505"/>
              </p:ext>
            </p:extLst>
          </p:nvPr>
        </p:nvGraphicFramePr>
        <p:xfrm>
          <a:off x="491685" y="3673776"/>
          <a:ext cx="6718199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65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1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41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Google Shape;607;g302391297fa_0_53">
            <a:extLst>
              <a:ext uri="{FF2B5EF4-FFF2-40B4-BE49-F238E27FC236}">
                <a16:creationId xmlns:a16="http://schemas.microsoft.com/office/drawing/2014/main" id="{ADE88B3A-684D-A3B4-1FC9-9A908DA8E7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44693" y="442922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10;g302391297fa_0_53">
            <a:extLst>
              <a:ext uri="{FF2B5EF4-FFF2-40B4-BE49-F238E27FC236}">
                <a16:creationId xmlns:a16="http://schemas.microsoft.com/office/drawing/2014/main" id="{4984A4EB-81BB-D44C-ADE6-C82792CE51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48644" y="391599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6;g302391297fa_0_53">
            <a:extLst>
              <a:ext uri="{FF2B5EF4-FFF2-40B4-BE49-F238E27FC236}">
                <a16:creationId xmlns:a16="http://schemas.microsoft.com/office/drawing/2014/main" id="{BD0F59AA-67A8-9B0B-4F09-A7F24ECEB596}"/>
              </a:ext>
            </a:extLst>
          </p:cNvPr>
          <p:cNvSpPr/>
          <p:nvPr/>
        </p:nvSpPr>
        <p:spPr>
          <a:xfrm>
            <a:off x="1132198" y="3915999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17;g302391297fa_0_53">
            <a:extLst>
              <a:ext uri="{FF2B5EF4-FFF2-40B4-BE49-F238E27FC236}">
                <a16:creationId xmlns:a16="http://schemas.microsoft.com/office/drawing/2014/main" id="{BBD1F466-E989-BE34-B9AF-39C584624160}"/>
              </a:ext>
            </a:extLst>
          </p:cNvPr>
          <p:cNvSpPr/>
          <p:nvPr/>
        </p:nvSpPr>
        <p:spPr>
          <a:xfrm>
            <a:off x="1128247" y="442922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6E3D8B98-2147-9717-D507-B2FE9E192E35}"/>
              </a:ext>
            </a:extLst>
          </p:cNvPr>
          <p:cNvSpPr/>
          <p:nvPr/>
        </p:nvSpPr>
        <p:spPr>
          <a:xfrm>
            <a:off x="2503374" y="1268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43499DBB-F678-0A9A-7C5D-7A340A46737B}"/>
              </a:ext>
            </a:extLst>
          </p:cNvPr>
          <p:cNvSpPr/>
          <p:nvPr/>
        </p:nvSpPr>
        <p:spPr>
          <a:xfrm>
            <a:off x="296871" y="24156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9D176394-2853-A368-225E-649EBF3D9AD3}"/>
              </a:ext>
            </a:extLst>
          </p:cNvPr>
          <p:cNvSpPr/>
          <p:nvPr/>
        </p:nvSpPr>
        <p:spPr>
          <a:xfrm>
            <a:off x="296871" y="34558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6A1A09AE-FD16-1887-7733-210770171289}"/>
              </a:ext>
            </a:extLst>
          </p:cNvPr>
          <p:cNvSpPr/>
          <p:nvPr/>
        </p:nvSpPr>
        <p:spPr>
          <a:xfrm>
            <a:off x="296871" y="50202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A4FA1-7F3D-97A1-0CAA-2BF2CBEB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06D87B-7B5A-C83A-7236-5925E831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3273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배송지선택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주소록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배송지정보 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(48p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배송지추가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화면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(48p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배송지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배송지 선택완료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창 닫힘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959;g2efdfd133eb_0_868">
            <a:extLst>
              <a:ext uri="{FF2B5EF4-FFF2-40B4-BE49-F238E27FC236}">
                <a16:creationId xmlns:a16="http://schemas.microsoft.com/office/drawing/2014/main" id="{9AF38DC5-679F-9E0B-B47F-EE082DEE8D5B}"/>
              </a:ext>
            </a:extLst>
          </p:cNvPr>
          <p:cNvSpPr/>
          <p:nvPr/>
        </p:nvSpPr>
        <p:spPr>
          <a:xfrm>
            <a:off x="254194" y="627372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0;g2efdfd133eb_0_868">
            <a:extLst>
              <a:ext uri="{FF2B5EF4-FFF2-40B4-BE49-F238E27FC236}">
                <a16:creationId xmlns:a16="http://schemas.microsoft.com/office/drawing/2014/main" id="{8DD496E7-C26A-B9FC-EF3F-FE0E87C68150}"/>
              </a:ext>
            </a:extLst>
          </p:cNvPr>
          <p:cNvSpPr/>
          <p:nvPr/>
        </p:nvSpPr>
        <p:spPr>
          <a:xfrm>
            <a:off x="459744" y="76522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3;g2efdfd133eb_0_868">
            <a:extLst>
              <a:ext uri="{FF2B5EF4-FFF2-40B4-BE49-F238E27FC236}">
                <a16:creationId xmlns:a16="http://schemas.microsoft.com/office/drawing/2014/main" id="{5910E7B8-0A41-75EE-3056-533DA025AC18}"/>
              </a:ext>
            </a:extLst>
          </p:cNvPr>
          <p:cNvSpPr/>
          <p:nvPr/>
        </p:nvSpPr>
        <p:spPr>
          <a:xfrm>
            <a:off x="4059744" y="76522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00;g2efdfd133eb_0_868">
            <a:extLst>
              <a:ext uri="{FF2B5EF4-FFF2-40B4-BE49-F238E27FC236}">
                <a16:creationId xmlns:a16="http://schemas.microsoft.com/office/drawing/2014/main" id="{FFAEDA70-6B5F-A5A7-96BD-07FAA8B5870B}"/>
              </a:ext>
            </a:extLst>
          </p:cNvPr>
          <p:cNvSpPr/>
          <p:nvPr/>
        </p:nvSpPr>
        <p:spPr>
          <a:xfrm>
            <a:off x="429564" y="1049694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장바구니에 자동 입력되는 </a:t>
            </a: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배송지이며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개만 지정할 수 있습니다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" name="Google Shape;830;g28120bc8d10_0_307">
            <a:extLst>
              <a:ext uri="{FF2B5EF4-FFF2-40B4-BE49-F238E27FC236}">
                <a16:creationId xmlns:a16="http://schemas.microsoft.com/office/drawing/2014/main" id="{5497D4A8-7CBB-22A8-6E01-485F8862B9EB}"/>
              </a:ext>
            </a:extLst>
          </p:cNvPr>
          <p:cNvSpPr/>
          <p:nvPr/>
        </p:nvSpPr>
        <p:spPr>
          <a:xfrm>
            <a:off x="429564" y="2468096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830;g28120bc8d10_0_307">
            <a:extLst>
              <a:ext uri="{FF2B5EF4-FFF2-40B4-BE49-F238E27FC236}">
                <a16:creationId xmlns:a16="http://schemas.microsoft.com/office/drawing/2014/main" id="{E2638AA8-695B-0234-A3F1-203CBF253A85}"/>
              </a:ext>
            </a:extLst>
          </p:cNvPr>
          <p:cNvSpPr/>
          <p:nvPr/>
        </p:nvSpPr>
        <p:spPr>
          <a:xfrm>
            <a:off x="429564" y="1629904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852;g28120bc8d10_0_307">
            <a:extLst>
              <a:ext uri="{FF2B5EF4-FFF2-40B4-BE49-F238E27FC236}">
                <a16:creationId xmlns:a16="http://schemas.microsoft.com/office/drawing/2014/main" id="{DF8B0DF9-6206-0636-3206-C261AFFD8A81}"/>
              </a:ext>
            </a:extLst>
          </p:cNvPr>
          <p:cNvSpPr/>
          <p:nvPr/>
        </p:nvSpPr>
        <p:spPr>
          <a:xfrm>
            <a:off x="589822" y="1636203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53;g28120bc8d10_0_307">
            <a:extLst>
              <a:ext uri="{FF2B5EF4-FFF2-40B4-BE49-F238E27FC236}">
                <a16:creationId xmlns:a16="http://schemas.microsoft.com/office/drawing/2014/main" id="{4793DF5C-2D15-A276-D633-3F3F2CD316C4}"/>
              </a:ext>
            </a:extLst>
          </p:cNvPr>
          <p:cNvSpPr/>
          <p:nvPr/>
        </p:nvSpPr>
        <p:spPr>
          <a:xfrm>
            <a:off x="1025932" y="1666219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52;g28120bc8d10_0_307">
            <a:extLst>
              <a:ext uri="{FF2B5EF4-FFF2-40B4-BE49-F238E27FC236}">
                <a16:creationId xmlns:a16="http://schemas.microsoft.com/office/drawing/2014/main" id="{14D00197-CBEF-DA97-631D-FEBBBB52AD01}"/>
              </a:ext>
            </a:extLst>
          </p:cNvPr>
          <p:cNvSpPr/>
          <p:nvPr/>
        </p:nvSpPr>
        <p:spPr>
          <a:xfrm>
            <a:off x="589822" y="191502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853;g28120bc8d10_0_307">
            <a:extLst>
              <a:ext uri="{FF2B5EF4-FFF2-40B4-BE49-F238E27FC236}">
                <a16:creationId xmlns:a16="http://schemas.microsoft.com/office/drawing/2014/main" id="{06EAA8BC-4D70-592B-8A8C-3E69E0EEFFFB}"/>
              </a:ext>
            </a:extLst>
          </p:cNvPr>
          <p:cNvSpPr/>
          <p:nvPr/>
        </p:nvSpPr>
        <p:spPr>
          <a:xfrm>
            <a:off x="1025932" y="1945044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008;g2efdfd133eb_0_868">
            <a:extLst>
              <a:ext uri="{FF2B5EF4-FFF2-40B4-BE49-F238E27FC236}">
                <a16:creationId xmlns:a16="http://schemas.microsoft.com/office/drawing/2014/main" id="{84F689E1-7460-3E4A-C633-139B30DC7324}"/>
              </a:ext>
            </a:extLst>
          </p:cNvPr>
          <p:cNvSpPr/>
          <p:nvPr/>
        </p:nvSpPr>
        <p:spPr>
          <a:xfrm>
            <a:off x="3998337" y="1808880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993;g2efdfd133eb_0_868">
            <a:extLst>
              <a:ext uri="{FF2B5EF4-FFF2-40B4-BE49-F238E27FC236}">
                <a16:creationId xmlns:a16="http://schemas.microsoft.com/office/drawing/2014/main" id="{D99DAF36-F98F-F8D5-8029-4414FEB5A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393287"/>
              </p:ext>
            </p:extLst>
          </p:nvPr>
        </p:nvGraphicFramePr>
        <p:xfrm>
          <a:off x="429563" y="2468097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63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994;g2efdfd133eb_0_868">
            <a:extLst>
              <a:ext uri="{FF2B5EF4-FFF2-40B4-BE49-F238E27FC236}">
                <a16:creationId xmlns:a16="http://schemas.microsoft.com/office/drawing/2014/main" id="{C290BFCE-9EC7-0626-6EFD-E7399C4E4A56}"/>
              </a:ext>
            </a:extLst>
          </p:cNvPr>
          <p:cNvSpPr/>
          <p:nvPr/>
        </p:nvSpPr>
        <p:spPr>
          <a:xfrm>
            <a:off x="4122510" y="2283016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98;g2efdfd133eb_0_868">
            <a:extLst>
              <a:ext uri="{FF2B5EF4-FFF2-40B4-BE49-F238E27FC236}">
                <a16:creationId xmlns:a16="http://schemas.microsoft.com/office/drawing/2014/main" id="{991CC3D6-AC83-754A-4FD2-B9C15AD14B16}"/>
              </a:ext>
            </a:extLst>
          </p:cNvPr>
          <p:cNvSpPr/>
          <p:nvPr/>
        </p:nvSpPr>
        <p:spPr>
          <a:xfrm>
            <a:off x="3554027" y="2282384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61;g2efdfd133eb_0_868">
            <a:extLst>
              <a:ext uri="{FF2B5EF4-FFF2-40B4-BE49-F238E27FC236}">
                <a16:creationId xmlns:a16="http://schemas.microsoft.com/office/drawing/2014/main" id="{862D960A-13A4-4FBF-282B-C27E2C50B862}"/>
              </a:ext>
            </a:extLst>
          </p:cNvPr>
          <p:cNvSpPr/>
          <p:nvPr/>
        </p:nvSpPr>
        <p:spPr>
          <a:xfrm>
            <a:off x="15607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62;g2efdfd133eb_0_868">
            <a:extLst>
              <a:ext uri="{FF2B5EF4-FFF2-40B4-BE49-F238E27FC236}">
                <a16:creationId xmlns:a16="http://schemas.microsoft.com/office/drawing/2014/main" id="{C7080E5E-8601-492B-6D85-B8D8AA6EDE0A}"/>
              </a:ext>
            </a:extLst>
          </p:cNvPr>
          <p:cNvSpPr/>
          <p:nvPr/>
        </p:nvSpPr>
        <p:spPr>
          <a:xfrm>
            <a:off x="23569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A7455A0-1B18-5D75-8582-D0E51B5625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489183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FA78C26-487B-CCEB-DA77-BC41F1AFFD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727488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672250-354C-A031-4769-67080F9125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984704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A73EEC3-0F61-A994-5AE8-C3C388A932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251325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0911D87-F704-0CA6-202A-85A2944BF98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526854"/>
            <a:ext cx="151261" cy="1512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F49CA47D-AD0B-CB89-F183-C9DBC2EB1FB7}"/>
              </a:ext>
            </a:extLst>
          </p:cNvPr>
          <p:cNvSpPr>
            <a:spLocks/>
          </p:cNvSpPr>
          <p:nvPr/>
        </p:nvSpPr>
        <p:spPr>
          <a:xfrm>
            <a:off x="336950" y="2231529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F1FC2-2347-B8B1-FA54-9A626D26AF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베송지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A63CF7-0046-CFEB-D59B-7BC0B7500560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 </a:t>
            </a: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B0D3A365-943A-9EDF-99E0-386958653EAD}"/>
              </a:ext>
            </a:extLst>
          </p:cNvPr>
          <p:cNvSpPr/>
          <p:nvPr/>
        </p:nvSpPr>
        <p:spPr>
          <a:xfrm>
            <a:off x="323647" y="15852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9FDB31CF-36DF-6222-0A35-9963B3155D7F}"/>
              </a:ext>
            </a:extLst>
          </p:cNvPr>
          <p:cNvSpPr/>
          <p:nvPr/>
        </p:nvSpPr>
        <p:spPr>
          <a:xfrm>
            <a:off x="3421698" y="22260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48B5550F-37FA-286A-2FDB-101544BA538B}"/>
              </a:ext>
            </a:extLst>
          </p:cNvPr>
          <p:cNvSpPr/>
          <p:nvPr/>
        </p:nvSpPr>
        <p:spPr>
          <a:xfrm>
            <a:off x="728991" y="2632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0B1647D-5CFE-0D15-0CE2-E9117C3CACC3}"/>
              </a:ext>
            </a:extLst>
          </p:cNvPr>
          <p:cNvSpPr/>
          <p:nvPr/>
        </p:nvSpPr>
        <p:spPr>
          <a:xfrm>
            <a:off x="4392444" y="22260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D5576260-580E-B779-A84F-2C7924AE8F4E}"/>
              </a:ext>
            </a:extLst>
          </p:cNvPr>
          <p:cNvSpPr/>
          <p:nvPr/>
        </p:nvSpPr>
        <p:spPr>
          <a:xfrm>
            <a:off x="1470744" y="43949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235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62B6-6C13-7AB7-2EF0-15C6611B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EC59197-384F-5783-F84F-80B663311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7289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5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85997-629C-BEA2-E19D-EF9D76D4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4;g2ef584e469a_0_1">
            <a:extLst>
              <a:ext uri="{FF2B5EF4-FFF2-40B4-BE49-F238E27FC236}">
                <a16:creationId xmlns:a16="http://schemas.microsoft.com/office/drawing/2014/main" id="{7B717D73-CB70-5FB5-7222-7589296779C4}"/>
              </a:ext>
            </a:extLst>
          </p:cNvPr>
          <p:cNvSpPr/>
          <p:nvPr/>
        </p:nvSpPr>
        <p:spPr>
          <a:xfrm>
            <a:off x="506673" y="1818027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5;g2ef584e469a_0_1">
            <a:extLst>
              <a:ext uri="{FF2B5EF4-FFF2-40B4-BE49-F238E27FC236}">
                <a16:creationId xmlns:a16="http://schemas.microsoft.com/office/drawing/2014/main" id="{CC50D53E-ED6C-CE44-E418-72B051A8FEFB}"/>
              </a:ext>
            </a:extLst>
          </p:cNvPr>
          <p:cNvSpPr/>
          <p:nvPr/>
        </p:nvSpPr>
        <p:spPr>
          <a:xfrm>
            <a:off x="1885622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66;g2ef584e469a_0_1">
            <a:extLst>
              <a:ext uri="{FF2B5EF4-FFF2-40B4-BE49-F238E27FC236}">
                <a16:creationId xmlns:a16="http://schemas.microsoft.com/office/drawing/2014/main" id="{83A5BB75-1203-F447-7A38-C239E054FF32}"/>
              </a:ext>
            </a:extLst>
          </p:cNvPr>
          <p:cNvSpPr/>
          <p:nvPr/>
        </p:nvSpPr>
        <p:spPr>
          <a:xfrm>
            <a:off x="3230161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67;g2ef584e469a_0_1">
            <a:extLst>
              <a:ext uri="{FF2B5EF4-FFF2-40B4-BE49-F238E27FC236}">
                <a16:creationId xmlns:a16="http://schemas.microsoft.com/office/drawing/2014/main" id="{843AD4B2-1347-C96F-167B-34DC85B30429}"/>
              </a:ext>
            </a:extLst>
          </p:cNvPr>
          <p:cNvSpPr/>
          <p:nvPr/>
        </p:nvSpPr>
        <p:spPr>
          <a:xfrm>
            <a:off x="4570267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68;g2ef584e469a_0_1">
            <a:extLst>
              <a:ext uri="{FF2B5EF4-FFF2-40B4-BE49-F238E27FC236}">
                <a16:creationId xmlns:a16="http://schemas.microsoft.com/office/drawing/2014/main" id="{86300723-F92E-ED23-7F36-8814FE4C6BBD}"/>
              </a:ext>
            </a:extLst>
          </p:cNvPr>
          <p:cNvSpPr/>
          <p:nvPr/>
        </p:nvSpPr>
        <p:spPr>
          <a:xfrm>
            <a:off x="5903416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169;g2ef584e469a_0_1">
            <a:extLst>
              <a:ext uri="{FF2B5EF4-FFF2-40B4-BE49-F238E27FC236}">
                <a16:creationId xmlns:a16="http://schemas.microsoft.com/office/drawing/2014/main" id="{A6D58523-E925-A601-73D2-A10CD6546E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148" y="1899904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70;g2ef584e469a_0_1">
            <a:extLst>
              <a:ext uri="{FF2B5EF4-FFF2-40B4-BE49-F238E27FC236}">
                <a16:creationId xmlns:a16="http://schemas.microsoft.com/office/drawing/2014/main" id="{6F128079-7F39-9137-D56F-3D8F707F48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363" y="1945039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71;g2ef584e469a_0_1">
            <a:extLst>
              <a:ext uri="{FF2B5EF4-FFF2-40B4-BE49-F238E27FC236}">
                <a16:creationId xmlns:a16="http://schemas.microsoft.com/office/drawing/2014/main" id="{E2570BD5-2A77-B9FE-9319-0982B4E50E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2408" y="1964876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72;g2ef584e469a_0_1">
            <a:extLst>
              <a:ext uri="{FF2B5EF4-FFF2-40B4-BE49-F238E27FC236}">
                <a16:creationId xmlns:a16="http://schemas.microsoft.com/office/drawing/2014/main" id="{4108F4CC-DCC6-009B-F3DE-C169E6113CA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7359" y="1940146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173;g2ef584e469a_0_1">
            <a:extLst>
              <a:ext uri="{FF2B5EF4-FFF2-40B4-BE49-F238E27FC236}">
                <a16:creationId xmlns:a16="http://schemas.microsoft.com/office/drawing/2014/main" id="{F63C46CF-1CC5-EF62-4591-A821C65A500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2010" y="1890452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05C34F6F-5D40-920C-FC5D-C24ED5BFFA70}"/>
              </a:ext>
            </a:extLst>
          </p:cNvPr>
          <p:cNvGrpSpPr/>
          <p:nvPr/>
        </p:nvGrpSpPr>
        <p:grpSpPr>
          <a:xfrm>
            <a:off x="485386" y="2785906"/>
            <a:ext cx="6630030" cy="863048"/>
            <a:chOff x="533916" y="6307114"/>
            <a:chExt cx="6630030" cy="863048"/>
          </a:xfrm>
        </p:grpSpPr>
        <p:graphicFrame>
          <p:nvGraphicFramePr>
            <p:cNvPr id="95" name="Google Shape;241;g2f8249fdfe1_0_48">
              <a:extLst>
                <a:ext uri="{FF2B5EF4-FFF2-40B4-BE49-F238E27FC236}">
                  <a16:creationId xmlns:a16="http://schemas.microsoft.com/office/drawing/2014/main" id="{ED4A7C2B-7321-4FAB-42EA-8B45BEE72D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088322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8099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3402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40285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27759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46972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A672A851-9816-70FD-30EE-FE3F6CBDB694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157A396D-BFAD-28AB-2F6A-4C8C5E99500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8" name="Picture 6">
              <a:extLst>
                <a:ext uri="{FF2B5EF4-FFF2-40B4-BE49-F238E27FC236}">
                  <a16:creationId xmlns:a16="http://schemas.microsoft.com/office/drawing/2014/main" id="{1BF98F66-FE0B-1028-C3F1-8AB8F6065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6317316-4EF3-D462-493A-F67F9B9F9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6">
              <a:extLst>
                <a:ext uri="{FF2B5EF4-FFF2-40B4-BE49-F238E27FC236}">
                  <a16:creationId xmlns:a16="http://schemas.microsoft.com/office/drawing/2014/main" id="{B32B8AA8-18D3-DBEE-BDA1-B7FEA9079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22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8">
              <a:extLst>
                <a:ext uri="{FF2B5EF4-FFF2-40B4-BE49-F238E27FC236}">
                  <a16:creationId xmlns:a16="http://schemas.microsoft.com/office/drawing/2014/main" id="{C02FF29B-44D8-24F8-BF5C-BC0C4E8D3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13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6">
              <a:extLst>
                <a:ext uri="{FF2B5EF4-FFF2-40B4-BE49-F238E27FC236}">
                  <a16:creationId xmlns:a16="http://schemas.microsoft.com/office/drawing/2014/main" id="{1838EC2F-8868-95F3-21E0-15070D994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23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8">
              <a:extLst>
                <a:ext uri="{FF2B5EF4-FFF2-40B4-BE49-F238E27FC236}">
                  <a16:creationId xmlns:a16="http://schemas.microsoft.com/office/drawing/2014/main" id="{80A91E9B-58BF-C459-FD18-8105535EB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15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>
              <a:extLst>
                <a:ext uri="{FF2B5EF4-FFF2-40B4-BE49-F238E27FC236}">
                  <a16:creationId xmlns:a16="http://schemas.microsoft.com/office/drawing/2014/main" id="{AC20057B-132C-0B6B-8DCF-7C0D3ECFB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4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8">
              <a:extLst>
                <a:ext uri="{FF2B5EF4-FFF2-40B4-BE49-F238E27FC236}">
                  <a16:creationId xmlns:a16="http://schemas.microsoft.com/office/drawing/2014/main" id="{C778891D-B478-6946-CEC4-CF50CAE97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6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">
              <a:extLst>
                <a:ext uri="{FF2B5EF4-FFF2-40B4-BE49-F238E27FC236}">
                  <a16:creationId xmlns:a16="http://schemas.microsoft.com/office/drawing/2014/main" id="{DFFB5826-D00C-5CB8-F4F3-F1FDE07DD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31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>
              <a:extLst>
                <a:ext uri="{FF2B5EF4-FFF2-40B4-BE49-F238E27FC236}">
                  <a16:creationId xmlns:a16="http://schemas.microsoft.com/office/drawing/2014/main" id="{F232AA63-76BF-0FE1-E97F-33E24196B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3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Google Shape;178;g2ef584e469a_0_1">
              <a:extLst>
                <a:ext uri="{FF2B5EF4-FFF2-40B4-BE49-F238E27FC236}">
                  <a16:creationId xmlns:a16="http://schemas.microsoft.com/office/drawing/2014/main" id="{AD3DEBF4-9F8D-2F07-2CD0-825F9FCCA8FB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78;g2ef584e469a_0_1">
              <a:extLst>
                <a:ext uri="{FF2B5EF4-FFF2-40B4-BE49-F238E27FC236}">
                  <a16:creationId xmlns:a16="http://schemas.microsoft.com/office/drawing/2014/main" id="{19A5A2E2-71D1-16E3-2885-97DE45F6648C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78;g2ef584e469a_0_1">
              <a:extLst>
                <a:ext uri="{FF2B5EF4-FFF2-40B4-BE49-F238E27FC236}">
                  <a16:creationId xmlns:a16="http://schemas.microsoft.com/office/drawing/2014/main" id="{2F03C728-19FB-34A4-2C8C-3B75019E0277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78;g2ef584e469a_0_1">
              <a:extLst>
                <a:ext uri="{FF2B5EF4-FFF2-40B4-BE49-F238E27FC236}">
                  <a16:creationId xmlns:a16="http://schemas.microsoft.com/office/drawing/2014/main" id="{ABFD6044-88DB-3AF8-EAE9-4314FFA115DD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3F784F-95B5-3E56-630C-CAF4935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EB60F-49D3-42CD-DF8A-7719B755202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1D82F-D969-CE05-9E64-53F7916D36A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470CA6-E156-21D6-170E-9FB5457AF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31276"/>
              </p:ext>
            </p:extLst>
          </p:nvPr>
        </p:nvGraphicFramePr>
        <p:xfrm>
          <a:off x="7858125" y="426720"/>
          <a:ext cx="2047875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페이지</a:t>
                      </a:r>
                      <a:endParaRPr lang="en-US" altLang="ko-KR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관심상품으로 등록한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모든상품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endParaRPr lang="en-US" altLang="ko-KR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품절상품은 목록에서 제외한다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타이틀 및 설명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모드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관심상품으로 등록 </a:t>
                      </a: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장바구니에 등록 </a:t>
                      </a: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CB379C7-0637-B9E1-AB80-6C51C280705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541" y="183071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9D52854-2613-04FB-F2C7-45E5AB32E27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5622" y="182569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7F76698-F804-D4D8-C835-355DD116C50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0215" y="183071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EA5303C-C91E-C3A8-D2DB-A749C273E02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68140" y="183071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93784F2-ADEA-38E8-B777-E7E7DC63743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1869" y="1824833"/>
            <a:ext cx="248274" cy="248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502B4A1D-6C8B-2D13-4AA4-131D686C4DBE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1975;g2f2558950df_0_84">
            <a:extLst>
              <a:ext uri="{FF2B5EF4-FFF2-40B4-BE49-F238E27FC236}">
                <a16:creationId xmlns:a16="http://schemas.microsoft.com/office/drawing/2014/main" id="{738BC3CF-8830-1C09-1F59-4988FE902C6A}"/>
              </a:ext>
            </a:extLst>
          </p:cNvPr>
          <p:cNvSpPr/>
          <p:nvPr/>
        </p:nvSpPr>
        <p:spPr>
          <a:xfrm>
            <a:off x="4560035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선택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77C6701C-509D-0203-AD5A-DD3FB47467A9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3C5C4E0B-5AE4-575B-E6EF-926D060E28A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관심상품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6580BAD-5E19-BFCC-7D59-0591AFF88B94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관심상품으로 등록하여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보다 편리하게 구매하세요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E7D41EE2-ED4C-0567-0165-0D392F09A283}"/>
              </a:ext>
            </a:extLst>
          </p:cNvPr>
          <p:cNvSpPr/>
          <p:nvPr/>
        </p:nvSpPr>
        <p:spPr>
          <a:xfrm>
            <a:off x="623177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Google Shape;1975;g2f2558950df_0_84">
            <a:extLst>
              <a:ext uri="{FF2B5EF4-FFF2-40B4-BE49-F238E27FC236}">
                <a16:creationId xmlns:a16="http://schemas.microsoft.com/office/drawing/2014/main" id="{076CED7D-6C8A-F73C-C1FC-65A957A49BA0}"/>
              </a:ext>
            </a:extLst>
          </p:cNvPr>
          <p:cNvSpPr/>
          <p:nvPr/>
        </p:nvSpPr>
        <p:spPr>
          <a:xfrm>
            <a:off x="5292661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4F2D863B-5DD2-8AD0-E6FC-975A2C8BFF47}"/>
              </a:ext>
            </a:extLst>
          </p:cNvPr>
          <p:cNvSpPr/>
          <p:nvPr/>
        </p:nvSpPr>
        <p:spPr>
          <a:xfrm>
            <a:off x="1504014" y="782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57FFBBA-C903-A28E-B67F-F090DEC7A2C1}"/>
              </a:ext>
            </a:extLst>
          </p:cNvPr>
          <p:cNvSpPr/>
          <p:nvPr/>
        </p:nvSpPr>
        <p:spPr>
          <a:xfrm>
            <a:off x="1091357" y="13795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F0866CD-E1F5-BFF7-0406-91AAE47EC85B}"/>
              </a:ext>
            </a:extLst>
          </p:cNvPr>
          <p:cNvSpPr/>
          <p:nvPr/>
        </p:nvSpPr>
        <p:spPr>
          <a:xfrm>
            <a:off x="4429741" y="1375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AC40364-59A8-2506-CC6F-9A8D8C9C896D}"/>
              </a:ext>
            </a:extLst>
          </p:cNvPr>
          <p:cNvSpPr/>
          <p:nvPr/>
        </p:nvSpPr>
        <p:spPr>
          <a:xfrm>
            <a:off x="5290970" y="1375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233BF1EF-6A53-86A9-E304-DB3FE6E07EEB}"/>
              </a:ext>
            </a:extLst>
          </p:cNvPr>
          <p:cNvSpPr/>
          <p:nvPr/>
        </p:nvSpPr>
        <p:spPr>
          <a:xfrm>
            <a:off x="6201529" y="1375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64;g2ef584e469a_0_1">
            <a:extLst>
              <a:ext uri="{FF2B5EF4-FFF2-40B4-BE49-F238E27FC236}">
                <a16:creationId xmlns:a16="http://schemas.microsoft.com/office/drawing/2014/main" id="{D93CDABA-A963-BAB8-9D68-3EBD33860ED5}"/>
              </a:ext>
            </a:extLst>
          </p:cNvPr>
          <p:cNvSpPr/>
          <p:nvPr/>
        </p:nvSpPr>
        <p:spPr>
          <a:xfrm>
            <a:off x="506673" y="3790877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65;g2ef584e469a_0_1">
            <a:extLst>
              <a:ext uri="{FF2B5EF4-FFF2-40B4-BE49-F238E27FC236}">
                <a16:creationId xmlns:a16="http://schemas.microsoft.com/office/drawing/2014/main" id="{A1F61678-2803-FB87-DF78-9EB5F11BF8F8}"/>
              </a:ext>
            </a:extLst>
          </p:cNvPr>
          <p:cNvSpPr/>
          <p:nvPr/>
        </p:nvSpPr>
        <p:spPr>
          <a:xfrm>
            <a:off x="1885622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66;g2ef584e469a_0_1">
            <a:extLst>
              <a:ext uri="{FF2B5EF4-FFF2-40B4-BE49-F238E27FC236}">
                <a16:creationId xmlns:a16="http://schemas.microsoft.com/office/drawing/2014/main" id="{82569944-1AC9-48EE-E688-E9442F6602DA}"/>
              </a:ext>
            </a:extLst>
          </p:cNvPr>
          <p:cNvSpPr/>
          <p:nvPr/>
        </p:nvSpPr>
        <p:spPr>
          <a:xfrm>
            <a:off x="3230161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67;g2ef584e469a_0_1">
            <a:extLst>
              <a:ext uri="{FF2B5EF4-FFF2-40B4-BE49-F238E27FC236}">
                <a16:creationId xmlns:a16="http://schemas.microsoft.com/office/drawing/2014/main" id="{AB864095-65D7-8D5F-AD80-7581731E5FFF}"/>
              </a:ext>
            </a:extLst>
          </p:cNvPr>
          <p:cNvSpPr/>
          <p:nvPr/>
        </p:nvSpPr>
        <p:spPr>
          <a:xfrm>
            <a:off x="4570267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68;g2ef584e469a_0_1">
            <a:extLst>
              <a:ext uri="{FF2B5EF4-FFF2-40B4-BE49-F238E27FC236}">
                <a16:creationId xmlns:a16="http://schemas.microsoft.com/office/drawing/2014/main" id="{4311A8B3-83C4-2FBB-0205-BB212DB4D7C9}"/>
              </a:ext>
            </a:extLst>
          </p:cNvPr>
          <p:cNvSpPr/>
          <p:nvPr/>
        </p:nvSpPr>
        <p:spPr>
          <a:xfrm>
            <a:off x="5903416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69;g2ef584e469a_0_1">
            <a:extLst>
              <a:ext uri="{FF2B5EF4-FFF2-40B4-BE49-F238E27FC236}">
                <a16:creationId xmlns:a16="http://schemas.microsoft.com/office/drawing/2014/main" id="{FF6712A9-FCD2-4EBE-650D-4F17E8DCC2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148" y="3872754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70;g2ef584e469a_0_1">
            <a:extLst>
              <a:ext uri="{FF2B5EF4-FFF2-40B4-BE49-F238E27FC236}">
                <a16:creationId xmlns:a16="http://schemas.microsoft.com/office/drawing/2014/main" id="{664D2A1B-0589-23B9-DA73-474F0AD5E1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363" y="3917889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71;g2ef584e469a_0_1">
            <a:extLst>
              <a:ext uri="{FF2B5EF4-FFF2-40B4-BE49-F238E27FC236}">
                <a16:creationId xmlns:a16="http://schemas.microsoft.com/office/drawing/2014/main" id="{61308ADE-3221-7525-B0ED-09188206192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2408" y="3937726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72;g2ef584e469a_0_1">
            <a:extLst>
              <a:ext uri="{FF2B5EF4-FFF2-40B4-BE49-F238E27FC236}">
                <a16:creationId xmlns:a16="http://schemas.microsoft.com/office/drawing/2014/main" id="{1EA0947D-A625-7325-6315-632F952D78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7359" y="3912996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73;g2ef584e469a_0_1">
            <a:extLst>
              <a:ext uri="{FF2B5EF4-FFF2-40B4-BE49-F238E27FC236}">
                <a16:creationId xmlns:a16="http://schemas.microsoft.com/office/drawing/2014/main" id="{ABDA9396-1CF0-71C3-752E-5048926A92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2010" y="3863302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D2E8556-1479-293B-3356-E653F094E2D0}"/>
              </a:ext>
            </a:extLst>
          </p:cNvPr>
          <p:cNvGrpSpPr/>
          <p:nvPr/>
        </p:nvGrpSpPr>
        <p:grpSpPr>
          <a:xfrm>
            <a:off x="485386" y="4758756"/>
            <a:ext cx="6630030" cy="863048"/>
            <a:chOff x="533916" y="6307114"/>
            <a:chExt cx="6630030" cy="863048"/>
          </a:xfrm>
        </p:grpSpPr>
        <p:graphicFrame>
          <p:nvGraphicFramePr>
            <p:cNvPr id="124" name="Google Shape;241;g2f8249fdfe1_0_48">
              <a:extLst>
                <a:ext uri="{FF2B5EF4-FFF2-40B4-BE49-F238E27FC236}">
                  <a16:creationId xmlns:a16="http://schemas.microsoft.com/office/drawing/2014/main" id="{0A3D4782-12C6-33AB-8F4C-B3AEEA3ABD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088322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8099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3402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40285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27759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46972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25" name="Google Shape;178;g2ef584e469a_0_1">
              <a:extLst>
                <a:ext uri="{FF2B5EF4-FFF2-40B4-BE49-F238E27FC236}">
                  <a16:creationId xmlns:a16="http://schemas.microsoft.com/office/drawing/2014/main" id="{F027B0F7-8589-6770-C668-C2EFD8FB3C60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78;g2ef584e469a_0_1">
              <a:extLst>
                <a:ext uri="{FF2B5EF4-FFF2-40B4-BE49-F238E27FC236}">
                  <a16:creationId xmlns:a16="http://schemas.microsoft.com/office/drawing/2014/main" id="{3BB6609C-F237-2FC1-BD91-E4C80D614D2E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27" name="Picture 6">
              <a:extLst>
                <a:ext uri="{FF2B5EF4-FFF2-40B4-BE49-F238E27FC236}">
                  <a16:creationId xmlns:a16="http://schemas.microsoft.com/office/drawing/2014/main" id="{4EAAF4D3-E817-2E34-B36D-ACEF43016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>
              <a:extLst>
                <a:ext uri="{FF2B5EF4-FFF2-40B4-BE49-F238E27FC236}">
                  <a16:creationId xmlns:a16="http://schemas.microsoft.com/office/drawing/2014/main" id="{C1A15950-42CC-ABAB-1FC5-D0198F1DA8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6">
              <a:extLst>
                <a:ext uri="{FF2B5EF4-FFF2-40B4-BE49-F238E27FC236}">
                  <a16:creationId xmlns:a16="http://schemas.microsoft.com/office/drawing/2014/main" id="{B5D7C58E-B3D1-68AD-2F98-77DE69845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22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8">
              <a:extLst>
                <a:ext uri="{FF2B5EF4-FFF2-40B4-BE49-F238E27FC236}">
                  <a16:creationId xmlns:a16="http://schemas.microsoft.com/office/drawing/2014/main" id="{66AD1D08-5E64-396D-9EE9-8DC21AA18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13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6">
              <a:extLst>
                <a:ext uri="{FF2B5EF4-FFF2-40B4-BE49-F238E27FC236}">
                  <a16:creationId xmlns:a16="http://schemas.microsoft.com/office/drawing/2014/main" id="{BDB1E43F-F87E-E2AE-C951-35A7F74BF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23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8">
              <a:extLst>
                <a:ext uri="{FF2B5EF4-FFF2-40B4-BE49-F238E27FC236}">
                  <a16:creationId xmlns:a16="http://schemas.microsoft.com/office/drawing/2014/main" id="{18561158-EE8E-4E5F-8EFD-8FC2E79A8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15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6">
              <a:extLst>
                <a:ext uri="{FF2B5EF4-FFF2-40B4-BE49-F238E27FC236}">
                  <a16:creationId xmlns:a16="http://schemas.microsoft.com/office/drawing/2014/main" id="{9978290F-75FD-2EC8-4122-2F194C6F1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4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>
              <a:extLst>
                <a:ext uri="{FF2B5EF4-FFF2-40B4-BE49-F238E27FC236}">
                  <a16:creationId xmlns:a16="http://schemas.microsoft.com/office/drawing/2014/main" id="{F1E94CCE-8BCB-E5B6-7AE3-489210C5A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6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6">
              <a:extLst>
                <a:ext uri="{FF2B5EF4-FFF2-40B4-BE49-F238E27FC236}">
                  <a16:creationId xmlns:a16="http://schemas.microsoft.com/office/drawing/2014/main" id="{24E7AC1F-9634-1CDB-0385-DDC44D9A2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31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>
              <a:extLst>
                <a:ext uri="{FF2B5EF4-FFF2-40B4-BE49-F238E27FC236}">
                  <a16:creationId xmlns:a16="http://schemas.microsoft.com/office/drawing/2014/main" id="{9DC244F9-40E6-6587-A262-D67BD6CB0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3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Google Shape;178;g2ef584e469a_0_1">
              <a:extLst>
                <a:ext uri="{FF2B5EF4-FFF2-40B4-BE49-F238E27FC236}">
                  <a16:creationId xmlns:a16="http://schemas.microsoft.com/office/drawing/2014/main" id="{68084533-FF35-B5D9-D8AF-8233E4C5BD88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78;g2ef584e469a_0_1">
              <a:extLst>
                <a:ext uri="{FF2B5EF4-FFF2-40B4-BE49-F238E27FC236}">
                  <a16:creationId xmlns:a16="http://schemas.microsoft.com/office/drawing/2014/main" id="{51F786E1-0940-2911-69AB-F900862FA309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78;g2ef584e469a_0_1">
              <a:extLst>
                <a:ext uri="{FF2B5EF4-FFF2-40B4-BE49-F238E27FC236}">
                  <a16:creationId xmlns:a16="http://schemas.microsoft.com/office/drawing/2014/main" id="{61E33481-7697-B08F-DF1F-FB8BC0275994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78;g2ef584e469a_0_1">
              <a:extLst>
                <a:ext uri="{FF2B5EF4-FFF2-40B4-BE49-F238E27FC236}">
                  <a16:creationId xmlns:a16="http://schemas.microsoft.com/office/drawing/2014/main" id="{4BA2DEA9-6146-923A-AE02-3EB08316FB35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5CECB7B-80B8-6EC2-CD56-09829D670C6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541" y="38035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6350B77-2FCC-688F-4874-8EC29D495DE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5622" y="379854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B8C8CC4-D400-EA3A-1E7D-CD293AF0A6F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0215" y="38035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5424055-392E-CC00-2482-F3C74B2FBD7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68140" y="38035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DB475BC-CD61-FAF3-334D-0FCD2E2780F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1869" y="3797683"/>
            <a:ext cx="248274" cy="248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90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5F27C-B970-ACD8-A604-0A7D497B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8184CC8-6663-61BA-2BAB-92F1FE90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6537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특가상품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13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A7DB5-F52B-E464-2EB9-0AAA230A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8665CB9-1ED1-840A-FBE5-2E4D7D06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B5620-A26A-5CAE-0101-2675B95D521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B21AD-0324-BE6A-4664-53782D7B9A6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2DE61-5E85-0D40-623E-E2F264AF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23160"/>
              </p:ext>
            </p:extLst>
          </p:nvPr>
        </p:nvGraphicFramePr>
        <p:xfrm>
          <a:off x="7858125" y="426720"/>
          <a:ext cx="2047875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특가상품 페이지</a:t>
                      </a:r>
                      <a:endParaRPr lang="en-US" altLang="ko-KR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특가상품으로 등록한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모든상품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품절상품은 목록에서 제외한다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메인전시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영역에 노출한 특가상품을 포함하여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610496C6-B83E-A7F2-85C6-EABFA569C180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6CDF3C0C-105C-F66F-66B0-9621C908A42F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63922904-EF53-E579-00FD-99DF26064D63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특가상품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77FADB90-027C-687D-2AC5-C99B1DB0E073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매주 10% 이상 할인하는 특가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저렴하게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B312EE35-EB18-847F-BB43-DD67BA279EE0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Google Shape;1975;g2f2558950df_0_84">
            <a:extLst>
              <a:ext uri="{FF2B5EF4-FFF2-40B4-BE49-F238E27FC236}">
                <a16:creationId xmlns:a16="http://schemas.microsoft.com/office/drawing/2014/main" id="{39DCBF42-66DD-D282-8103-460813E3DFF8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Google Shape;164;g2ef584e469a_0_1">
            <a:extLst>
              <a:ext uri="{FF2B5EF4-FFF2-40B4-BE49-F238E27FC236}">
                <a16:creationId xmlns:a16="http://schemas.microsoft.com/office/drawing/2014/main" id="{DED78028-8D55-95CB-0BC0-190C61A1E31D}"/>
              </a:ext>
            </a:extLst>
          </p:cNvPr>
          <p:cNvSpPr/>
          <p:nvPr/>
        </p:nvSpPr>
        <p:spPr>
          <a:xfrm>
            <a:off x="506673" y="1818027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5;g2ef584e469a_0_1">
            <a:extLst>
              <a:ext uri="{FF2B5EF4-FFF2-40B4-BE49-F238E27FC236}">
                <a16:creationId xmlns:a16="http://schemas.microsoft.com/office/drawing/2014/main" id="{BC643EBA-376B-7C2C-842D-5C23AF55803F}"/>
              </a:ext>
            </a:extLst>
          </p:cNvPr>
          <p:cNvSpPr/>
          <p:nvPr/>
        </p:nvSpPr>
        <p:spPr>
          <a:xfrm>
            <a:off x="1885622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66;g2ef584e469a_0_1">
            <a:extLst>
              <a:ext uri="{FF2B5EF4-FFF2-40B4-BE49-F238E27FC236}">
                <a16:creationId xmlns:a16="http://schemas.microsoft.com/office/drawing/2014/main" id="{0F6FFD71-FB9D-98BC-4AD1-E08E9195561E}"/>
              </a:ext>
            </a:extLst>
          </p:cNvPr>
          <p:cNvSpPr/>
          <p:nvPr/>
        </p:nvSpPr>
        <p:spPr>
          <a:xfrm>
            <a:off x="3230161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7;g2ef584e469a_0_1">
            <a:extLst>
              <a:ext uri="{FF2B5EF4-FFF2-40B4-BE49-F238E27FC236}">
                <a16:creationId xmlns:a16="http://schemas.microsoft.com/office/drawing/2014/main" id="{741EF14E-EA5C-FDA0-FE61-6C2BDDCD7DFB}"/>
              </a:ext>
            </a:extLst>
          </p:cNvPr>
          <p:cNvSpPr/>
          <p:nvPr/>
        </p:nvSpPr>
        <p:spPr>
          <a:xfrm>
            <a:off x="4570267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68;g2ef584e469a_0_1">
            <a:extLst>
              <a:ext uri="{FF2B5EF4-FFF2-40B4-BE49-F238E27FC236}">
                <a16:creationId xmlns:a16="http://schemas.microsoft.com/office/drawing/2014/main" id="{AE0E199A-A8CB-7811-8309-09D47853CFC7}"/>
              </a:ext>
            </a:extLst>
          </p:cNvPr>
          <p:cNvSpPr/>
          <p:nvPr/>
        </p:nvSpPr>
        <p:spPr>
          <a:xfrm>
            <a:off x="5903416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169;g2ef584e469a_0_1">
            <a:extLst>
              <a:ext uri="{FF2B5EF4-FFF2-40B4-BE49-F238E27FC236}">
                <a16:creationId xmlns:a16="http://schemas.microsoft.com/office/drawing/2014/main" id="{4A32963A-9E19-9364-6D92-D5A636E0D8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148" y="1899904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70;g2ef584e469a_0_1">
            <a:extLst>
              <a:ext uri="{FF2B5EF4-FFF2-40B4-BE49-F238E27FC236}">
                <a16:creationId xmlns:a16="http://schemas.microsoft.com/office/drawing/2014/main" id="{AA48FF8A-6182-8C25-129A-0225BB444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363" y="1945039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71;g2ef584e469a_0_1">
            <a:extLst>
              <a:ext uri="{FF2B5EF4-FFF2-40B4-BE49-F238E27FC236}">
                <a16:creationId xmlns:a16="http://schemas.microsoft.com/office/drawing/2014/main" id="{EC29F564-7EE5-4ABA-F45E-4D93DE6E87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2408" y="1964876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72;g2ef584e469a_0_1">
            <a:extLst>
              <a:ext uri="{FF2B5EF4-FFF2-40B4-BE49-F238E27FC236}">
                <a16:creationId xmlns:a16="http://schemas.microsoft.com/office/drawing/2014/main" id="{AAA636C3-A65F-4309-62DF-7858F6BDB3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7359" y="1940146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73;g2ef584e469a_0_1">
            <a:extLst>
              <a:ext uri="{FF2B5EF4-FFF2-40B4-BE49-F238E27FC236}">
                <a16:creationId xmlns:a16="http://schemas.microsoft.com/office/drawing/2014/main" id="{CF2B2EBE-65B1-52E1-7D99-6F033014E18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2010" y="1890452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30EC9D09-9BE0-5DC5-90AA-E75645313E20}"/>
              </a:ext>
            </a:extLst>
          </p:cNvPr>
          <p:cNvGrpSpPr/>
          <p:nvPr/>
        </p:nvGrpSpPr>
        <p:grpSpPr>
          <a:xfrm>
            <a:off x="485386" y="2785906"/>
            <a:ext cx="6630030" cy="863048"/>
            <a:chOff x="533916" y="6307114"/>
            <a:chExt cx="6630030" cy="863048"/>
          </a:xfrm>
        </p:grpSpPr>
        <p:graphicFrame>
          <p:nvGraphicFramePr>
            <p:cNvPr id="35" name="Google Shape;241;g2f8249fdfe1_0_48">
              <a:extLst>
                <a:ext uri="{FF2B5EF4-FFF2-40B4-BE49-F238E27FC236}">
                  <a16:creationId xmlns:a16="http://schemas.microsoft.com/office/drawing/2014/main" id="{FE60AE21-9582-FD5B-19A4-BA76EC11D1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18120470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8099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3402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40285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27759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46972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154E647B-F02A-BAEF-5624-5D0E25AD5FCA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00D4485-163C-620C-95BF-78C8BCA92C8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8" name="Picture 6">
              <a:extLst>
                <a:ext uri="{FF2B5EF4-FFF2-40B4-BE49-F238E27FC236}">
                  <a16:creationId xmlns:a16="http://schemas.microsoft.com/office/drawing/2014/main" id="{2B49B36F-00DC-F249-5C7E-65376A1ED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>
              <a:extLst>
                <a:ext uri="{FF2B5EF4-FFF2-40B4-BE49-F238E27FC236}">
                  <a16:creationId xmlns:a16="http://schemas.microsoft.com/office/drawing/2014/main" id="{2474B356-64BC-341C-EF0B-8E84769AD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01B023B0-0961-8E9A-5F6F-DD6A63F38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22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8">
              <a:extLst>
                <a:ext uri="{FF2B5EF4-FFF2-40B4-BE49-F238E27FC236}">
                  <a16:creationId xmlns:a16="http://schemas.microsoft.com/office/drawing/2014/main" id="{9D034058-2BFD-9178-23F0-E43FC4DA4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13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>
              <a:extLst>
                <a:ext uri="{FF2B5EF4-FFF2-40B4-BE49-F238E27FC236}">
                  <a16:creationId xmlns:a16="http://schemas.microsoft.com/office/drawing/2014/main" id="{6967AE8C-0774-E559-F651-005EB6BD0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23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>
              <a:extLst>
                <a:ext uri="{FF2B5EF4-FFF2-40B4-BE49-F238E27FC236}">
                  <a16:creationId xmlns:a16="http://schemas.microsoft.com/office/drawing/2014/main" id="{37113E4F-D48A-554A-A162-7F18DB212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15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67D9FD41-F240-4559-CC6F-C687FEC3F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4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>
              <a:extLst>
                <a:ext uri="{FF2B5EF4-FFF2-40B4-BE49-F238E27FC236}">
                  <a16:creationId xmlns:a16="http://schemas.microsoft.com/office/drawing/2014/main" id="{4C063003-473A-165E-F927-44A542FA5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6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933212E-0610-3B90-37DC-98D8737CB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31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E15A4F09-2A87-D209-B102-893D3DE35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3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Google Shape;178;g2ef584e469a_0_1">
              <a:extLst>
                <a:ext uri="{FF2B5EF4-FFF2-40B4-BE49-F238E27FC236}">
                  <a16:creationId xmlns:a16="http://schemas.microsoft.com/office/drawing/2014/main" id="{12914296-3A86-0C77-5FB9-8D09907DB8B4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8;g2ef584e469a_0_1">
              <a:extLst>
                <a:ext uri="{FF2B5EF4-FFF2-40B4-BE49-F238E27FC236}">
                  <a16:creationId xmlns:a16="http://schemas.microsoft.com/office/drawing/2014/main" id="{9F641E1E-F7E6-98EC-39C8-0F8CBDE2C18B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8;g2ef584e469a_0_1">
              <a:extLst>
                <a:ext uri="{FF2B5EF4-FFF2-40B4-BE49-F238E27FC236}">
                  <a16:creationId xmlns:a16="http://schemas.microsoft.com/office/drawing/2014/main" id="{94C23CBE-2C44-0B65-F0C5-5BD29022F0EB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178;g2ef584e469a_0_1">
              <a:extLst>
                <a:ext uri="{FF2B5EF4-FFF2-40B4-BE49-F238E27FC236}">
                  <a16:creationId xmlns:a16="http://schemas.microsoft.com/office/drawing/2014/main" id="{44FAEA5B-58A7-1DD7-85A8-056D980F7C34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4EE407-DF32-2BE4-02D9-696410A8F9D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541" y="183071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2EA4B06-D8C6-F2A6-56F0-CCBDE166748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5622" y="182569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9ADAB36-8258-34F1-F7C1-725C2AC3995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0215" y="183071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F713AEB-23E4-7CDD-BD81-6209F97A4DB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68140" y="183071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E9E47A1-B44B-3BAC-577A-C6249971CBE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1869" y="1824833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64;g2ef584e469a_0_1">
            <a:extLst>
              <a:ext uri="{FF2B5EF4-FFF2-40B4-BE49-F238E27FC236}">
                <a16:creationId xmlns:a16="http://schemas.microsoft.com/office/drawing/2014/main" id="{1B99A438-A398-934C-B7E7-56C2CD8D542C}"/>
              </a:ext>
            </a:extLst>
          </p:cNvPr>
          <p:cNvSpPr/>
          <p:nvPr/>
        </p:nvSpPr>
        <p:spPr>
          <a:xfrm>
            <a:off x="506673" y="3790877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65;g2ef584e469a_0_1">
            <a:extLst>
              <a:ext uri="{FF2B5EF4-FFF2-40B4-BE49-F238E27FC236}">
                <a16:creationId xmlns:a16="http://schemas.microsoft.com/office/drawing/2014/main" id="{673FD0ED-6E3A-0802-5B3E-E215E6AAE22F}"/>
              </a:ext>
            </a:extLst>
          </p:cNvPr>
          <p:cNvSpPr/>
          <p:nvPr/>
        </p:nvSpPr>
        <p:spPr>
          <a:xfrm>
            <a:off x="1885622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66;g2ef584e469a_0_1">
            <a:extLst>
              <a:ext uri="{FF2B5EF4-FFF2-40B4-BE49-F238E27FC236}">
                <a16:creationId xmlns:a16="http://schemas.microsoft.com/office/drawing/2014/main" id="{BA1097DB-B54C-142A-3B2E-A011564209DE}"/>
              </a:ext>
            </a:extLst>
          </p:cNvPr>
          <p:cNvSpPr/>
          <p:nvPr/>
        </p:nvSpPr>
        <p:spPr>
          <a:xfrm>
            <a:off x="3230161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67;g2ef584e469a_0_1">
            <a:extLst>
              <a:ext uri="{FF2B5EF4-FFF2-40B4-BE49-F238E27FC236}">
                <a16:creationId xmlns:a16="http://schemas.microsoft.com/office/drawing/2014/main" id="{D15A7A6D-DBA6-8E18-2019-B4B40FF67522}"/>
              </a:ext>
            </a:extLst>
          </p:cNvPr>
          <p:cNvSpPr/>
          <p:nvPr/>
        </p:nvSpPr>
        <p:spPr>
          <a:xfrm>
            <a:off x="4570267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68;g2ef584e469a_0_1">
            <a:extLst>
              <a:ext uri="{FF2B5EF4-FFF2-40B4-BE49-F238E27FC236}">
                <a16:creationId xmlns:a16="http://schemas.microsoft.com/office/drawing/2014/main" id="{E6CCFAF0-ED30-BE85-8400-62E4A216ACC7}"/>
              </a:ext>
            </a:extLst>
          </p:cNvPr>
          <p:cNvSpPr/>
          <p:nvPr/>
        </p:nvSpPr>
        <p:spPr>
          <a:xfrm>
            <a:off x="5903416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69;g2ef584e469a_0_1">
            <a:extLst>
              <a:ext uri="{FF2B5EF4-FFF2-40B4-BE49-F238E27FC236}">
                <a16:creationId xmlns:a16="http://schemas.microsoft.com/office/drawing/2014/main" id="{A4FFF170-101C-1D59-692A-E320C51A09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148" y="3872754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70;g2ef584e469a_0_1">
            <a:extLst>
              <a:ext uri="{FF2B5EF4-FFF2-40B4-BE49-F238E27FC236}">
                <a16:creationId xmlns:a16="http://schemas.microsoft.com/office/drawing/2014/main" id="{59A28EF6-B77A-153A-DC31-ACE6CEAE07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363" y="3917889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71;g2ef584e469a_0_1">
            <a:extLst>
              <a:ext uri="{FF2B5EF4-FFF2-40B4-BE49-F238E27FC236}">
                <a16:creationId xmlns:a16="http://schemas.microsoft.com/office/drawing/2014/main" id="{D9E75A3F-F55D-5CFB-0A24-CE71B17CEF8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2408" y="3937726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72;g2ef584e469a_0_1">
            <a:extLst>
              <a:ext uri="{FF2B5EF4-FFF2-40B4-BE49-F238E27FC236}">
                <a16:creationId xmlns:a16="http://schemas.microsoft.com/office/drawing/2014/main" id="{C5DBD999-BD0E-DEBB-63DC-6990FD0A8A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7359" y="3912996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73;g2ef584e469a_0_1">
            <a:extLst>
              <a:ext uri="{FF2B5EF4-FFF2-40B4-BE49-F238E27FC236}">
                <a16:creationId xmlns:a16="http://schemas.microsoft.com/office/drawing/2014/main" id="{75F04EDD-0AF4-262B-7903-EA051AE4D54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2010" y="3863302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175A998-8C1D-28B6-7A6C-90C7A51DF8C2}"/>
              </a:ext>
            </a:extLst>
          </p:cNvPr>
          <p:cNvGrpSpPr/>
          <p:nvPr/>
        </p:nvGrpSpPr>
        <p:grpSpPr>
          <a:xfrm>
            <a:off x="485386" y="4758756"/>
            <a:ext cx="6630030" cy="863048"/>
            <a:chOff x="533916" y="6307114"/>
            <a:chExt cx="6630030" cy="863048"/>
          </a:xfrm>
        </p:grpSpPr>
        <p:graphicFrame>
          <p:nvGraphicFramePr>
            <p:cNvPr id="133" name="Google Shape;241;g2f8249fdfe1_0_48">
              <a:extLst>
                <a:ext uri="{FF2B5EF4-FFF2-40B4-BE49-F238E27FC236}">
                  <a16:creationId xmlns:a16="http://schemas.microsoft.com/office/drawing/2014/main" id="{6F129BC0-A57E-8C2F-6CFC-111D7B17E9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208986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8099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3402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40285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27759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46972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34" name="Google Shape;178;g2ef584e469a_0_1">
              <a:extLst>
                <a:ext uri="{FF2B5EF4-FFF2-40B4-BE49-F238E27FC236}">
                  <a16:creationId xmlns:a16="http://schemas.microsoft.com/office/drawing/2014/main" id="{C99B46AF-AC4B-516E-F00F-5F74DB68637F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78;g2ef584e469a_0_1">
              <a:extLst>
                <a:ext uri="{FF2B5EF4-FFF2-40B4-BE49-F238E27FC236}">
                  <a16:creationId xmlns:a16="http://schemas.microsoft.com/office/drawing/2014/main" id="{C37ACD67-79CA-731A-DB5F-ED79574AB324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6" name="Picture 6">
              <a:extLst>
                <a:ext uri="{FF2B5EF4-FFF2-40B4-BE49-F238E27FC236}">
                  <a16:creationId xmlns:a16="http://schemas.microsoft.com/office/drawing/2014/main" id="{D00E15EC-A992-93C4-716A-9E4341BBD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>
              <a:extLst>
                <a:ext uri="{FF2B5EF4-FFF2-40B4-BE49-F238E27FC236}">
                  <a16:creationId xmlns:a16="http://schemas.microsoft.com/office/drawing/2014/main" id="{AAA2583A-FF77-5177-A60D-FF1250B42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>
              <a:extLst>
                <a:ext uri="{FF2B5EF4-FFF2-40B4-BE49-F238E27FC236}">
                  <a16:creationId xmlns:a16="http://schemas.microsoft.com/office/drawing/2014/main" id="{F1A4777F-EA43-AA09-E0F0-22345F052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22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>
              <a:extLst>
                <a:ext uri="{FF2B5EF4-FFF2-40B4-BE49-F238E27FC236}">
                  <a16:creationId xmlns:a16="http://schemas.microsoft.com/office/drawing/2014/main" id="{ED5C68DF-63C5-5202-0F96-D28FCAD3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13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>
              <a:extLst>
                <a:ext uri="{FF2B5EF4-FFF2-40B4-BE49-F238E27FC236}">
                  <a16:creationId xmlns:a16="http://schemas.microsoft.com/office/drawing/2014/main" id="{888410A7-27F1-3820-F464-FE033FB24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23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>
              <a:extLst>
                <a:ext uri="{FF2B5EF4-FFF2-40B4-BE49-F238E27FC236}">
                  <a16:creationId xmlns:a16="http://schemas.microsoft.com/office/drawing/2014/main" id="{3F2F5014-2F60-EC59-2A8F-DC425D887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15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6">
              <a:extLst>
                <a:ext uri="{FF2B5EF4-FFF2-40B4-BE49-F238E27FC236}">
                  <a16:creationId xmlns:a16="http://schemas.microsoft.com/office/drawing/2014/main" id="{A30E1913-A474-5771-93A6-D2168AD7A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4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8">
              <a:extLst>
                <a:ext uri="{FF2B5EF4-FFF2-40B4-BE49-F238E27FC236}">
                  <a16:creationId xmlns:a16="http://schemas.microsoft.com/office/drawing/2014/main" id="{C95CE2EE-5FAE-2770-B0EB-8E0A68750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6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6">
              <a:extLst>
                <a:ext uri="{FF2B5EF4-FFF2-40B4-BE49-F238E27FC236}">
                  <a16:creationId xmlns:a16="http://schemas.microsoft.com/office/drawing/2014/main" id="{26E864D2-0F31-80C1-325B-B63CA0042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31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>
              <a:extLst>
                <a:ext uri="{FF2B5EF4-FFF2-40B4-BE49-F238E27FC236}">
                  <a16:creationId xmlns:a16="http://schemas.microsoft.com/office/drawing/2014/main" id="{EB0F56D2-6B80-0EBF-FD91-9CE278CF2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3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Google Shape;178;g2ef584e469a_0_1">
              <a:extLst>
                <a:ext uri="{FF2B5EF4-FFF2-40B4-BE49-F238E27FC236}">
                  <a16:creationId xmlns:a16="http://schemas.microsoft.com/office/drawing/2014/main" id="{C5A43729-597B-832B-8BD5-6F6D9C5169E6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78;g2ef584e469a_0_1">
              <a:extLst>
                <a:ext uri="{FF2B5EF4-FFF2-40B4-BE49-F238E27FC236}">
                  <a16:creationId xmlns:a16="http://schemas.microsoft.com/office/drawing/2014/main" id="{0015F5E6-D70F-F082-3859-A1BB9BD0B060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78;g2ef584e469a_0_1">
              <a:extLst>
                <a:ext uri="{FF2B5EF4-FFF2-40B4-BE49-F238E27FC236}">
                  <a16:creationId xmlns:a16="http://schemas.microsoft.com/office/drawing/2014/main" id="{B215123C-17FB-0063-4195-293489AA4817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78;g2ef584e469a_0_1">
              <a:extLst>
                <a:ext uri="{FF2B5EF4-FFF2-40B4-BE49-F238E27FC236}">
                  <a16:creationId xmlns:a16="http://schemas.microsoft.com/office/drawing/2014/main" id="{DD4D6648-AB7C-C5A4-4F32-C2678CCD6C2A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B0B33DF-29B4-7CAD-F716-B3EF834088B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541" y="38035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FCF3513-2921-FBE5-4B4C-DFDDD68BDA9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5622" y="379854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117BA5F-8F56-042B-1698-E6CB65DB841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0215" y="38035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BD8CA15-2BC1-79C8-07AA-3CD98C5FA24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68140" y="38035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F44DF1E-44B9-8197-B22E-06747FCE340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1869" y="3797683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699;g2fb18904de5_2_107">
            <a:extLst>
              <a:ext uri="{FF2B5EF4-FFF2-40B4-BE49-F238E27FC236}">
                <a16:creationId xmlns:a16="http://schemas.microsoft.com/office/drawing/2014/main" id="{D3F521B1-4E4E-D74B-B718-D014966263F3}"/>
              </a:ext>
            </a:extLst>
          </p:cNvPr>
          <p:cNvSpPr/>
          <p:nvPr/>
        </p:nvSpPr>
        <p:spPr>
          <a:xfrm>
            <a:off x="1693344" y="16063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15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229C-F273-78ED-9857-DBE4C4ABA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63DBB30-0272-3159-94A4-311DD5466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65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7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EB7-ABC4-A90F-FD00-33755519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22FD8AF-639B-1E12-DD04-D15D2450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7FAE3-A19B-81E3-0D4A-B66E83407D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F6E84B-4AEE-C8D0-5536-8C87ACBA07B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316F95-C52B-0C87-AE62-6250FE56F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01421"/>
              </p:ext>
            </p:extLst>
          </p:nvPr>
        </p:nvGraphicFramePr>
        <p:xfrm>
          <a:off x="7858125" y="426720"/>
          <a:ext cx="2047875" cy="477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페이지</a:t>
                      </a:r>
                      <a:endParaRPr lang="en-US" altLang="ko-KR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시스템에서 자동으로 매출 순위에 따라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상품 호출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품절상품은 목록에서 제외한다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메인전시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영역에 노출한 인기상품을 포함하여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B580F934-60D8-F0D9-0E32-DCBB5EF8A7D3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044CEC38-1E6E-B701-649F-AE8239CF1F2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인기상품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1F82D81-D7A6-EC2E-37F3-066DFF052D47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구매수량이 제일 많은 인기</a:t>
            </a: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2F513EE6-A2B9-4327-56DE-2B9F64417902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0B5B0F7D-9E7D-B508-42B9-4AD24588FEF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975;g2f2558950df_0_84">
            <a:extLst>
              <a:ext uri="{FF2B5EF4-FFF2-40B4-BE49-F238E27FC236}">
                <a16:creationId xmlns:a16="http://schemas.microsoft.com/office/drawing/2014/main" id="{160796EF-C260-360B-C028-C844C8896643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Google Shape;164;g2ef584e469a_0_1">
            <a:extLst>
              <a:ext uri="{FF2B5EF4-FFF2-40B4-BE49-F238E27FC236}">
                <a16:creationId xmlns:a16="http://schemas.microsoft.com/office/drawing/2014/main" id="{F2F0CDAE-B03C-B7EC-8120-085820D903B9}"/>
              </a:ext>
            </a:extLst>
          </p:cNvPr>
          <p:cNvSpPr/>
          <p:nvPr/>
        </p:nvSpPr>
        <p:spPr>
          <a:xfrm>
            <a:off x="506673" y="1818027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5;g2ef584e469a_0_1">
            <a:extLst>
              <a:ext uri="{FF2B5EF4-FFF2-40B4-BE49-F238E27FC236}">
                <a16:creationId xmlns:a16="http://schemas.microsoft.com/office/drawing/2014/main" id="{7F1BA8BF-E91A-6F3A-7D50-266F6F9E509F}"/>
              </a:ext>
            </a:extLst>
          </p:cNvPr>
          <p:cNvSpPr/>
          <p:nvPr/>
        </p:nvSpPr>
        <p:spPr>
          <a:xfrm>
            <a:off x="1885622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6;g2ef584e469a_0_1">
            <a:extLst>
              <a:ext uri="{FF2B5EF4-FFF2-40B4-BE49-F238E27FC236}">
                <a16:creationId xmlns:a16="http://schemas.microsoft.com/office/drawing/2014/main" id="{12040CA6-0D7E-44F1-D10F-41CECC6F0D73}"/>
              </a:ext>
            </a:extLst>
          </p:cNvPr>
          <p:cNvSpPr/>
          <p:nvPr/>
        </p:nvSpPr>
        <p:spPr>
          <a:xfrm>
            <a:off x="3230161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7;g2ef584e469a_0_1">
            <a:extLst>
              <a:ext uri="{FF2B5EF4-FFF2-40B4-BE49-F238E27FC236}">
                <a16:creationId xmlns:a16="http://schemas.microsoft.com/office/drawing/2014/main" id="{893959EB-6D98-77CC-CC60-09F246E78066}"/>
              </a:ext>
            </a:extLst>
          </p:cNvPr>
          <p:cNvSpPr/>
          <p:nvPr/>
        </p:nvSpPr>
        <p:spPr>
          <a:xfrm>
            <a:off x="4570267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8;g2ef584e469a_0_1">
            <a:extLst>
              <a:ext uri="{FF2B5EF4-FFF2-40B4-BE49-F238E27FC236}">
                <a16:creationId xmlns:a16="http://schemas.microsoft.com/office/drawing/2014/main" id="{9D2E3740-7C60-0063-3CF6-5D4C39F37F5E}"/>
              </a:ext>
            </a:extLst>
          </p:cNvPr>
          <p:cNvSpPr/>
          <p:nvPr/>
        </p:nvSpPr>
        <p:spPr>
          <a:xfrm>
            <a:off x="5903416" y="182389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9;g2ef584e469a_0_1">
            <a:extLst>
              <a:ext uri="{FF2B5EF4-FFF2-40B4-BE49-F238E27FC236}">
                <a16:creationId xmlns:a16="http://schemas.microsoft.com/office/drawing/2014/main" id="{C0AD91F0-76F6-1AED-32AD-91AE369CA9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148" y="1899904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0;g2ef584e469a_0_1">
            <a:extLst>
              <a:ext uri="{FF2B5EF4-FFF2-40B4-BE49-F238E27FC236}">
                <a16:creationId xmlns:a16="http://schemas.microsoft.com/office/drawing/2014/main" id="{2C1FEF2F-B7DC-F506-837F-4CFB11DCDE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363" y="1945039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71;g2ef584e469a_0_1">
            <a:extLst>
              <a:ext uri="{FF2B5EF4-FFF2-40B4-BE49-F238E27FC236}">
                <a16:creationId xmlns:a16="http://schemas.microsoft.com/office/drawing/2014/main" id="{1A3D4EBC-E9B5-1F3D-C3DA-BCB69DFD270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2408" y="1964876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2;g2ef584e469a_0_1">
            <a:extLst>
              <a:ext uri="{FF2B5EF4-FFF2-40B4-BE49-F238E27FC236}">
                <a16:creationId xmlns:a16="http://schemas.microsoft.com/office/drawing/2014/main" id="{72713D55-FCF5-BFFE-9FD2-E6D48187B30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7359" y="1940146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3;g2ef584e469a_0_1">
            <a:extLst>
              <a:ext uri="{FF2B5EF4-FFF2-40B4-BE49-F238E27FC236}">
                <a16:creationId xmlns:a16="http://schemas.microsoft.com/office/drawing/2014/main" id="{AF77FB0E-EAC4-9A34-22CF-789F6B7AD88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2010" y="1890452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DCA057-10D2-B781-F8B8-10C8C58DC0D3}"/>
              </a:ext>
            </a:extLst>
          </p:cNvPr>
          <p:cNvGrpSpPr/>
          <p:nvPr/>
        </p:nvGrpSpPr>
        <p:grpSpPr>
          <a:xfrm>
            <a:off x="485386" y="2785906"/>
            <a:ext cx="6630030" cy="863048"/>
            <a:chOff x="533916" y="6307114"/>
            <a:chExt cx="6630030" cy="863048"/>
          </a:xfrm>
        </p:grpSpPr>
        <p:graphicFrame>
          <p:nvGraphicFramePr>
            <p:cNvPr id="15" name="Google Shape;241;g2f8249fdfe1_0_48">
              <a:extLst>
                <a:ext uri="{FF2B5EF4-FFF2-40B4-BE49-F238E27FC236}">
                  <a16:creationId xmlns:a16="http://schemas.microsoft.com/office/drawing/2014/main" id="{A251FA78-4814-9210-9293-A271925C88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18120470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8099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3402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40285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27759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46972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8" name="Google Shape;178;g2ef584e469a_0_1">
              <a:extLst>
                <a:ext uri="{FF2B5EF4-FFF2-40B4-BE49-F238E27FC236}">
                  <a16:creationId xmlns:a16="http://schemas.microsoft.com/office/drawing/2014/main" id="{FA1D7920-B818-1CF3-B2F8-6324DDC2F5CD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8;g2ef584e469a_0_1">
              <a:extLst>
                <a:ext uri="{FF2B5EF4-FFF2-40B4-BE49-F238E27FC236}">
                  <a16:creationId xmlns:a16="http://schemas.microsoft.com/office/drawing/2014/main" id="{862D05E6-0C68-7EE4-0DF0-763A86CBC24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5EA783AA-53B4-D0C8-F780-020AF420E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060B1B83-E2D8-9925-96FD-703A0D6C2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F1AE59E4-A88A-29F5-A751-255ABAD8D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22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5399A0A2-8C8E-BB80-1E40-BB4BF16AB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13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>
              <a:extLst>
                <a:ext uri="{FF2B5EF4-FFF2-40B4-BE49-F238E27FC236}">
                  <a16:creationId xmlns:a16="http://schemas.microsoft.com/office/drawing/2014/main" id="{D17F8003-CAE6-33EF-A12F-3632DC876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23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D8816081-C116-5869-F8C5-A12E8F14F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15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1D9E0441-B794-6085-285C-CCD56C5C0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4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81F38338-61E5-3607-8696-CA289AA97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6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63C9F818-77F2-1BF7-F3F1-8B53A6F5D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31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FA4BCE65-DAC4-EC86-329E-C05AAFC0C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3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Google Shape;178;g2ef584e469a_0_1">
              <a:extLst>
                <a:ext uri="{FF2B5EF4-FFF2-40B4-BE49-F238E27FC236}">
                  <a16:creationId xmlns:a16="http://schemas.microsoft.com/office/drawing/2014/main" id="{4F362B2F-8BA0-52A8-7789-1F3DC3F87A1D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8;g2ef584e469a_0_1">
              <a:extLst>
                <a:ext uri="{FF2B5EF4-FFF2-40B4-BE49-F238E27FC236}">
                  <a16:creationId xmlns:a16="http://schemas.microsoft.com/office/drawing/2014/main" id="{1E4EA093-58EE-541B-0A79-0E98BF8F672F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35C7C970-A654-7D88-8FAD-AB39E695AD95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24D47C1C-7304-1D6E-C45A-E0C3C7C649DA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2E7DB72-8DF3-E80C-C003-F81167363FF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541" y="183071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F41BE48-3418-A8BB-B21D-C24DD9D98B9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5622" y="182569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66A360F-67CD-E4FD-EC28-7E695E51215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0215" y="183071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91AF81D-C3F2-FC0E-5027-930D905CD25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68140" y="183071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1439F03-BB91-372F-87A1-A6E02D405A4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1869" y="1824833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164;g2ef584e469a_0_1">
            <a:extLst>
              <a:ext uri="{FF2B5EF4-FFF2-40B4-BE49-F238E27FC236}">
                <a16:creationId xmlns:a16="http://schemas.microsoft.com/office/drawing/2014/main" id="{65B1EBED-B0AF-5D9C-6F43-D4EE442E4E84}"/>
              </a:ext>
            </a:extLst>
          </p:cNvPr>
          <p:cNvSpPr/>
          <p:nvPr/>
        </p:nvSpPr>
        <p:spPr>
          <a:xfrm>
            <a:off x="506673" y="3790877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65;g2ef584e469a_0_1">
            <a:extLst>
              <a:ext uri="{FF2B5EF4-FFF2-40B4-BE49-F238E27FC236}">
                <a16:creationId xmlns:a16="http://schemas.microsoft.com/office/drawing/2014/main" id="{4641869C-45D2-B1AE-EDC5-C19701DF248D}"/>
              </a:ext>
            </a:extLst>
          </p:cNvPr>
          <p:cNvSpPr/>
          <p:nvPr/>
        </p:nvSpPr>
        <p:spPr>
          <a:xfrm>
            <a:off x="1885622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66;g2ef584e469a_0_1">
            <a:extLst>
              <a:ext uri="{FF2B5EF4-FFF2-40B4-BE49-F238E27FC236}">
                <a16:creationId xmlns:a16="http://schemas.microsoft.com/office/drawing/2014/main" id="{F3CFFAE7-0E5B-AA7F-3191-1A1EAFB89B09}"/>
              </a:ext>
            </a:extLst>
          </p:cNvPr>
          <p:cNvSpPr/>
          <p:nvPr/>
        </p:nvSpPr>
        <p:spPr>
          <a:xfrm>
            <a:off x="3230161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7;g2ef584e469a_0_1">
            <a:extLst>
              <a:ext uri="{FF2B5EF4-FFF2-40B4-BE49-F238E27FC236}">
                <a16:creationId xmlns:a16="http://schemas.microsoft.com/office/drawing/2014/main" id="{F463ED61-3621-63AF-865A-6DF9FE655E00}"/>
              </a:ext>
            </a:extLst>
          </p:cNvPr>
          <p:cNvSpPr/>
          <p:nvPr/>
        </p:nvSpPr>
        <p:spPr>
          <a:xfrm>
            <a:off x="4570267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68;g2ef584e469a_0_1">
            <a:extLst>
              <a:ext uri="{FF2B5EF4-FFF2-40B4-BE49-F238E27FC236}">
                <a16:creationId xmlns:a16="http://schemas.microsoft.com/office/drawing/2014/main" id="{1656BFDD-3D08-AFE4-5A30-E9206D16610F}"/>
              </a:ext>
            </a:extLst>
          </p:cNvPr>
          <p:cNvSpPr/>
          <p:nvPr/>
        </p:nvSpPr>
        <p:spPr>
          <a:xfrm>
            <a:off x="5903416" y="3796746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169;g2ef584e469a_0_1">
            <a:extLst>
              <a:ext uri="{FF2B5EF4-FFF2-40B4-BE49-F238E27FC236}">
                <a16:creationId xmlns:a16="http://schemas.microsoft.com/office/drawing/2014/main" id="{86D8A9E5-9847-3C53-5ACF-127FF2EBD5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148" y="3872754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170;g2ef584e469a_0_1">
            <a:extLst>
              <a:ext uri="{FF2B5EF4-FFF2-40B4-BE49-F238E27FC236}">
                <a16:creationId xmlns:a16="http://schemas.microsoft.com/office/drawing/2014/main" id="{05E31C4F-A91B-2B23-54CD-70FA9730F9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363" y="3917889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171;g2ef584e469a_0_1">
            <a:extLst>
              <a:ext uri="{FF2B5EF4-FFF2-40B4-BE49-F238E27FC236}">
                <a16:creationId xmlns:a16="http://schemas.microsoft.com/office/drawing/2014/main" id="{8B3F0E89-A78D-188A-D538-CE5234F8C5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2408" y="3937726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172;g2ef584e469a_0_1">
            <a:extLst>
              <a:ext uri="{FF2B5EF4-FFF2-40B4-BE49-F238E27FC236}">
                <a16:creationId xmlns:a16="http://schemas.microsoft.com/office/drawing/2014/main" id="{25EE4F43-BB2C-0648-006F-E3FC920CDA3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7359" y="3912996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173;g2ef584e469a_0_1">
            <a:extLst>
              <a:ext uri="{FF2B5EF4-FFF2-40B4-BE49-F238E27FC236}">
                <a16:creationId xmlns:a16="http://schemas.microsoft.com/office/drawing/2014/main" id="{59CDC971-5644-0FE7-68E0-1FDD3E09EF9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2010" y="3863302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004B99A2-15FB-7D6C-4CD8-92B9CD2A2901}"/>
              </a:ext>
            </a:extLst>
          </p:cNvPr>
          <p:cNvGrpSpPr/>
          <p:nvPr/>
        </p:nvGrpSpPr>
        <p:grpSpPr>
          <a:xfrm>
            <a:off x="485386" y="4758756"/>
            <a:ext cx="6630030" cy="863048"/>
            <a:chOff x="533916" y="6307114"/>
            <a:chExt cx="6630030" cy="863048"/>
          </a:xfrm>
        </p:grpSpPr>
        <p:graphicFrame>
          <p:nvGraphicFramePr>
            <p:cNvPr id="84" name="Google Shape;241;g2f8249fdfe1_0_48">
              <a:extLst>
                <a:ext uri="{FF2B5EF4-FFF2-40B4-BE49-F238E27FC236}">
                  <a16:creationId xmlns:a16="http://schemas.microsoft.com/office/drawing/2014/main" id="{9B63CAE9-8B22-CBD4-754F-B210204965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208986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8099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3402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40285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27759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46972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85" name="Google Shape;178;g2ef584e469a_0_1">
              <a:extLst>
                <a:ext uri="{FF2B5EF4-FFF2-40B4-BE49-F238E27FC236}">
                  <a16:creationId xmlns:a16="http://schemas.microsoft.com/office/drawing/2014/main" id="{E2DFE8D2-3CD9-56CF-CF4B-D17CB4A73692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178;g2ef584e469a_0_1">
              <a:extLst>
                <a:ext uri="{FF2B5EF4-FFF2-40B4-BE49-F238E27FC236}">
                  <a16:creationId xmlns:a16="http://schemas.microsoft.com/office/drawing/2014/main" id="{BB587BCB-4A27-5B3E-1222-A8F0C1B4894F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7" name="Picture 6">
              <a:extLst>
                <a:ext uri="{FF2B5EF4-FFF2-40B4-BE49-F238E27FC236}">
                  <a16:creationId xmlns:a16="http://schemas.microsoft.com/office/drawing/2014/main" id="{3FC87889-1913-5919-7C3D-6FD073A44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>
              <a:extLst>
                <a:ext uri="{FF2B5EF4-FFF2-40B4-BE49-F238E27FC236}">
                  <a16:creationId xmlns:a16="http://schemas.microsoft.com/office/drawing/2014/main" id="{1FCC68AE-ED2D-0EB9-5634-C168FDD5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CB3A7198-EAA4-AF64-1BD5-E52C349AB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22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>
              <a:extLst>
                <a:ext uri="{FF2B5EF4-FFF2-40B4-BE49-F238E27FC236}">
                  <a16:creationId xmlns:a16="http://schemas.microsoft.com/office/drawing/2014/main" id="{56A19D52-28F3-D98A-4A76-790F9EAA0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13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6">
              <a:extLst>
                <a:ext uri="{FF2B5EF4-FFF2-40B4-BE49-F238E27FC236}">
                  <a16:creationId xmlns:a16="http://schemas.microsoft.com/office/drawing/2014/main" id="{F7067FCF-32C0-D59F-0EE4-4D5060032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23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8">
              <a:extLst>
                <a:ext uri="{FF2B5EF4-FFF2-40B4-BE49-F238E27FC236}">
                  <a16:creationId xmlns:a16="http://schemas.microsoft.com/office/drawing/2014/main" id="{05B3D63F-FA97-8903-D482-996224CF7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15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>
              <a:extLst>
                <a:ext uri="{FF2B5EF4-FFF2-40B4-BE49-F238E27FC236}">
                  <a16:creationId xmlns:a16="http://schemas.microsoft.com/office/drawing/2014/main" id="{9A392812-7A44-F641-42D3-6224AC6CD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4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CF6377F9-1F8B-D102-FAC8-72482DE9C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6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">
              <a:extLst>
                <a:ext uri="{FF2B5EF4-FFF2-40B4-BE49-F238E27FC236}">
                  <a16:creationId xmlns:a16="http://schemas.microsoft.com/office/drawing/2014/main" id="{54859F51-E05D-27E7-F516-7AD8EC90A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31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8">
              <a:extLst>
                <a:ext uri="{FF2B5EF4-FFF2-40B4-BE49-F238E27FC236}">
                  <a16:creationId xmlns:a16="http://schemas.microsoft.com/office/drawing/2014/main" id="{BC2F3F68-23C4-18A8-D8D6-59105A83A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3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94BE7778-96F1-8D6C-3FCA-9199CB864731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8;g2ef584e469a_0_1">
              <a:extLst>
                <a:ext uri="{FF2B5EF4-FFF2-40B4-BE49-F238E27FC236}">
                  <a16:creationId xmlns:a16="http://schemas.microsoft.com/office/drawing/2014/main" id="{A034D028-5187-C079-0422-557BC08378F7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8;g2ef584e469a_0_1">
              <a:extLst>
                <a:ext uri="{FF2B5EF4-FFF2-40B4-BE49-F238E27FC236}">
                  <a16:creationId xmlns:a16="http://schemas.microsoft.com/office/drawing/2014/main" id="{E41B4FE1-06BE-1243-5D25-151D442278D1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78;g2ef584e469a_0_1">
              <a:extLst>
                <a:ext uri="{FF2B5EF4-FFF2-40B4-BE49-F238E27FC236}">
                  <a16:creationId xmlns:a16="http://schemas.microsoft.com/office/drawing/2014/main" id="{25908331-2832-1D59-1194-4F94351AABDD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D047876-1E05-ACE4-C6E5-95EAE1C44EB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541" y="38035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E19803C-16DB-283B-1B06-64FA12C9D2A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5622" y="379854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2EC2884-B1A1-FC4B-F6E7-168631763CF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0215" y="38035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3C5216F-1E40-6075-040F-856909D5403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68140" y="38035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DF62E1B-9FCC-0A09-13D6-B16211D9FF1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1869" y="3797683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699;g2fb18904de5_2_107">
            <a:extLst>
              <a:ext uri="{FF2B5EF4-FFF2-40B4-BE49-F238E27FC236}">
                <a16:creationId xmlns:a16="http://schemas.microsoft.com/office/drawing/2014/main" id="{C7B7719E-2307-B21E-2DDA-CE64709B6E76}"/>
              </a:ext>
            </a:extLst>
          </p:cNvPr>
          <p:cNvSpPr/>
          <p:nvPr/>
        </p:nvSpPr>
        <p:spPr>
          <a:xfrm>
            <a:off x="1693344" y="16063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028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29099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39AB-3382-918D-9F7A-A6863BC9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A38BD4E-8B4B-F8B4-9A31-859180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28942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89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521DB-ED34-3106-29F6-5A43881F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FB1BCA-0322-6F3B-F506-66E06E0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7AE60-D898-7A64-FA10-7F96E4A8BE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  <a:r>
              <a:rPr lang="en-US" altLang="ko-KR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3CBDF-2874-D84C-EE27-28EB53CB78A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89E2E1-5452-8F17-009E-C8E978A21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93597"/>
              </p:ext>
            </p:extLst>
          </p:nvPr>
        </p:nvGraphicFramePr>
        <p:xfrm>
          <a:off x="7858125" y="426720"/>
          <a:ext cx="2047875" cy="450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 배너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페이지에서 배너를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5AC4558B-2A01-646D-5284-7E7E1E944D7C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기획전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EF318CD3-060F-F538-86B1-DC4D9A1B1E60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만나는 특별한 기회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!!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 기획전을 만나보세요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24623439-7CDD-500E-801C-9174A7A042C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35;g302391297fa_0_53">
            <a:extLst>
              <a:ext uri="{FF2B5EF4-FFF2-40B4-BE49-F238E27FC236}">
                <a16:creationId xmlns:a16="http://schemas.microsoft.com/office/drawing/2014/main" id="{B578303A-340A-217A-1FCE-FB53BAA9E1D0}"/>
              </a:ext>
            </a:extLst>
          </p:cNvPr>
          <p:cNvSpPr/>
          <p:nvPr/>
        </p:nvSpPr>
        <p:spPr>
          <a:xfrm>
            <a:off x="565308" y="1491685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기획전이 있습니다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2;g2ef584e469a_0_1">
            <a:extLst>
              <a:ext uri="{FF2B5EF4-FFF2-40B4-BE49-F238E27FC236}">
                <a16:creationId xmlns:a16="http://schemas.microsoft.com/office/drawing/2014/main" id="{286AF458-A36A-E5C1-823B-036B70CE0F11}"/>
              </a:ext>
            </a:extLst>
          </p:cNvPr>
          <p:cNvSpPr/>
          <p:nvPr/>
        </p:nvSpPr>
        <p:spPr>
          <a:xfrm>
            <a:off x="473950" y="3080027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#2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Picture 2">
            <a:hlinkClick r:id="rId2"/>
            <a:extLst>
              <a:ext uri="{FF2B5EF4-FFF2-40B4-BE49-F238E27FC236}">
                <a16:creationId xmlns:a16="http://schemas.microsoft.com/office/drawing/2014/main" id="{555D0F2D-487A-F0D0-A6AF-EE08671A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1871719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142;g2ef584e469a_0_1">
            <a:extLst>
              <a:ext uri="{FF2B5EF4-FFF2-40B4-BE49-F238E27FC236}">
                <a16:creationId xmlns:a16="http://schemas.microsoft.com/office/drawing/2014/main" id="{8121266B-7EA1-A224-1D55-C6BEFA2C6269}"/>
              </a:ext>
            </a:extLst>
          </p:cNvPr>
          <p:cNvSpPr/>
          <p:nvPr/>
        </p:nvSpPr>
        <p:spPr>
          <a:xfrm>
            <a:off x="473950" y="4288332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#3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7F5E7EEA-ECE4-AF35-1771-AA037B17E12D}"/>
              </a:ext>
            </a:extLst>
          </p:cNvPr>
          <p:cNvSpPr/>
          <p:nvPr/>
        </p:nvSpPr>
        <p:spPr>
          <a:xfrm>
            <a:off x="368849" y="2187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1225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D899-74A9-C37B-9D77-96D8134B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FC8830-5B1A-7293-F96C-DB2111A32C70}"/>
              </a:ext>
            </a:extLst>
          </p:cNvPr>
          <p:cNvGrpSpPr/>
          <p:nvPr/>
        </p:nvGrpSpPr>
        <p:grpSpPr>
          <a:xfrm>
            <a:off x="492952" y="3478675"/>
            <a:ext cx="6665673" cy="1021097"/>
            <a:chOff x="533916" y="6307114"/>
            <a:chExt cx="6665673" cy="1021097"/>
          </a:xfrm>
        </p:grpSpPr>
        <p:graphicFrame>
          <p:nvGraphicFramePr>
            <p:cNvPr id="25" name="Google Shape;241;g2f8249fdfe1_0_48">
              <a:extLst>
                <a:ext uri="{FF2B5EF4-FFF2-40B4-BE49-F238E27FC236}">
                  <a16:creationId xmlns:a16="http://schemas.microsoft.com/office/drawing/2014/main" id="{9B78ED33-F5EE-5FB5-1A32-F21A168D9F3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0451680"/>
                </p:ext>
              </p:extLst>
            </p:nvPr>
          </p:nvGraphicFramePr>
          <p:xfrm>
            <a:off x="533916" y="6307114"/>
            <a:ext cx="6665673" cy="102109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8099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3402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40285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20193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90181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26" name="Google Shape;178;g2ef584e469a_0_1">
              <a:extLst>
                <a:ext uri="{FF2B5EF4-FFF2-40B4-BE49-F238E27FC236}">
                  <a16:creationId xmlns:a16="http://schemas.microsoft.com/office/drawing/2014/main" id="{CC5372F9-AF82-01E3-2615-433E25734EB5}"/>
                </a:ext>
              </a:extLst>
            </p:cNvPr>
            <p:cNvSpPr/>
            <p:nvPr/>
          </p:nvSpPr>
          <p:spPr>
            <a:xfrm>
              <a:off x="569789" y="7106425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8;g2ef584e469a_0_1">
              <a:extLst>
                <a:ext uri="{FF2B5EF4-FFF2-40B4-BE49-F238E27FC236}">
                  <a16:creationId xmlns:a16="http://schemas.microsoft.com/office/drawing/2014/main" id="{4ACCA3A4-995F-C8E4-5131-ED2C04525473}"/>
                </a:ext>
              </a:extLst>
            </p:cNvPr>
            <p:cNvSpPr/>
            <p:nvPr/>
          </p:nvSpPr>
          <p:spPr>
            <a:xfrm>
              <a:off x="930982" y="7106425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C6DB7F66-751C-63B1-CAB4-DB24633F7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58102D15-6267-6C47-FF83-9DC656369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B0795CF5-2A45-99C8-10FF-9E73EC0F7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22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>
              <a:extLst>
                <a:ext uri="{FF2B5EF4-FFF2-40B4-BE49-F238E27FC236}">
                  <a16:creationId xmlns:a16="http://schemas.microsoft.com/office/drawing/2014/main" id="{3AFDA985-6562-8332-0571-BF0C8B4D5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13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2AD40CA6-BF26-5C71-EA69-2B41F50BF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23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8">
              <a:extLst>
                <a:ext uri="{FF2B5EF4-FFF2-40B4-BE49-F238E27FC236}">
                  <a16:creationId xmlns:a16="http://schemas.microsoft.com/office/drawing/2014/main" id="{FFA62699-9157-8181-C539-C030D3A3F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15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>
              <a:extLst>
                <a:ext uri="{FF2B5EF4-FFF2-40B4-BE49-F238E27FC236}">
                  <a16:creationId xmlns:a16="http://schemas.microsoft.com/office/drawing/2014/main" id="{3889D0B7-B4E5-5A9A-EA1A-F5BDCE7DA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4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F984AC40-B256-0024-D98A-0DACB19A6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6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C15BB8B4-70C9-CB04-AE5D-A370555D8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31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0163223F-7DA9-B8B5-5EBD-69716B998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3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Google Shape;178;g2ef584e469a_0_1">
              <a:extLst>
                <a:ext uri="{FF2B5EF4-FFF2-40B4-BE49-F238E27FC236}">
                  <a16:creationId xmlns:a16="http://schemas.microsoft.com/office/drawing/2014/main" id="{B0CC395B-E211-9A5F-692B-B16381C8B396}"/>
                </a:ext>
              </a:extLst>
            </p:cNvPr>
            <p:cNvSpPr/>
            <p:nvPr/>
          </p:nvSpPr>
          <p:spPr>
            <a:xfrm>
              <a:off x="4632771" y="698864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8;g2ef584e469a_0_1">
              <a:extLst>
                <a:ext uri="{FF2B5EF4-FFF2-40B4-BE49-F238E27FC236}">
                  <a16:creationId xmlns:a16="http://schemas.microsoft.com/office/drawing/2014/main" id="{E09DBF4B-A853-D80F-3866-7909226D643E}"/>
                </a:ext>
              </a:extLst>
            </p:cNvPr>
            <p:cNvSpPr/>
            <p:nvPr/>
          </p:nvSpPr>
          <p:spPr>
            <a:xfrm>
              <a:off x="4993964" y="698864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8;g2ef584e469a_0_1">
              <a:extLst>
                <a:ext uri="{FF2B5EF4-FFF2-40B4-BE49-F238E27FC236}">
                  <a16:creationId xmlns:a16="http://schemas.microsoft.com/office/drawing/2014/main" id="{D9144BEF-8BE6-4147-A5EC-316813E88146}"/>
                </a:ext>
              </a:extLst>
            </p:cNvPr>
            <p:cNvSpPr/>
            <p:nvPr/>
          </p:nvSpPr>
          <p:spPr>
            <a:xfrm>
              <a:off x="1897832" y="7106425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A7708478-738C-1416-022E-450FE1F0D4BC}"/>
                </a:ext>
              </a:extLst>
            </p:cNvPr>
            <p:cNvSpPr/>
            <p:nvPr/>
          </p:nvSpPr>
          <p:spPr>
            <a:xfrm>
              <a:off x="2259025" y="7106425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311648-5C17-C58C-8107-E884446E3107}"/>
              </a:ext>
            </a:extLst>
          </p:cNvPr>
          <p:cNvGrpSpPr/>
          <p:nvPr/>
        </p:nvGrpSpPr>
        <p:grpSpPr>
          <a:xfrm>
            <a:off x="492952" y="5591469"/>
            <a:ext cx="6665673" cy="1021097"/>
            <a:chOff x="533916" y="6307114"/>
            <a:chExt cx="6665673" cy="1021097"/>
          </a:xfrm>
        </p:grpSpPr>
        <p:graphicFrame>
          <p:nvGraphicFramePr>
            <p:cNvPr id="4" name="Google Shape;241;g2f8249fdfe1_0_48">
              <a:extLst>
                <a:ext uri="{FF2B5EF4-FFF2-40B4-BE49-F238E27FC236}">
                  <a16:creationId xmlns:a16="http://schemas.microsoft.com/office/drawing/2014/main" id="{B392428B-730D-C869-3F29-9B327F8CCE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0451680"/>
                </p:ext>
              </p:extLst>
            </p:nvPr>
          </p:nvGraphicFramePr>
          <p:xfrm>
            <a:off x="533916" y="6307114"/>
            <a:ext cx="6665673" cy="102109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8099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3402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40285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20193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90181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</a:t>
                        </a:r>
                        <a:endPara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5" name="Google Shape;178;g2ef584e469a_0_1">
              <a:extLst>
                <a:ext uri="{FF2B5EF4-FFF2-40B4-BE49-F238E27FC236}">
                  <a16:creationId xmlns:a16="http://schemas.microsoft.com/office/drawing/2014/main" id="{C7AD304A-0F50-A357-2AAF-509C31328DF1}"/>
                </a:ext>
              </a:extLst>
            </p:cNvPr>
            <p:cNvSpPr/>
            <p:nvPr/>
          </p:nvSpPr>
          <p:spPr>
            <a:xfrm>
              <a:off x="569789" y="7106425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78;g2ef584e469a_0_1">
              <a:extLst>
                <a:ext uri="{FF2B5EF4-FFF2-40B4-BE49-F238E27FC236}">
                  <a16:creationId xmlns:a16="http://schemas.microsoft.com/office/drawing/2014/main" id="{E674559E-8691-8F7E-B9DB-C922CF6B8839}"/>
                </a:ext>
              </a:extLst>
            </p:cNvPr>
            <p:cNvSpPr/>
            <p:nvPr/>
          </p:nvSpPr>
          <p:spPr>
            <a:xfrm>
              <a:off x="930982" y="7106425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830F64-0D02-AC46-3EF6-113A4394A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A879306E-A936-1D5D-2E13-D15F95714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EFC852F-B001-289A-4F1A-F5653202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22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0894EFD5-9C81-DAF3-0DD1-809D4EBE9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13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1F2EF89F-5254-EEA6-4739-7CF485BD4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23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07D30F5E-9FBF-D960-2BE5-3E1A62E3F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15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EDDEA75C-7D57-84D4-5657-0B084C9A9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4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B416D78B-733E-7581-4B26-9EB6CB01E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6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42049DCA-40D7-1FAD-16E3-DBA24090E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31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F942D37D-6FC8-19DB-15E4-80EBEA291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3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Google Shape;178;g2ef584e469a_0_1">
              <a:extLst>
                <a:ext uri="{FF2B5EF4-FFF2-40B4-BE49-F238E27FC236}">
                  <a16:creationId xmlns:a16="http://schemas.microsoft.com/office/drawing/2014/main" id="{DB5FAE29-03A6-8374-27EF-B12E2B69A399}"/>
                </a:ext>
              </a:extLst>
            </p:cNvPr>
            <p:cNvSpPr/>
            <p:nvPr/>
          </p:nvSpPr>
          <p:spPr>
            <a:xfrm>
              <a:off x="4632771" y="698864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8;g2ef584e469a_0_1">
              <a:extLst>
                <a:ext uri="{FF2B5EF4-FFF2-40B4-BE49-F238E27FC236}">
                  <a16:creationId xmlns:a16="http://schemas.microsoft.com/office/drawing/2014/main" id="{E24B6F05-B4A0-E67B-3DB1-94A4E82CB252}"/>
                </a:ext>
              </a:extLst>
            </p:cNvPr>
            <p:cNvSpPr/>
            <p:nvPr/>
          </p:nvSpPr>
          <p:spPr>
            <a:xfrm>
              <a:off x="4993964" y="698864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8;g2ef584e469a_0_1">
              <a:extLst>
                <a:ext uri="{FF2B5EF4-FFF2-40B4-BE49-F238E27FC236}">
                  <a16:creationId xmlns:a16="http://schemas.microsoft.com/office/drawing/2014/main" id="{EBE7F62F-1DDE-1A9A-66EC-67BC71BAC146}"/>
                </a:ext>
              </a:extLst>
            </p:cNvPr>
            <p:cNvSpPr/>
            <p:nvPr/>
          </p:nvSpPr>
          <p:spPr>
            <a:xfrm>
              <a:off x="1897832" y="7106425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8;g2ef584e469a_0_1">
              <a:extLst>
                <a:ext uri="{FF2B5EF4-FFF2-40B4-BE49-F238E27FC236}">
                  <a16:creationId xmlns:a16="http://schemas.microsoft.com/office/drawing/2014/main" id="{0F88D510-736F-E277-6540-45C2F53D0992}"/>
                </a:ext>
              </a:extLst>
            </p:cNvPr>
            <p:cNvSpPr/>
            <p:nvPr/>
          </p:nvSpPr>
          <p:spPr>
            <a:xfrm>
              <a:off x="2259025" y="7106425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" name="Google Shape;215;g2f8249fdfe1_0_48">
            <a:extLst>
              <a:ext uri="{FF2B5EF4-FFF2-40B4-BE49-F238E27FC236}">
                <a16:creationId xmlns:a16="http://schemas.microsoft.com/office/drawing/2014/main" id="{76C2DFD4-5EA6-245A-80C6-FD615C4D0A08}"/>
              </a:ext>
            </a:extLst>
          </p:cNvPr>
          <p:cNvSpPr/>
          <p:nvPr/>
        </p:nvSpPr>
        <p:spPr>
          <a:xfrm>
            <a:off x="1846006" y="4529534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6;g2f8249fdfe1_0_48">
            <a:extLst>
              <a:ext uri="{FF2B5EF4-FFF2-40B4-BE49-F238E27FC236}">
                <a16:creationId xmlns:a16="http://schemas.microsoft.com/office/drawing/2014/main" id="{BA21E740-DBAE-82B3-880F-B05C6850A4A6}"/>
              </a:ext>
            </a:extLst>
          </p:cNvPr>
          <p:cNvSpPr/>
          <p:nvPr/>
        </p:nvSpPr>
        <p:spPr>
          <a:xfrm>
            <a:off x="3198487" y="4532871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17;g2f8249fdfe1_0_48">
            <a:extLst>
              <a:ext uri="{FF2B5EF4-FFF2-40B4-BE49-F238E27FC236}">
                <a16:creationId xmlns:a16="http://schemas.microsoft.com/office/drawing/2014/main" id="{DAE63B6B-72A6-6484-4C22-EF3FC3B90DCD}"/>
              </a:ext>
            </a:extLst>
          </p:cNvPr>
          <p:cNvSpPr/>
          <p:nvPr/>
        </p:nvSpPr>
        <p:spPr>
          <a:xfrm>
            <a:off x="5914228" y="4529533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18;g2f8249fdfe1_0_48">
            <a:extLst>
              <a:ext uri="{FF2B5EF4-FFF2-40B4-BE49-F238E27FC236}">
                <a16:creationId xmlns:a16="http://schemas.microsoft.com/office/drawing/2014/main" id="{491BDC92-75B5-E038-0558-90A80BFF5729}"/>
              </a:ext>
            </a:extLst>
          </p:cNvPr>
          <p:cNvSpPr/>
          <p:nvPr/>
        </p:nvSpPr>
        <p:spPr>
          <a:xfrm>
            <a:off x="4555866" y="4532871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4;g2ef584e469a_0_1">
            <a:extLst>
              <a:ext uri="{FF2B5EF4-FFF2-40B4-BE49-F238E27FC236}">
                <a16:creationId xmlns:a16="http://schemas.microsoft.com/office/drawing/2014/main" id="{92CDCDA0-3835-F5DD-F1F8-7DC6677F206A}"/>
              </a:ext>
            </a:extLst>
          </p:cNvPr>
          <p:cNvSpPr/>
          <p:nvPr/>
        </p:nvSpPr>
        <p:spPr>
          <a:xfrm>
            <a:off x="504169" y="4529535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Picture 6" descr="방한코팅장갑">
            <a:extLst>
              <a:ext uri="{FF2B5EF4-FFF2-40B4-BE49-F238E27FC236}">
                <a16:creationId xmlns:a16="http://schemas.microsoft.com/office/drawing/2014/main" id="{4B9816AD-2E9F-2F4D-B8F7-7045671B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46106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방한코팅장갑">
            <a:extLst>
              <a:ext uri="{FF2B5EF4-FFF2-40B4-BE49-F238E27FC236}">
                <a16:creationId xmlns:a16="http://schemas.microsoft.com/office/drawing/2014/main" id="{23501AD7-09EF-850D-85F8-D963FDDC1AF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46106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방한코팅장갑">
            <a:extLst>
              <a:ext uri="{FF2B5EF4-FFF2-40B4-BE49-F238E27FC236}">
                <a16:creationId xmlns:a16="http://schemas.microsoft.com/office/drawing/2014/main" id="{794E0B2F-7FC0-2D42-9D8A-867D8B12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46106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방한코팅장갑">
            <a:extLst>
              <a:ext uri="{FF2B5EF4-FFF2-40B4-BE49-F238E27FC236}">
                <a16:creationId xmlns:a16="http://schemas.microsoft.com/office/drawing/2014/main" id="{771C5022-28BE-E38A-A2E0-E95893AE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46106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4" descr="방한코팅장갑">
            <a:extLst>
              <a:ext uri="{FF2B5EF4-FFF2-40B4-BE49-F238E27FC236}">
                <a16:creationId xmlns:a16="http://schemas.microsoft.com/office/drawing/2014/main" id="{631B4D6A-CD8F-0CF0-8A06-F553F4B6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46106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215;g2f8249fdfe1_0_48">
            <a:extLst>
              <a:ext uri="{FF2B5EF4-FFF2-40B4-BE49-F238E27FC236}">
                <a16:creationId xmlns:a16="http://schemas.microsoft.com/office/drawing/2014/main" id="{4A9B3AA1-5C3C-0376-BAE1-45A8DFCF1F52}"/>
              </a:ext>
            </a:extLst>
          </p:cNvPr>
          <p:cNvSpPr/>
          <p:nvPr/>
        </p:nvSpPr>
        <p:spPr>
          <a:xfrm>
            <a:off x="1846006" y="2420891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16;g2f8249fdfe1_0_48">
            <a:extLst>
              <a:ext uri="{FF2B5EF4-FFF2-40B4-BE49-F238E27FC236}">
                <a16:creationId xmlns:a16="http://schemas.microsoft.com/office/drawing/2014/main" id="{5ABB9E4E-5376-CD0D-D98F-2BC668134496}"/>
              </a:ext>
            </a:extLst>
          </p:cNvPr>
          <p:cNvSpPr/>
          <p:nvPr/>
        </p:nvSpPr>
        <p:spPr>
          <a:xfrm>
            <a:off x="3198487" y="2424228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7;g2f8249fdfe1_0_48">
            <a:extLst>
              <a:ext uri="{FF2B5EF4-FFF2-40B4-BE49-F238E27FC236}">
                <a16:creationId xmlns:a16="http://schemas.microsoft.com/office/drawing/2014/main" id="{556FDA18-2299-EF7C-7B8D-D53FA03FA185}"/>
              </a:ext>
            </a:extLst>
          </p:cNvPr>
          <p:cNvSpPr/>
          <p:nvPr/>
        </p:nvSpPr>
        <p:spPr>
          <a:xfrm>
            <a:off x="5914228" y="2420890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8;g2f8249fdfe1_0_48">
            <a:extLst>
              <a:ext uri="{FF2B5EF4-FFF2-40B4-BE49-F238E27FC236}">
                <a16:creationId xmlns:a16="http://schemas.microsoft.com/office/drawing/2014/main" id="{1C8C69AD-CC13-3465-12E8-27BFA15244C3}"/>
              </a:ext>
            </a:extLst>
          </p:cNvPr>
          <p:cNvSpPr/>
          <p:nvPr/>
        </p:nvSpPr>
        <p:spPr>
          <a:xfrm>
            <a:off x="4555866" y="2424228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4;g2ef584e469a_0_1">
            <a:extLst>
              <a:ext uri="{FF2B5EF4-FFF2-40B4-BE49-F238E27FC236}">
                <a16:creationId xmlns:a16="http://schemas.microsoft.com/office/drawing/2014/main" id="{39DB0EE5-54AC-B257-7994-27862791B2D4}"/>
              </a:ext>
            </a:extLst>
          </p:cNvPr>
          <p:cNvSpPr/>
          <p:nvPr/>
        </p:nvSpPr>
        <p:spPr>
          <a:xfrm>
            <a:off x="510087" y="2428580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방한코팅장갑">
            <a:extLst>
              <a:ext uri="{FF2B5EF4-FFF2-40B4-BE49-F238E27FC236}">
                <a16:creationId xmlns:a16="http://schemas.microsoft.com/office/drawing/2014/main" id="{63C9EE9C-7677-7640-7885-505E764D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방한코팅장갑">
            <a:extLst>
              <a:ext uri="{FF2B5EF4-FFF2-40B4-BE49-F238E27FC236}">
                <a16:creationId xmlns:a16="http://schemas.microsoft.com/office/drawing/2014/main" id="{AB0418C6-0DAB-EEF6-FBF1-88C681474CF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방한코팅장갑">
            <a:extLst>
              <a:ext uri="{FF2B5EF4-FFF2-40B4-BE49-F238E27FC236}">
                <a16:creationId xmlns:a16="http://schemas.microsoft.com/office/drawing/2014/main" id="{AD74424D-B7D5-17AF-9F91-B29CF20A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방한코팅장갑">
            <a:extLst>
              <a:ext uri="{FF2B5EF4-FFF2-40B4-BE49-F238E27FC236}">
                <a16:creationId xmlns:a16="http://schemas.microsoft.com/office/drawing/2014/main" id="{FBBC4C9F-04A0-8AB7-7503-04E96EE5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방한코팅장갑">
            <a:extLst>
              <a:ext uri="{FF2B5EF4-FFF2-40B4-BE49-F238E27FC236}">
                <a16:creationId xmlns:a16="http://schemas.microsoft.com/office/drawing/2014/main" id="{A1B887FA-7E67-3DF2-7B4E-1D888056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EDCA811-C7CB-84E5-D1E1-8D5E89A3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0D5DD-B62C-63A0-D129-C63F5FBB15C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 상세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2214C-A440-F482-A824-1ABF72BEAC9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70765D-D267-4981-10BE-66468F3D5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08251"/>
              </p:ext>
            </p:extLst>
          </p:nvPr>
        </p:nvGraphicFramePr>
        <p:xfrm>
          <a:off x="7930163" y="426720"/>
          <a:ext cx="1975837" cy="455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 상세 페이지</a:t>
                      </a:r>
                      <a:endParaRPr lang="en-US" altLang="ko-KR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품절상품은 목록에서 제외한다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 목록의 배너와 동일하게 적용한다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 상품 전시영역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운영사페이지에서 기획전 상품을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9"/>
            <a:extLst>
              <a:ext uri="{FF2B5EF4-FFF2-40B4-BE49-F238E27FC236}">
                <a16:creationId xmlns:a16="http://schemas.microsoft.com/office/drawing/2014/main" id="{CD2282AB-24BC-2F38-805A-B647FF45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749950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975;g2f2558950df_0_84">
            <a:extLst>
              <a:ext uri="{FF2B5EF4-FFF2-40B4-BE49-F238E27FC236}">
                <a16:creationId xmlns:a16="http://schemas.microsoft.com/office/drawing/2014/main" id="{A6E64B37-E2B7-30F1-E978-9623AF160BC4}"/>
              </a:ext>
            </a:extLst>
          </p:cNvPr>
          <p:cNvSpPr/>
          <p:nvPr/>
        </p:nvSpPr>
        <p:spPr>
          <a:xfrm>
            <a:off x="504169" y="1999045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DA4D9494-052D-7286-BC23-FF58DAB8C662}"/>
              </a:ext>
            </a:extLst>
          </p:cNvPr>
          <p:cNvSpPr/>
          <p:nvPr/>
        </p:nvSpPr>
        <p:spPr>
          <a:xfrm>
            <a:off x="6240805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3" name="Google Shape;649;g302391297fa_0_53">
            <a:extLst>
              <a:ext uri="{FF2B5EF4-FFF2-40B4-BE49-F238E27FC236}">
                <a16:creationId xmlns:a16="http://schemas.microsoft.com/office/drawing/2014/main" id="{299AB50D-FC7C-AD1A-50EE-04B0DEC92424}"/>
              </a:ext>
            </a:extLst>
          </p:cNvPr>
          <p:cNvCxnSpPr/>
          <p:nvPr/>
        </p:nvCxnSpPr>
        <p:spPr>
          <a:xfrm>
            <a:off x="216817" y="2312988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975;g2f2558950df_0_84">
            <a:extLst>
              <a:ext uri="{FF2B5EF4-FFF2-40B4-BE49-F238E27FC236}">
                <a16:creationId xmlns:a16="http://schemas.microsoft.com/office/drawing/2014/main" id="{58045ACE-0D66-8F8B-EC2A-6E6EA4DA9423}"/>
              </a:ext>
            </a:extLst>
          </p:cNvPr>
          <p:cNvSpPr/>
          <p:nvPr/>
        </p:nvSpPr>
        <p:spPr>
          <a:xfrm>
            <a:off x="5313363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D3F078B-6A7C-6C37-5A44-EDDBEE2B3D4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FE82B94-BD48-2010-45CC-701225DDBB1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35E82AA-F7F6-7B86-4E58-2AE3E1D83E5E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9FAC616-8202-64BE-216F-97CA97E7B1A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2C2D27-3A00-9FAA-490E-9B6EE696707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453722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012B152-8650-8AEE-5E4F-AE99FD61CBF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453722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735E61D-18B0-31FC-7A35-80C0E50BC78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453722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9FA2626-E0B2-91E7-75B2-9094B19F238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453722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2B1D30C-470D-F985-1CDF-5AF24715571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453722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18F4AE9-D4CA-B536-0679-49204781B42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2423818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94C84F48-1E55-772B-6448-2063E6098257}"/>
              </a:ext>
            </a:extLst>
          </p:cNvPr>
          <p:cNvSpPr/>
          <p:nvPr/>
        </p:nvSpPr>
        <p:spPr>
          <a:xfrm>
            <a:off x="383950" y="1205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699;g2fb18904de5_2_107">
            <a:extLst>
              <a:ext uri="{FF2B5EF4-FFF2-40B4-BE49-F238E27FC236}">
                <a16:creationId xmlns:a16="http://schemas.microsoft.com/office/drawing/2014/main" id="{1A4E8161-49EE-7F43-2E60-42461AE25B17}"/>
              </a:ext>
            </a:extLst>
          </p:cNvPr>
          <p:cNvSpPr/>
          <p:nvPr/>
        </p:nvSpPr>
        <p:spPr>
          <a:xfrm>
            <a:off x="2350724" y="22342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2529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8134-1790-C8A0-A02E-8FE363BC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F93A4C7-2DD5-91A3-1D8A-DE4B4B4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EA38B-29EF-695D-1D16-14018E19BE0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63A9B-5CFE-23D2-B30C-2737D55D0A7D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F259CE-F898-C882-A22C-A167673E5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11001"/>
              </p:ext>
            </p:extLst>
          </p:nvPr>
        </p:nvGraphicFramePr>
        <p:xfrm>
          <a:off x="7858125" y="426720"/>
          <a:ext cx="2047875" cy="458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배송조회 페이지</a:t>
                      </a:r>
                      <a:endParaRPr lang="en-US" altLang="ko-KR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조회값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개월간 주문내역 모두표시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 및 주문상세정보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 페이지로이동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주문한 상품정보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최종결제금액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주문진행상태 및 각 단계별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진행 상태별 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진행단계 안내영역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FEDEDD89-8EEF-5794-4C7A-7CD67F50A9F5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F92FCC0-A403-A4F6-0F7D-2BC9B3236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863642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oogle Shape;693;g303e5fefdbf_0_89">
            <a:extLst>
              <a:ext uri="{FF2B5EF4-FFF2-40B4-BE49-F238E27FC236}">
                <a16:creationId xmlns:a16="http://schemas.microsoft.com/office/drawing/2014/main" id="{B96F8C5A-A1EC-4878-3F27-4FD9B02B3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42921"/>
              </p:ext>
            </p:extLst>
          </p:nvPr>
        </p:nvGraphicFramePr>
        <p:xfrm>
          <a:off x="1711904" y="1933390"/>
          <a:ext cx="5428800" cy="3199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b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r>
                        <a:rPr lang="ko-KR" altLang="en-US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r>
                        <a:rPr lang="ko-KR" altLang="en-US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96392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694;g303e5fefdbf_0_89">
            <a:extLst>
              <a:ext uri="{FF2B5EF4-FFF2-40B4-BE49-F238E27FC236}">
                <a16:creationId xmlns:a16="http://schemas.microsoft.com/office/drawing/2014/main" id="{58D20E41-91DC-8FA1-18DF-FC510279DC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0564" y="333827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5;g303e5fefdbf_0_89">
            <a:extLst>
              <a:ext uri="{FF2B5EF4-FFF2-40B4-BE49-F238E27FC236}">
                <a16:creationId xmlns:a16="http://schemas.microsoft.com/office/drawing/2014/main" id="{E9963681-DB5C-6489-F88E-0956A99075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24"/>
          <a:stretch/>
        </p:blipFill>
        <p:spPr>
          <a:xfrm>
            <a:off x="2680553" y="424226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6;g303e5fefdbf_0_89">
            <a:extLst>
              <a:ext uri="{FF2B5EF4-FFF2-40B4-BE49-F238E27FC236}">
                <a16:creationId xmlns:a16="http://schemas.microsoft.com/office/drawing/2014/main" id="{C6A7AD9D-1D2E-0886-E668-E74F94622077}"/>
              </a:ext>
            </a:extLst>
          </p:cNvPr>
          <p:cNvSpPr/>
          <p:nvPr/>
        </p:nvSpPr>
        <p:spPr>
          <a:xfrm>
            <a:off x="3558528" y="333748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7;g303e5fefdbf_0_89">
            <a:extLst>
              <a:ext uri="{FF2B5EF4-FFF2-40B4-BE49-F238E27FC236}">
                <a16:creationId xmlns:a16="http://schemas.microsoft.com/office/drawing/2014/main" id="{3B88FB76-DD67-B339-3A23-DB57DD019BA6}"/>
              </a:ext>
            </a:extLst>
          </p:cNvPr>
          <p:cNvSpPr/>
          <p:nvPr/>
        </p:nvSpPr>
        <p:spPr>
          <a:xfrm>
            <a:off x="3558528" y="433431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98;g303e5fefdbf_0_89">
            <a:extLst>
              <a:ext uri="{FF2B5EF4-FFF2-40B4-BE49-F238E27FC236}">
                <a16:creationId xmlns:a16="http://schemas.microsoft.com/office/drawing/2014/main" id="{0C40AE2B-E5AA-241F-8413-23DB2B12D4BC}"/>
              </a:ext>
            </a:extLst>
          </p:cNvPr>
          <p:cNvSpPr/>
          <p:nvPr/>
        </p:nvSpPr>
        <p:spPr>
          <a:xfrm>
            <a:off x="6377501" y="349694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99;g303e5fefdbf_0_89">
            <a:extLst>
              <a:ext uri="{FF2B5EF4-FFF2-40B4-BE49-F238E27FC236}">
                <a16:creationId xmlns:a16="http://schemas.microsoft.com/office/drawing/2014/main" id="{DB7C04AD-E40C-9832-6FC9-2878247781F4}"/>
              </a:ext>
            </a:extLst>
          </p:cNvPr>
          <p:cNvSpPr/>
          <p:nvPr/>
        </p:nvSpPr>
        <p:spPr>
          <a:xfrm>
            <a:off x="6377501" y="36748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700;g303e5fefdbf_0_89">
            <a:extLst>
              <a:ext uri="{FF2B5EF4-FFF2-40B4-BE49-F238E27FC236}">
                <a16:creationId xmlns:a16="http://schemas.microsoft.com/office/drawing/2014/main" id="{1D7F0B8B-FCD7-ACF4-7650-2A97470DB331}"/>
              </a:ext>
            </a:extLst>
          </p:cNvPr>
          <p:cNvSpPr/>
          <p:nvPr/>
        </p:nvSpPr>
        <p:spPr>
          <a:xfrm>
            <a:off x="1848454" y="37711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701;g303e5fefdbf_0_89">
            <a:extLst>
              <a:ext uri="{FF2B5EF4-FFF2-40B4-BE49-F238E27FC236}">
                <a16:creationId xmlns:a16="http://schemas.microsoft.com/office/drawing/2014/main" id="{34BF78D8-9026-26A9-1B45-B515128CD6DE}"/>
              </a:ext>
            </a:extLst>
          </p:cNvPr>
          <p:cNvSpPr/>
          <p:nvPr/>
        </p:nvSpPr>
        <p:spPr>
          <a:xfrm>
            <a:off x="1848454" y="48200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702;g303e5fefdbf_0_89">
            <a:extLst>
              <a:ext uri="{FF2B5EF4-FFF2-40B4-BE49-F238E27FC236}">
                <a16:creationId xmlns:a16="http://schemas.microsoft.com/office/drawing/2014/main" id="{7D462ADB-9DF2-F78C-CE69-87509921ED1E}"/>
              </a:ext>
            </a:extLst>
          </p:cNvPr>
          <p:cNvSpPr/>
          <p:nvPr/>
        </p:nvSpPr>
        <p:spPr>
          <a:xfrm>
            <a:off x="6377500" y="448675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703;g303e5fefdbf_0_89">
            <a:extLst>
              <a:ext uri="{FF2B5EF4-FFF2-40B4-BE49-F238E27FC236}">
                <a16:creationId xmlns:a16="http://schemas.microsoft.com/office/drawing/2014/main" id="{865856F5-E3BF-58FD-462A-9D13F84325CD}"/>
              </a:ext>
            </a:extLst>
          </p:cNvPr>
          <p:cNvSpPr/>
          <p:nvPr/>
        </p:nvSpPr>
        <p:spPr>
          <a:xfrm>
            <a:off x="6377500" y="467651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4;g303e5fefdbf_0_89">
            <a:extLst>
              <a:ext uri="{FF2B5EF4-FFF2-40B4-BE49-F238E27FC236}">
                <a16:creationId xmlns:a16="http://schemas.microsoft.com/office/drawing/2014/main" id="{34B69B1B-1F88-F665-F6FA-72FAA08DFDFE}"/>
              </a:ext>
            </a:extLst>
          </p:cNvPr>
          <p:cNvSpPr/>
          <p:nvPr/>
        </p:nvSpPr>
        <p:spPr>
          <a:xfrm>
            <a:off x="6377500" y="48662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76;g303e5fefdbf_0_89">
            <a:extLst>
              <a:ext uri="{FF2B5EF4-FFF2-40B4-BE49-F238E27FC236}">
                <a16:creationId xmlns:a16="http://schemas.microsoft.com/office/drawing/2014/main" id="{32CFA365-9921-3CF6-C19E-F4A26C7620FC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상품별 결제금액은 주문 시 총 결제금액과 다를 수 있으며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정보를 확인하시려면 상세보기 버튼을 클릭하세요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BC90C25-1F7D-B08C-20DB-75F4556A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07712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F991B1FC-64D5-9B18-CF36-8CC17AC35BAB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70C6855-A980-85EA-C63E-F29CA6FDC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1970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2BFFA13-96A8-1C9B-3D0B-247ED4FF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0529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8" name="그래픽 77" descr="일일 일정표 단색으로 채워진">
            <a:extLst>
              <a:ext uri="{FF2B5EF4-FFF2-40B4-BE49-F238E27FC236}">
                <a16:creationId xmlns:a16="http://schemas.microsoft.com/office/drawing/2014/main" id="{FC75A225-FFA5-1A4A-0608-E58C973A1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79" name="그래픽 78" descr="일일 일정표 단색으로 채워진">
            <a:extLst>
              <a:ext uri="{FF2B5EF4-FFF2-40B4-BE49-F238E27FC236}">
                <a16:creationId xmlns:a16="http://schemas.microsoft.com/office/drawing/2014/main" id="{1A61AC9E-0AC6-A6FD-E5CD-0AB4B8F36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80" name="Google Shape;2236;g27fe52d962f_1_4247">
            <a:extLst>
              <a:ext uri="{FF2B5EF4-FFF2-40B4-BE49-F238E27FC236}">
                <a16:creationId xmlns:a16="http://schemas.microsoft.com/office/drawing/2014/main" id="{98A6E65E-538B-1CE1-6FD0-664D5931EB55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6;g27fe52d962f_1_4247">
            <a:extLst>
              <a:ext uri="{FF2B5EF4-FFF2-40B4-BE49-F238E27FC236}">
                <a16:creationId xmlns:a16="http://schemas.microsoft.com/office/drawing/2014/main" id="{9EEB3DD1-9716-A9A3-C0E2-8A7E2FD662A4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C723A654-342C-C9F7-7091-AD58581E231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DDBAF6A4-22BD-B6AD-6956-0DBB6376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7271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4" name="Google Shape;2236;g27fe52d962f_1_4247">
            <a:extLst>
              <a:ext uri="{FF2B5EF4-FFF2-40B4-BE49-F238E27FC236}">
                <a16:creationId xmlns:a16="http://schemas.microsoft.com/office/drawing/2014/main" id="{8BAF8807-E973-E362-7ABE-3928EDB015D9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6;g27fe52d962f_1_4247">
            <a:extLst>
              <a:ext uri="{FF2B5EF4-FFF2-40B4-BE49-F238E27FC236}">
                <a16:creationId xmlns:a16="http://schemas.microsoft.com/office/drawing/2014/main" id="{942C52FF-92FB-6954-5C3A-5A6214DAFF93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676;g303e5fefdbf_0_89">
            <a:extLst>
              <a:ext uri="{FF2B5EF4-FFF2-40B4-BE49-F238E27FC236}">
                <a16:creationId xmlns:a16="http://schemas.microsoft.com/office/drawing/2014/main" id="{4655B1A0-64D2-7CA2-E49B-F00BB4F51018}"/>
              </a:ext>
            </a:extLst>
          </p:cNvPr>
          <p:cNvSpPr/>
          <p:nvPr/>
        </p:nvSpPr>
        <p:spPr>
          <a:xfrm>
            <a:off x="1711904" y="5379327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lang="en-US" altLang="ko-KR"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진행단계 안내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77;g303e5fefdbf_0_89">
            <a:extLst>
              <a:ext uri="{FF2B5EF4-FFF2-40B4-BE49-F238E27FC236}">
                <a16:creationId xmlns:a16="http://schemas.microsoft.com/office/drawing/2014/main" id="{5D3191C8-C7E5-C731-8712-912FD790E1BB}"/>
              </a:ext>
            </a:extLst>
          </p:cNvPr>
          <p:cNvSpPr/>
          <p:nvPr/>
        </p:nvSpPr>
        <p:spPr>
          <a:xfrm>
            <a:off x="4978078" y="5443701"/>
            <a:ext cx="906451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배송중입니다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(1~2</a:t>
            </a: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5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679;g303e5fefdbf_0_89">
            <a:extLst>
              <a:ext uri="{FF2B5EF4-FFF2-40B4-BE49-F238E27FC236}">
                <a16:creationId xmlns:a16="http://schemas.microsoft.com/office/drawing/2014/main" id="{450DE7C8-E28C-BBDA-50EB-CC94AC35C032}"/>
              </a:ext>
            </a:extLst>
          </p:cNvPr>
          <p:cNvSpPr/>
          <p:nvPr/>
        </p:nvSpPr>
        <p:spPr>
          <a:xfrm>
            <a:off x="2714423" y="5443702"/>
            <a:ext cx="906451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입금이</a:t>
            </a: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680;g303e5fefdbf_0_89">
            <a:extLst>
              <a:ext uri="{FF2B5EF4-FFF2-40B4-BE49-F238E27FC236}">
                <a16:creationId xmlns:a16="http://schemas.microsoft.com/office/drawing/2014/main" id="{256F744F-4E6C-51F9-0DDF-EB9355921F03}"/>
              </a:ext>
            </a:extLst>
          </p:cNvPr>
          <p:cNvSpPr/>
          <p:nvPr/>
        </p:nvSpPr>
        <p:spPr>
          <a:xfrm>
            <a:off x="3843027" y="5443701"/>
            <a:ext cx="906451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lang="ko-KR" altLang="en-US"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택배사에 주문이 전달되었습니다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.(2~3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681;g303e5fefdbf_0_89">
            <a:extLst>
              <a:ext uri="{FF2B5EF4-FFF2-40B4-BE49-F238E27FC236}">
                <a16:creationId xmlns:a16="http://schemas.microsoft.com/office/drawing/2014/main" id="{D99EA9B8-9363-CE91-62ED-F405D601A415}"/>
              </a:ext>
            </a:extLst>
          </p:cNvPr>
          <p:cNvSpPr/>
          <p:nvPr/>
        </p:nvSpPr>
        <p:spPr>
          <a:xfrm>
            <a:off x="6119135" y="5443701"/>
            <a:ext cx="906451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7D4C62-45EA-4FB5-DF86-ED1558B3C3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9730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47EBC34F-A351-5227-3130-0E48C1ABA8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1219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86AE3CF3-87C2-0E13-1D45-66814D67C1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7532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10;g302391297fa_0_53">
            <a:extLst>
              <a:ext uri="{FF2B5EF4-FFF2-40B4-BE49-F238E27FC236}">
                <a16:creationId xmlns:a16="http://schemas.microsoft.com/office/drawing/2014/main" id="{320EF595-CED5-31E2-4F1C-A5D85DA31C7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680553" y="230267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6;g302391297fa_0_53">
            <a:extLst>
              <a:ext uri="{FF2B5EF4-FFF2-40B4-BE49-F238E27FC236}">
                <a16:creationId xmlns:a16="http://schemas.microsoft.com/office/drawing/2014/main" id="{554C88BE-D303-5934-5697-C51F80E24D64}"/>
              </a:ext>
            </a:extLst>
          </p:cNvPr>
          <p:cNvSpPr/>
          <p:nvPr/>
        </p:nvSpPr>
        <p:spPr>
          <a:xfrm>
            <a:off x="3544099" y="2334738"/>
            <a:ext cx="1347774" cy="756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</a:rPr>
              <a:t>안전화 밀레 L-5</a:t>
            </a: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800" b="1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98;g303e5fefdbf_0_89">
            <a:extLst>
              <a:ext uri="{FF2B5EF4-FFF2-40B4-BE49-F238E27FC236}">
                <a16:creationId xmlns:a16="http://schemas.microsoft.com/office/drawing/2014/main" id="{FE2A12CB-AAB0-A50C-ED1F-5F058C913E11}"/>
              </a:ext>
            </a:extLst>
          </p:cNvPr>
          <p:cNvSpPr/>
          <p:nvPr/>
        </p:nvSpPr>
        <p:spPr>
          <a:xfrm>
            <a:off x="6377500" y="2667435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99;g303e5fefdbf_0_89">
            <a:extLst>
              <a:ext uri="{FF2B5EF4-FFF2-40B4-BE49-F238E27FC236}">
                <a16:creationId xmlns:a16="http://schemas.microsoft.com/office/drawing/2014/main" id="{FDB32692-D49F-33F5-FE89-0B6CB1476A4D}"/>
              </a:ext>
            </a:extLst>
          </p:cNvPr>
          <p:cNvSpPr/>
          <p:nvPr/>
        </p:nvSpPr>
        <p:spPr>
          <a:xfrm>
            <a:off x="6377500" y="284536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700;g303e5fefdbf_0_89">
            <a:extLst>
              <a:ext uri="{FF2B5EF4-FFF2-40B4-BE49-F238E27FC236}">
                <a16:creationId xmlns:a16="http://schemas.microsoft.com/office/drawing/2014/main" id="{6A13192A-C4AC-0DCC-C871-98E0DAFF1D80}"/>
              </a:ext>
            </a:extLst>
          </p:cNvPr>
          <p:cNvSpPr/>
          <p:nvPr/>
        </p:nvSpPr>
        <p:spPr>
          <a:xfrm>
            <a:off x="1837181" y="283057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06;g302391297fa_0_53">
            <a:extLst>
              <a:ext uri="{FF2B5EF4-FFF2-40B4-BE49-F238E27FC236}">
                <a16:creationId xmlns:a16="http://schemas.microsoft.com/office/drawing/2014/main" id="{6455E309-C8A2-C08C-828A-532663852AB3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C98CAE92-7FB9-3F50-5A89-B31FCFFB1794}"/>
              </a:ext>
            </a:extLst>
          </p:cNvPr>
          <p:cNvSpPr/>
          <p:nvPr/>
        </p:nvSpPr>
        <p:spPr>
          <a:xfrm>
            <a:off x="1729647" y="18529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AADD20C3-E0D5-4FC1-93DD-88A5F6020BA3}"/>
              </a:ext>
            </a:extLst>
          </p:cNvPr>
          <p:cNvSpPr/>
          <p:nvPr/>
        </p:nvSpPr>
        <p:spPr>
          <a:xfrm>
            <a:off x="5280528" y="18433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E98CD862-5C71-A5CB-3EAE-8CCFB66E0108}"/>
              </a:ext>
            </a:extLst>
          </p:cNvPr>
          <p:cNvSpPr/>
          <p:nvPr/>
        </p:nvSpPr>
        <p:spPr>
          <a:xfrm>
            <a:off x="3468528" y="18529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22EE164D-1C58-C375-E4FC-61D9D35F365F}"/>
              </a:ext>
            </a:extLst>
          </p:cNvPr>
          <p:cNvSpPr/>
          <p:nvPr/>
        </p:nvSpPr>
        <p:spPr>
          <a:xfrm>
            <a:off x="5914893" y="18529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699;g2fb18904de5_2_107">
            <a:extLst>
              <a:ext uri="{FF2B5EF4-FFF2-40B4-BE49-F238E27FC236}">
                <a16:creationId xmlns:a16="http://schemas.microsoft.com/office/drawing/2014/main" id="{1775187D-A822-963D-8796-9FFD8DB923E6}"/>
              </a:ext>
            </a:extLst>
          </p:cNvPr>
          <p:cNvSpPr/>
          <p:nvPr/>
        </p:nvSpPr>
        <p:spPr>
          <a:xfrm>
            <a:off x="6626650" y="18529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3F9132D2-4F4B-B103-941F-18A64598D301}"/>
              </a:ext>
            </a:extLst>
          </p:cNvPr>
          <p:cNvSpPr/>
          <p:nvPr/>
        </p:nvSpPr>
        <p:spPr>
          <a:xfrm>
            <a:off x="1810725" y="53043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5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009FF-B17A-F25C-76DF-001C497D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CA25ABDD-ECA6-BBD3-C698-E83CB4C2A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077500"/>
              </p:ext>
            </p:extLst>
          </p:nvPr>
        </p:nvGraphicFramePr>
        <p:xfrm>
          <a:off x="630216" y="552503"/>
          <a:ext cx="7955325" cy="6099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957">
                  <a:extLst>
                    <a:ext uri="{9D8B030D-6E8A-4147-A177-3AD203B41FA5}">
                      <a16:colId xmlns:a16="http://schemas.microsoft.com/office/drawing/2014/main" val="1210523980"/>
                    </a:ext>
                  </a:extLst>
                </a:gridCol>
                <a:gridCol w="2292942">
                  <a:extLst>
                    <a:ext uri="{9D8B030D-6E8A-4147-A177-3AD203B41FA5}">
                      <a16:colId xmlns:a16="http://schemas.microsoft.com/office/drawing/2014/main" val="1288804771"/>
                    </a:ext>
                  </a:extLst>
                </a:gridCol>
              </a:tblGrid>
              <a:tr h="2346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버튼노출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버튼기능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이동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 상태애서만 주문취소 가능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(37p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485885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준비중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</a:t>
                      </a: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단계별 배송상태 및 택배위치 확인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(41p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985645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단계별 배송상태 및 택배위치 확인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(41p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772727"/>
                  </a:ext>
                </a:extLst>
              </a:tr>
              <a:tr h="234612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단계별 배송상태 및 택배위치 확인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(41p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완료시에 교환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 가능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(38p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299891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753331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주문취소내역</a:t>
                      </a:r>
                      <a:endParaRPr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 상세내역 확인</a:t>
                      </a:r>
                      <a:endParaRPr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주문취소내역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(37p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651403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취소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단계에서만 취소 가능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취소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97070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737344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반품 승인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승인시에 반품 배송지주소 표시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내역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040970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26921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반품 완료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환불내역 정보 표시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환불완료시점안내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내역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28691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544018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환불 완료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환불내역 정보 표시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환불완료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내역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500947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94117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요청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취소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단계에서만 취소 가능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취소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(39p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00919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186356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교환 승인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승인시에 반품 배송지주소 표시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내역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(39p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190471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646557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교환 완료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승인시에 반품 배송지주소 표시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내역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(39p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94659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053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09E3DD-05E5-D8A3-F210-40BD2EECC7F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상태별 버튼 정의</a:t>
            </a:r>
          </a:p>
        </p:txBody>
      </p:sp>
    </p:spTree>
    <p:extLst>
      <p:ext uri="{BB962C8B-B14F-4D97-AF65-F5344CB8AC3E}">
        <p14:creationId xmlns:p14="http://schemas.microsoft.com/office/powerpoint/2010/main" val="593235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974;g2efdfd133eb_0_868">
            <a:extLst>
              <a:ext uri="{FF2B5EF4-FFF2-40B4-BE49-F238E27FC236}">
                <a16:creationId xmlns:a16="http://schemas.microsoft.com/office/drawing/2014/main" id="{707362B6-2605-D173-0AC2-1F1E526D7E7E}"/>
              </a:ext>
            </a:extLst>
          </p:cNvPr>
          <p:cNvSpPr/>
          <p:nvPr/>
        </p:nvSpPr>
        <p:spPr>
          <a:xfrm>
            <a:off x="97244" y="680036"/>
            <a:ext cx="5090347" cy="34347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84;g2efdfd133eb_0_868">
            <a:extLst>
              <a:ext uri="{FF2B5EF4-FFF2-40B4-BE49-F238E27FC236}">
                <a16:creationId xmlns:a16="http://schemas.microsoft.com/office/drawing/2014/main" id="{3616C71F-4A6F-6AFC-5355-0D820C5A6735}"/>
              </a:ext>
            </a:extLst>
          </p:cNvPr>
          <p:cNvSpPr/>
          <p:nvPr/>
        </p:nvSpPr>
        <p:spPr>
          <a:xfrm>
            <a:off x="302795" y="81788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85;g2efdfd133eb_0_868">
            <a:extLst>
              <a:ext uri="{FF2B5EF4-FFF2-40B4-BE49-F238E27FC236}">
                <a16:creationId xmlns:a16="http://schemas.microsoft.com/office/drawing/2014/main" id="{D52F5665-43D6-0B94-A978-B91E9B26BC53}"/>
              </a:ext>
            </a:extLst>
          </p:cNvPr>
          <p:cNvSpPr/>
          <p:nvPr/>
        </p:nvSpPr>
        <p:spPr>
          <a:xfrm>
            <a:off x="4628062" y="81788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16DDD4-935C-FEBD-F49C-FACEB507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A0C5F4C-BCD4-BDB9-4D0A-F1BC20DF5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95213"/>
              </p:ext>
            </p:extLst>
          </p:nvPr>
        </p:nvGraphicFramePr>
        <p:xfrm>
          <a:off x="243461" y="2718987"/>
          <a:ext cx="4807301" cy="8901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8399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998902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취소사유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645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                                                                                   0</a:t>
                      </a:r>
                      <a:r>
                        <a:rPr lang="en-US" altLang="ko-KR" sz="700" baseline="0" dirty="0"/>
                        <a:t> / 500byte</a:t>
                      </a:r>
                      <a:endParaRPr lang="ko-KR" altLang="en-US" sz="700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35592D8-E102-48E7-4E5A-15411C97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32939"/>
              </p:ext>
            </p:extLst>
          </p:nvPr>
        </p:nvGraphicFramePr>
        <p:xfrm>
          <a:off x="1111919" y="2754621"/>
          <a:ext cx="1739705" cy="171450"/>
        </p:xfrm>
        <a:graphic>
          <a:graphicData uri="http://schemas.openxmlformats.org/drawingml/2006/table">
            <a:tbl>
              <a:tblPr/>
              <a:tblGrid>
                <a:gridCol w="17397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                       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CE7A915-D0E7-8920-A64B-9C8F05A57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02965"/>
              </p:ext>
            </p:extLst>
          </p:nvPr>
        </p:nvGraphicFramePr>
        <p:xfrm>
          <a:off x="1111918" y="3002124"/>
          <a:ext cx="3371337" cy="552731"/>
        </p:xfrm>
        <a:graphic>
          <a:graphicData uri="http://schemas.openxmlformats.org/drawingml/2006/table">
            <a:tbl>
              <a:tblPr/>
              <a:tblGrid>
                <a:gridCol w="337133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5273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983;g2efdfd133eb_0_868">
            <a:extLst>
              <a:ext uri="{FF2B5EF4-FFF2-40B4-BE49-F238E27FC236}">
                <a16:creationId xmlns:a16="http://schemas.microsoft.com/office/drawing/2014/main" id="{A52570DF-1844-C82D-687C-0A8528ECACA7}"/>
              </a:ext>
            </a:extLst>
          </p:cNvPr>
          <p:cNvSpPr/>
          <p:nvPr/>
        </p:nvSpPr>
        <p:spPr>
          <a:xfrm>
            <a:off x="1885484" y="37425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92;g2efdfd133eb_0_868">
            <a:extLst>
              <a:ext uri="{FF2B5EF4-FFF2-40B4-BE49-F238E27FC236}">
                <a16:creationId xmlns:a16="http://schemas.microsoft.com/office/drawing/2014/main" id="{29CF472D-311E-FCBE-DCF7-FD0C5B4F9F2A}"/>
              </a:ext>
            </a:extLst>
          </p:cNvPr>
          <p:cNvSpPr/>
          <p:nvPr/>
        </p:nvSpPr>
        <p:spPr>
          <a:xfrm>
            <a:off x="2681684" y="37425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80BA9A-A2CB-60FB-58C0-B6C8BF58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00955"/>
              </p:ext>
            </p:extLst>
          </p:nvPr>
        </p:nvGraphicFramePr>
        <p:xfrm>
          <a:off x="243461" y="1163939"/>
          <a:ext cx="4807301" cy="48892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8517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402212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48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주문취소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 상태에만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</a:tbl>
          </a:graphicData>
        </a:graphic>
      </p:graphicFrame>
      <p:graphicFrame>
        <p:nvGraphicFramePr>
          <p:cNvPr id="9" name="Google Shape;600;g302391297fa_0_53">
            <a:extLst>
              <a:ext uri="{FF2B5EF4-FFF2-40B4-BE49-F238E27FC236}">
                <a16:creationId xmlns:a16="http://schemas.microsoft.com/office/drawing/2014/main" id="{617E7735-D4E2-3A2A-18D9-2027FA593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481707"/>
              </p:ext>
            </p:extLst>
          </p:nvPr>
        </p:nvGraphicFramePr>
        <p:xfrm>
          <a:off x="243461" y="1767513"/>
          <a:ext cx="4807301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3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001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98431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37621">
                  <a:extLst>
                    <a:ext uri="{9D8B030D-6E8A-4147-A177-3AD203B41FA5}">
                      <a16:colId xmlns:a16="http://schemas.microsoft.com/office/drawing/2014/main" val="1896664385"/>
                    </a:ext>
                  </a:extLst>
                </a:gridCol>
                <a:gridCol w="48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610;g302391297fa_0_53">
            <a:extLst>
              <a:ext uri="{FF2B5EF4-FFF2-40B4-BE49-F238E27FC236}">
                <a16:creationId xmlns:a16="http://schemas.microsoft.com/office/drawing/2014/main" id="{8F8581D6-C886-EEA2-1EC1-BDBE5B3C00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00217" y="206416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6;g302391297fa_0_53">
            <a:extLst>
              <a:ext uri="{FF2B5EF4-FFF2-40B4-BE49-F238E27FC236}">
                <a16:creationId xmlns:a16="http://schemas.microsoft.com/office/drawing/2014/main" id="{2AE68CF0-6FA9-2DDC-0A13-8567ADA6359B}"/>
              </a:ext>
            </a:extLst>
          </p:cNvPr>
          <p:cNvSpPr/>
          <p:nvPr/>
        </p:nvSpPr>
        <p:spPr>
          <a:xfrm>
            <a:off x="1111919" y="2154460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74;g2efdfd133eb_0_868">
            <a:extLst>
              <a:ext uri="{FF2B5EF4-FFF2-40B4-BE49-F238E27FC236}">
                <a16:creationId xmlns:a16="http://schemas.microsoft.com/office/drawing/2014/main" id="{4673CDE1-4C4E-7728-0E04-D265C7002548}"/>
              </a:ext>
            </a:extLst>
          </p:cNvPr>
          <p:cNvSpPr/>
          <p:nvPr/>
        </p:nvSpPr>
        <p:spPr>
          <a:xfrm>
            <a:off x="97244" y="4248192"/>
            <a:ext cx="4495393" cy="25563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84;g2efdfd133eb_0_868">
            <a:extLst>
              <a:ext uri="{FF2B5EF4-FFF2-40B4-BE49-F238E27FC236}">
                <a16:creationId xmlns:a16="http://schemas.microsoft.com/office/drawing/2014/main" id="{42A13C53-A068-5A4F-D0FC-05B1C7B798C7}"/>
              </a:ext>
            </a:extLst>
          </p:cNvPr>
          <p:cNvSpPr/>
          <p:nvPr/>
        </p:nvSpPr>
        <p:spPr>
          <a:xfrm>
            <a:off x="302795" y="438604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85;g2efdfd133eb_0_868">
            <a:extLst>
              <a:ext uri="{FF2B5EF4-FFF2-40B4-BE49-F238E27FC236}">
                <a16:creationId xmlns:a16="http://schemas.microsoft.com/office/drawing/2014/main" id="{FF3BBBA6-144A-AA04-4F9A-206EC60361EF}"/>
              </a:ext>
            </a:extLst>
          </p:cNvPr>
          <p:cNvSpPr/>
          <p:nvPr/>
        </p:nvSpPr>
        <p:spPr>
          <a:xfrm>
            <a:off x="3993133" y="438604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F3FDA2-F20E-A559-233F-02496D488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8071"/>
              </p:ext>
            </p:extLst>
          </p:nvPr>
        </p:nvGraphicFramePr>
        <p:xfrm>
          <a:off x="243462" y="5710445"/>
          <a:ext cx="4202958" cy="54926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06773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49618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취소사유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다른상품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재주문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sp>
        <p:nvSpPr>
          <p:cNvPr id="27" name="Google Shape;992;g2efdfd133eb_0_868">
            <a:extLst>
              <a:ext uri="{FF2B5EF4-FFF2-40B4-BE49-F238E27FC236}">
                <a16:creationId xmlns:a16="http://schemas.microsoft.com/office/drawing/2014/main" id="{5E38CCA3-90B2-85AF-5752-4AD13FE9EEF6}"/>
              </a:ext>
            </a:extLst>
          </p:cNvPr>
          <p:cNvSpPr/>
          <p:nvPr/>
        </p:nvSpPr>
        <p:spPr>
          <a:xfrm>
            <a:off x="2189847" y="642581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Google Shape;600;g302391297fa_0_53">
            <a:extLst>
              <a:ext uri="{FF2B5EF4-FFF2-40B4-BE49-F238E27FC236}">
                <a16:creationId xmlns:a16="http://schemas.microsoft.com/office/drawing/2014/main" id="{2ECD5B0D-9B4F-485E-6705-954A43785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042624"/>
              </p:ext>
            </p:extLst>
          </p:nvPr>
        </p:nvGraphicFramePr>
        <p:xfrm>
          <a:off x="243463" y="4740227"/>
          <a:ext cx="4202958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382606">
                  <a:extLst>
                    <a:ext uri="{9D8B030D-6E8A-4147-A177-3AD203B41FA5}">
                      <a16:colId xmlns:a16="http://schemas.microsoft.com/office/drawing/2014/main" val="1896664385"/>
                    </a:ext>
                  </a:extLst>
                </a:gridCol>
                <a:gridCol w="42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" name="Google Shape;610;g302391297fa_0_53">
            <a:extLst>
              <a:ext uri="{FF2B5EF4-FFF2-40B4-BE49-F238E27FC236}">
                <a16:creationId xmlns:a16="http://schemas.microsoft.com/office/drawing/2014/main" id="{869C9474-93AD-0D97-415F-4947936922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328228" y="5036883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616;g302391297fa_0_53">
            <a:extLst>
              <a:ext uri="{FF2B5EF4-FFF2-40B4-BE49-F238E27FC236}">
                <a16:creationId xmlns:a16="http://schemas.microsoft.com/office/drawing/2014/main" id="{CD73E0A2-46A6-108C-1F69-7C36C95080A0}"/>
              </a:ext>
            </a:extLst>
          </p:cNvPr>
          <p:cNvSpPr/>
          <p:nvPr/>
        </p:nvSpPr>
        <p:spPr>
          <a:xfrm>
            <a:off x="839930" y="512717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6DA886-430A-1148-837E-F7411FF83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84826"/>
              </p:ext>
            </p:extLst>
          </p:nvPr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팝업 페이지</a:t>
                      </a:r>
                      <a:endParaRPr lang="en-US" altLang="ko-KR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결제완료상태에서 전체취소 만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안내사항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상품 목록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취소사유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다른상품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재주문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이상 없으나 구매 의사 없어짐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상세정보와 틀림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주문취소내역 팝업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1694;p44">
            <a:extLst>
              <a:ext uri="{FF2B5EF4-FFF2-40B4-BE49-F238E27FC236}">
                <a16:creationId xmlns:a16="http://schemas.microsoft.com/office/drawing/2014/main" id="{11FFE4F3-004C-ACCF-DC96-BE3A6DD8581D}"/>
              </a:ext>
            </a:extLst>
          </p:cNvPr>
          <p:cNvSpPr/>
          <p:nvPr/>
        </p:nvSpPr>
        <p:spPr>
          <a:xfrm>
            <a:off x="5569979" y="3716426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주문 취소를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210">
            <a:extLst>
              <a:ext uri="{FF2B5EF4-FFF2-40B4-BE49-F238E27FC236}">
                <a16:creationId xmlns:a16="http://schemas.microsoft.com/office/drawing/2014/main" id="{977042E1-CFF7-2FE6-DB95-A7075D7CE41B}"/>
              </a:ext>
            </a:extLst>
          </p:cNvPr>
          <p:cNvSpPr/>
          <p:nvPr/>
        </p:nvSpPr>
        <p:spPr>
          <a:xfrm>
            <a:off x="6345959" y="436683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4" name="모서리가 둥근 직사각형 211">
            <a:extLst>
              <a:ext uri="{FF2B5EF4-FFF2-40B4-BE49-F238E27FC236}">
                <a16:creationId xmlns:a16="http://schemas.microsoft.com/office/drawing/2014/main" id="{A1932059-1E1F-54A0-7869-7816328DC2BA}"/>
              </a:ext>
            </a:extLst>
          </p:cNvPr>
          <p:cNvSpPr/>
          <p:nvPr/>
        </p:nvSpPr>
        <p:spPr>
          <a:xfrm>
            <a:off x="6750925" y="436414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1352A-2077-3F7C-46E3-362C47467B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6CAADC9D-7FCE-CC4B-82A2-D4F35427D1AC}"/>
              </a:ext>
            </a:extLst>
          </p:cNvPr>
          <p:cNvSpPr/>
          <p:nvPr/>
        </p:nvSpPr>
        <p:spPr>
          <a:xfrm>
            <a:off x="153461" y="16633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2A9F212D-C42A-2463-246A-F7A903A49AA5}"/>
              </a:ext>
            </a:extLst>
          </p:cNvPr>
          <p:cNvSpPr/>
          <p:nvPr/>
        </p:nvSpPr>
        <p:spPr>
          <a:xfrm>
            <a:off x="2881800" y="275462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B4F1C5EE-2B13-72FD-515B-128C35F6144D}"/>
              </a:ext>
            </a:extLst>
          </p:cNvPr>
          <p:cNvSpPr/>
          <p:nvPr/>
        </p:nvSpPr>
        <p:spPr>
          <a:xfrm>
            <a:off x="1795484" y="36704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CE0A3EFC-13B8-A16A-1EE3-3014E5FE6A00}"/>
              </a:ext>
            </a:extLst>
          </p:cNvPr>
          <p:cNvSpPr/>
          <p:nvPr/>
        </p:nvSpPr>
        <p:spPr>
          <a:xfrm>
            <a:off x="1192520" y="43998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CAD08C20-3FAB-7EBD-0657-429FD281F06A}"/>
              </a:ext>
            </a:extLst>
          </p:cNvPr>
          <p:cNvSpPr/>
          <p:nvPr/>
        </p:nvSpPr>
        <p:spPr>
          <a:xfrm>
            <a:off x="153461" y="1087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F736EB7-65C6-8D37-81D6-3F15CE66FA1B}"/>
              </a:ext>
            </a:extLst>
          </p:cNvPr>
          <p:cNvCxnSpPr>
            <a:stCxn id="22" idx="2"/>
            <a:endCxn id="4" idx="1"/>
          </p:cNvCxnSpPr>
          <p:nvPr/>
        </p:nvCxnSpPr>
        <p:spPr>
          <a:xfrm rot="16200000" flipH="1">
            <a:off x="3820864" y="2437120"/>
            <a:ext cx="173734" cy="3324495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76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0C036-D3C6-43DE-083E-4A9B9F81D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74;g2efdfd133eb_0_868">
            <a:extLst>
              <a:ext uri="{FF2B5EF4-FFF2-40B4-BE49-F238E27FC236}">
                <a16:creationId xmlns:a16="http://schemas.microsoft.com/office/drawing/2014/main" id="{2438FDB4-B91D-FA29-4AB8-F80D4A0BB022}"/>
              </a:ext>
            </a:extLst>
          </p:cNvPr>
          <p:cNvSpPr/>
          <p:nvPr/>
        </p:nvSpPr>
        <p:spPr>
          <a:xfrm>
            <a:off x="99450" y="665879"/>
            <a:ext cx="5091291" cy="4717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Google Shape;600;g302391297fa_0_53">
            <a:extLst>
              <a:ext uri="{FF2B5EF4-FFF2-40B4-BE49-F238E27FC236}">
                <a16:creationId xmlns:a16="http://schemas.microsoft.com/office/drawing/2014/main" id="{EC3460E8-9736-6091-55B0-51825396E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20406"/>
              </p:ext>
            </p:extLst>
          </p:nvPr>
        </p:nvGraphicFramePr>
        <p:xfrm>
          <a:off x="258970" y="1949230"/>
          <a:ext cx="4801120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835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29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9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6881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13951">
                  <a:extLst>
                    <a:ext uri="{9D8B030D-6E8A-4147-A177-3AD203B41FA5}">
                      <a16:colId xmlns:a16="http://schemas.microsoft.com/office/drawing/2014/main" val="18966643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0B0B4F-2888-8007-52CF-E6BE3502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03465"/>
              </p:ext>
            </p:extLst>
          </p:nvPr>
        </p:nvGraphicFramePr>
        <p:xfrm>
          <a:off x="258970" y="1152474"/>
          <a:ext cx="4807301" cy="65594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8517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402212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교환 선택</a:t>
                      </a:r>
                      <a:endParaRPr lang="ko-KR" altLang="en-US" sz="700" b="0" i="0" u="sng" strike="noStrike" dirty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반품요청                        교환요청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24446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상품을 받으신 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이내에 반품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교환 신청하실 수 있습니다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반품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교환배송비는 결제하신 금액에서 차감 후 환불됩니다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 불량이거나 잘못 배송된 경우 제외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묶음 배송된 상품 중 일부만을 반품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교환하실 경우 추가 비용이 발생할 수 있습니다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784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734F8E-30D7-DA88-6B9D-C52165C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5" name="Google Shape;984;g2efdfd133eb_0_868">
            <a:extLst>
              <a:ext uri="{FF2B5EF4-FFF2-40B4-BE49-F238E27FC236}">
                <a16:creationId xmlns:a16="http://schemas.microsoft.com/office/drawing/2014/main" id="{9B5A1F45-A33D-36D6-AD30-C41A3897C5C1}"/>
              </a:ext>
            </a:extLst>
          </p:cNvPr>
          <p:cNvSpPr/>
          <p:nvPr/>
        </p:nvSpPr>
        <p:spPr>
          <a:xfrm>
            <a:off x="305001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5;g2efdfd133eb_0_868">
            <a:extLst>
              <a:ext uri="{FF2B5EF4-FFF2-40B4-BE49-F238E27FC236}">
                <a16:creationId xmlns:a16="http://schemas.microsoft.com/office/drawing/2014/main" id="{51528F6C-E093-FBA7-D0E5-00CF571CC093}"/>
              </a:ext>
            </a:extLst>
          </p:cNvPr>
          <p:cNvSpPr/>
          <p:nvPr/>
        </p:nvSpPr>
        <p:spPr>
          <a:xfrm>
            <a:off x="4643571" y="77417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" name="Google Shape;610;g302391297fa_0_53">
            <a:extLst>
              <a:ext uri="{FF2B5EF4-FFF2-40B4-BE49-F238E27FC236}">
                <a16:creationId xmlns:a16="http://schemas.microsoft.com/office/drawing/2014/main" id="{F5E5DE3B-500D-A37F-AB3C-95222B8A16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5726" y="2245886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16;g302391297fa_0_53">
            <a:extLst>
              <a:ext uri="{FF2B5EF4-FFF2-40B4-BE49-F238E27FC236}">
                <a16:creationId xmlns:a16="http://schemas.microsoft.com/office/drawing/2014/main" id="{E67C127C-9073-14DE-E409-CD5D35D69BBB}"/>
              </a:ext>
            </a:extLst>
          </p:cNvPr>
          <p:cNvSpPr/>
          <p:nvPr/>
        </p:nvSpPr>
        <p:spPr>
          <a:xfrm>
            <a:off x="1127428" y="2336177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7AF91C-980E-2364-32A7-E54B711B9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56365"/>
              </p:ext>
            </p:extLst>
          </p:nvPr>
        </p:nvGraphicFramePr>
        <p:xfrm>
          <a:off x="258970" y="2926870"/>
          <a:ext cx="4801122" cy="1799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91354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4009768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반품사유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                                                                                                     </a:t>
                      </a:r>
                      <a:endParaRPr lang="ko-KR" altLang="en-US" sz="700" dirty="0"/>
                    </a:p>
                  </a:txBody>
                  <a:tcPr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634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최대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  <a:tr h="920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 0</a:t>
                      </a:r>
                      <a:r>
                        <a:rPr lang="en-US" altLang="ko-KR" sz="700" baseline="0" dirty="0"/>
                        <a:t> / 500byte</a:t>
                      </a:r>
                      <a:endParaRPr lang="ko-KR" altLang="en-US" sz="700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1115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BC72043-5470-92E5-C689-ADBFFAED5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22279"/>
              </p:ext>
            </p:extLst>
          </p:nvPr>
        </p:nvGraphicFramePr>
        <p:xfrm>
          <a:off x="1127428" y="2962504"/>
          <a:ext cx="1739705" cy="171450"/>
        </p:xfrm>
        <a:graphic>
          <a:graphicData uri="http://schemas.openxmlformats.org/drawingml/2006/table">
            <a:tbl>
              <a:tblPr/>
              <a:tblGrid>
                <a:gridCol w="17397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6AADAF3-DC16-A266-4441-B75C9AD48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1490"/>
              </p:ext>
            </p:extLst>
          </p:nvPr>
        </p:nvGraphicFramePr>
        <p:xfrm>
          <a:off x="1127428" y="3849910"/>
          <a:ext cx="3358075" cy="829705"/>
        </p:xfrm>
        <a:graphic>
          <a:graphicData uri="http://schemas.openxmlformats.org/drawingml/2006/table">
            <a:tbl>
              <a:tblPr/>
              <a:tblGrid>
                <a:gridCol w="33580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829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3" name="Google Shape;983;g2efdfd133eb_0_868">
            <a:extLst>
              <a:ext uri="{FF2B5EF4-FFF2-40B4-BE49-F238E27FC236}">
                <a16:creationId xmlns:a16="http://schemas.microsoft.com/office/drawing/2014/main" id="{F2AB4134-EA13-2AA8-8284-3843819EEE65}"/>
              </a:ext>
            </a:extLst>
          </p:cNvPr>
          <p:cNvSpPr/>
          <p:nvPr/>
        </p:nvSpPr>
        <p:spPr>
          <a:xfrm>
            <a:off x="1887690" y="500744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992;g2efdfd133eb_0_868">
            <a:extLst>
              <a:ext uri="{FF2B5EF4-FFF2-40B4-BE49-F238E27FC236}">
                <a16:creationId xmlns:a16="http://schemas.microsoft.com/office/drawing/2014/main" id="{38D2D2D3-8391-E446-A943-4E179B6D5C2F}"/>
              </a:ext>
            </a:extLst>
          </p:cNvPr>
          <p:cNvSpPr/>
          <p:nvPr/>
        </p:nvSpPr>
        <p:spPr>
          <a:xfrm>
            <a:off x="2683890" y="500744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AC188-FF81-CFA3-2DB5-2B25EDD9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2687" y="11912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C973E1E-439F-AD37-28A6-C8BB24FE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53213" y="11912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904D875-3547-4CD5-EA42-CB41D021B34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01" y="200398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3185FA-59C0-5FF1-7A95-4DFC700302A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01" y="243883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914;g28120bc8d10_0_403">
            <a:extLst>
              <a:ext uri="{FF2B5EF4-FFF2-40B4-BE49-F238E27FC236}">
                <a16:creationId xmlns:a16="http://schemas.microsoft.com/office/drawing/2014/main" id="{9710CBC3-BCDF-8E88-A32D-A099CF999AEE}"/>
              </a:ext>
            </a:extLst>
          </p:cNvPr>
          <p:cNvSpPr/>
          <p:nvPr/>
        </p:nvSpPr>
        <p:spPr>
          <a:xfrm>
            <a:off x="1117899" y="325953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58;g27fc35ecc8f_0_48">
            <a:extLst>
              <a:ext uri="{FF2B5EF4-FFF2-40B4-BE49-F238E27FC236}">
                <a16:creationId xmlns:a16="http://schemas.microsoft.com/office/drawing/2014/main" id="{C8E87940-5A31-0F7A-92BE-D911839A3DBF}"/>
              </a:ext>
            </a:extLst>
          </p:cNvPr>
          <p:cNvSpPr/>
          <p:nvPr/>
        </p:nvSpPr>
        <p:spPr>
          <a:xfrm>
            <a:off x="1621531" y="327476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1" name="Google Shape;1659;g27fc35ecc8f_0_48">
            <a:extLst>
              <a:ext uri="{FF2B5EF4-FFF2-40B4-BE49-F238E27FC236}">
                <a16:creationId xmlns:a16="http://schemas.microsoft.com/office/drawing/2014/main" id="{7341F67C-2CED-A56E-F733-5BBB264AAEC4}"/>
              </a:ext>
            </a:extLst>
          </p:cNvPr>
          <p:cNvSpPr/>
          <p:nvPr/>
        </p:nvSpPr>
        <p:spPr>
          <a:xfrm>
            <a:off x="2346902" y="331076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1227EDD-1818-DAF5-E4AD-12347878B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59446"/>
              </p:ext>
            </p:extLst>
          </p:nvPr>
        </p:nvGraphicFramePr>
        <p:xfrm>
          <a:off x="7858125" y="426720"/>
          <a:ext cx="2047875" cy="590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및 교환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선택시 하단에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사유입력필드및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교환할 상품 다중선택 및 상품정보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및 교환요청 선택에 따라 사유 선택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반품사유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이상 없으나 구매 의사 없어짐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규격을 잘못 선택함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상세정보와 틀림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배송된 상품의 파손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포장불량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다른 상품이 잘못 배송됨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교환사유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규격선택 잘못 선택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상세정보와 틀림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배송된 상품의 파손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포장불량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다른 상품이 잘못 배송됨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사진첨부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상품사진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및 교환요청 선택에 따라 버튼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반품요청시 반품요청 버튼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교환요청시 교환요청 버튼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C1D55A3D-B247-F844-2DBB-48FF64A92A31}"/>
              </a:ext>
            </a:extLst>
          </p:cNvPr>
          <p:cNvSpPr/>
          <p:nvPr/>
        </p:nvSpPr>
        <p:spPr>
          <a:xfrm>
            <a:off x="5569979" y="5429020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교환 요청을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210">
            <a:extLst>
              <a:ext uri="{FF2B5EF4-FFF2-40B4-BE49-F238E27FC236}">
                <a16:creationId xmlns:a16="http://schemas.microsoft.com/office/drawing/2014/main" id="{0EB4B28E-AED1-8187-7651-D6B062983CB1}"/>
              </a:ext>
            </a:extLst>
          </p:cNvPr>
          <p:cNvSpPr/>
          <p:nvPr/>
        </p:nvSpPr>
        <p:spPr>
          <a:xfrm>
            <a:off x="6345959" y="607942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1" name="모서리가 둥근 직사각형 211">
            <a:extLst>
              <a:ext uri="{FF2B5EF4-FFF2-40B4-BE49-F238E27FC236}">
                <a16:creationId xmlns:a16="http://schemas.microsoft.com/office/drawing/2014/main" id="{3BA511FB-65E1-3BF7-032F-6CD78D163337}"/>
              </a:ext>
            </a:extLst>
          </p:cNvPr>
          <p:cNvSpPr/>
          <p:nvPr/>
        </p:nvSpPr>
        <p:spPr>
          <a:xfrm>
            <a:off x="6750925" y="607673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Google Shape;1694;p44">
            <a:extLst>
              <a:ext uri="{FF2B5EF4-FFF2-40B4-BE49-F238E27FC236}">
                <a16:creationId xmlns:a16="http://schemas.microsoft.com/office/drawing/2014/main" id="{4AA86CFF-7C05-C450-23BC-AF9D9F06F184}"/>
              </a:ext>
            </a:extLst>
          </p:cNvPr>
          <p:cNvSpPr/>
          <p:nvPr/>
        </p:nvSpPr>
        <p:spPr>
          <a:xfrm>
            <a:off x="5569979" y="4423401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반품 요청을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3" name="모서리가 둥근 직사각형 210">
            <a:extLst>
              <a:ext uri="{FF2B5EF4-FFF2-40B4-BE49-F238E27FC236}">
                <a16:creationId xmlns:a16="http://schemas.microsoft.com/office/drawing/2014/main" id="{4E20B2A1-8BE9-A059-1F19-F73CEE4BA6CC}"/>
              </a:ext>
            </a:extLst>
          </p:cNvPr>
          <p:cNvSpPr/>
          <p:nvPr/>
        </p:nvSpPr>
        <p:spPr>
          <a:xfrm>
            <a:off x="6345959" y="507380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4" name="모서리가 둥근 직사각형 211">
            <a:extLst>
              <a:ext uri="{FF2B5EF4-FFF2-40B4-BE49-F238E27FC236}">
                <a16:creationId xmlns:a16="http://schemas.microsoft.com/office/drawing/2014/main" id="{D8808088-6F35-7ECB-8A43-993826F9C0C3}"/>
              </a:ext>
            </a:extLst>
          </p:cNvPr>
          <p:cNvSpPr/>
          <p:nvPr/>
        </p:nvSpPr>
        <p:spPr>
          <a:xfrm>
            <a:off x="6750925" y="507111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EFE58-DA7B-FC1C-88DF-CE8B3A1D22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CE9D29AD-8B49-724C-7807-57C1AC886E82}"/>
              </a:ext>
            </a:extLst>
          </p:cNvPr>
          <p:cNvSpPr/>
          <p:nvPr/>
        </p:nvSpPr>
        <p:spPr>
          <a:xfrm>
            <a:off x="153461" y="1087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699;g2fb18904de5_2_107">
            <a:extLst>
              <a:ext uri="{FF2B5EF4-FFF2-40B4-BE49-F238E27FC236}">
                <a16:creationId xmlns:a16="http://schemas.microsoft.com/office/drawing/2014/main" id="{597B8C39-F9FC-89EB-B728-B77C97E3BE62}"/>
              </a:ext>
            </a:extLst>
          </p:cNvPr>
          <p:cNvSpPr/>
          <p:nvPr/>
        </p:nvSpPr>
        <p:spPr>
          <a:xfrm>
            <a:off x="153461" y="18496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F9BE60B5-03ED-C652-DD85-BF8CF0E4D42C}"/>
              </a:ext>
            </a:extLst>
          </p:cNvPr>
          <p:cNvSpPr/>
          <p:nvPr/>
        </p:nvSpPr>
        <p:spPr>
          <a:xfrm>
            <a:off x="149298" y="29625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FE373BF0-D79D-58BB-DF6E-7CD9A2D93F20}"/>
              </a:ext>
            </a:extLst>
          </p:cNvPr>
          <p:cNvSpPr/>
          <p:nvPr/>
        </p:nvSpPr>
        <p:spPr>
          <a:xfrm>
            <a:off x="149298" y="33845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5F697658-8349-00C8-C117-773FB8108685}"/>
              </a:ext>
            </a:extLst>
          </p:cNvPr>
          <p:cNvSpPr/>
          <p:nvPr/>
        </p:nvSpPr>
        <p:spPr>
          <a:xfrm>
            <a:off x="1817280" y="49174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83;g2efdfd133eb_0_868">
            <a:extLst>
              <a:ext uri="{FF2B5EF4-FFF2-40B4-BE49-F238E27FC236}">
                <a16:creationId xmlns:a16="http://schemas.microsoft.com/office/drawing/2014/main" id="{264496B9-625A-3974-70AE-2C0EB207D477}"/>
              </a:ext>
            </a:extLst>
          </p:cNvPr>
          <p:cNvSpPr/>
          <p:nvPr/>
        </p:nvSpPr>
        <p:spPr>
          <a:xfrm>
            <a:off x="1887690" y="546765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92;g2efdfd133eb_0_868">
            <a:extLst>
              <a:ext uri="{FF2B5EF4-FFF2-40B4-BE49-F238E27FC236}">
                <a16:creationId xmlns:a16="http://schemas.microsoft.com/office/drawing/2014/main" id="{1C969095-C5FF-F20C-C36B-C8A927E5066E}"/>
              </a:ext>
            </a:extLst>
          </p:cNvPr>
          <p:cNvSpPr/>
          <p:nvPr/>
        </p:nvSpPr>
        <p:spPr>
          <a:xfrm>
            <a:off x="2683890" y="546765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967DBB08-32CE-6F0D-93B5-78BE13384AC2}"/>
              </a:ext>
            </a:extLst>
          </p:cNvPr>
          <p:cNvSpPr/>
          <p:nvPr/>
        </p:nvSpPr>
        <p:spPr>
          <a:xfrm>
            <a:off x="1817280" y="53827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712828E-82BA-253E-BE7C-7B1B08F06E93}"/>
              </a:ext>
            </a:extLst>
          </p:cNvPr>
          <p:cNvCxnSpPr>
            <a:cxnSpLocks/>
            <a:stCxn id="43" idx="0"/>
            <a:endCxn id="12" idx="1"/>
          </p:cNvCxnSpPr>
          <p:nvPr/>
        </p:nvCxnSpPr>
        <p:spPr>
          <a:xfrm rot="5400000" flipH="1" flipV="1">
            <a:off x="3851719" y="3289181"/>
            <a:ext cx="114230" cy="3322289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125A398-5D0C-6C48-19BA-77C6C2EF2F62}"/>
              </a:ext>
            </a:extLst>
          </p:cNvPr>
          <p:cNvCxnSpPr>
            <a:cxnSpLocks/>
            <a:stCxn id="22" idx="2"/>
            <a:endCxn id="6" idx="1"/>
          </p:cNvCxnSpPr>
          <p:nvPr/>
        </p:nvCxnSpPr>
        <p:spPr>
          <a:xfrm rot="16200000" flipH="1">
            <a:off x="3828247" y="4157097"/>
            <a:ext cx="161174" cy="3322289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12D2588-8FA7-F814-8E10-4FE13A058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55094"/>
              </p:ext>
            </p:extLst>
          </p:nvPr>
        </p:nvGraphicFramePr>
        <p:xfrm>
          <a:off x="5353968" y="2922412"/>
          <a:ext cx="2442183" cy="24446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3119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1810987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교환사유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                                                                                                     </a:t>
                      </a:r>
                      <a:endParaRPr lang="ko-KR" altLang="en-US" sz="700" dirty="0"/>
                    </a:p>
                  </a:txBody>
                  <a:tcPr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75C67F5-5A4F-0BFA-7258-2E1195ECD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77252"/>
              </p:ext>
            </p:extLst>
          </p:nvPr>
        </p:nvGraphicFramePr>
        <p:xfrm>
          <a:off x="6029181" y="2958046"/>
          <a:ext cx="1739705" cy="171450"/>
        </p:xfrm>
        <a:graphic>
          <a:graphicData uri="http://schemas.openxmlformats.org/drawingml/2006/table">
            <a:tbl>
              <a:tblPr/>
              <a:tblGrid>
                <a:gridCol w="17397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9C7C7915-6D92-5893-C26D-03193C69E636}"/>
              </a:ext>
            </a:extLst>
          </p:cNvPr>
          <p:cNvSpPr/>
          <p:nvPr/>
        </p:nvSpPr>
        <p:spPr>
          <a:xfrm>
            <a:off x="5240589" y="29625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017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533E9-1C49-50E5-5380-0C9D1AF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4" name="Google Shape;974;g2efdfd133eb_0_868">
            <a:extLst>
              <a:ext uri="{FF2B5EF4-FFF2-40B4-BE49-F238E27FC236}">
                <a16:creationId xmlns:a16="http://schemas.microsoft.com/office/drawing/2014/main" id="{C69CAB2E-C277-58B2-4B62-0159127E7634}"/>
              </a:ext>
            </a:extLst>
          </p:cNvPr>
          <p:cNvSpPr/>
          <p:nvPr/>
        </p:nvSpPr>
        <p:spPr>
          <a:xfrm>
            <a:off x="99450" y="665878"/>
            <a:ext cx="4801121" cy="39370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84;g2efdfd133eb_0_868">
            <a:extLst>
              <a:ext uri="{FF2B5EF4-FFF2-40B4-BE49-F238E27FC236}">
                <a16:creationId xmlns:a16="http://schemas.microsoft.com/office/drawing/2014/main" id="{6FD6E879-9B59-4A3D-0A5A-BAA62F1278F8}"/>
              </a:ext>
            </a:extLst>
          </p:cNvPr>
          <p:cNvSpPr/>
          <p:nvPr/>
        </p:nvSpPr>
        <p:spPr>
          <a:xfrm>
            <a:off x="305001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5;g2efdfd133eb_0_868">
            <a:extLst>
              <a:ext uri="{FF2B5EF4-FFF2-40B4-BE49-F238E27FC236}">
                <a16:creationId xmlns:a16="http://schemas.microsoft.com/office/drawing/2014/main" id="{88CEB0F4-A4C1-2607-46E4-3DF63B3FD7FE}"/>
              </a:ext>
            </a:extLst>
          </p:cNvPr>
          <p:cNvSpPr/>
          <p:nvPr/>
        </p:nvSpPr>
        <p:spPr>
          <a:xfrm>
            <a:off x="4345341" y="803729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Google Shape;600;g302391297fa_0_53">
            <a:extLst>
              <a:ext uri="{FF2B5EF4-FFF2-40B4-BE49-F238E27FC236}">
                <a16:creationId xmlns:a16="http://schemas.microsoft.com/office/drawing/2014/main" id="{7F852CAF-5C11-FC24-FE39-489D016CA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869448"/>
              </p:ext>
            </p:extLst>
          </p:nvPr>
        </p:nvGraphicFramePr>
        <p:xfrm>
          <a:off x="245668" y="1182517"/>
          <a:ext cx="4522374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4186064411"/>
                    </a:ext>
                  </a:extLst>
                </a:gridCol>
                <a:gridCol w="1020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확인 후 교환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8" name="Google Shape;610;g302391297fa_0_53">
            <a:extLst>
              <a:ext uri="{FF2B5EF4-FFF2-40B4-BE49-F238E27FC236}">
                <a16:creationId xmlns:a16="http://schemas.microsoft.com/office/drawing/2014/main" id="{0F34412B-D794-9919-80AF-8841F99753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377873" y="150967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16;g302391297fa_0_53">
            <a:extLst>
              <a:ext uri="{FF2B5EF4-FFF2-40B4-BE49-F238E27FC236}">
                <a16:creationId xmlns:a16="http://schemas.microsoft.com/office/drawing/2014/main" id="{1F53A391-D702-FD1E-70CE-FB628C2BAFFC}"/>
              </a:ext>
            </a:extLst>
          </p:cNvPr>
          <p:cNvSpPr/>
          <p:nvPr/>
        </p:nvSpPr>
        <p:spPr>
          <a:xfrm>
            <a:off x="942399" y="159626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B70D0B7E-33D1-227C-A629-7128D0AB9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31772"/>
              </p:ext>
            </p:extLst>
          </p:nvPr>
        </p:nvGraphicFramePr>
        <p:xfrm>
          <a:off x="245668" y="2128131"/>
          <a:ext cx="4522374" cy="11346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6048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761888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교환사유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배송된 상품의 파손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포장불량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58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위사진과 같이 제품이 파손되어 있습니다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교환해주세요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sp>
        <p:nvSpPr>
          <p:cNvPr id="43" name="Google Shape;983;g2efdfd133eb_0_868">
            <a:extLst>
              <a:ext uri="{FF2B5EF4-FFF2-40B4-BE49-F238E27FC236}">
                <a16:creationId xmlns:a16="http://schemas.microsoft.com/office/drawing/2014/main" id="{17ADB664-BFA4-3313-E876-9341C9311CA0}"/>
              </a:ext>
            </a:extLst>
          </p:cNvPr>
          <p:cNvSpPr/>
          <p:nvPr/>
        </p:nvSpPr>
        <p:spPr>
          <a:xfrm>
            <a:off x="1887690" y="424375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992;g2efdfd133eb_0_868">
            <a:extLst>
              <a:ext uri="{FF2B5EF4-FFF2-40B4-BE49-F238E27FC236}">
                <a16:creationId xmlns:a16="http://schemas.microsoft.com/office/drawing/2014/main" id="{9F6BA0EA-D16A-95E1-5793-2798571A700D}"/>
              </a:ext>
            </a:extLst>
          </p:cNvPr>
          <p:cNvSpPr/>
          <p:nvPr/>
        </p:nvSpPr>
        <p:spPr>
          <a:xfrm>
            <a:off x="2683890" y="424375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58;g27fc35ecc8f_0_48">
            <a:extLst>
              <a:ext uri="{FF2B5EF4-FFF2-40B4-BE49-F238E27FC236}">
                <a16:creationId xmlns:a16="http://schemas.microsoft.com/office/drawing/2014/main" id="{814E8BCF-52E1-0020-1D98-4554233DB4BC}"/>
              </a:ext>
            </a:extLst>
          </p:cNvPr>
          <p:cNvSpPr/>
          <p:nvPr/>
        </p:nvSpPr>
        <p:spPr>
          <a:xfrm>
            <a:off x="1150476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" name="Google Shape;1658;g27fc35ecc8f_0_48">
            <a:extLst>
              <a:ext uri="{FF2B5EF4-FFF2-40B4-BE49-F238E27FC236}">
                <a16:creationId xmlns:a16="http://schemas.microsoft.com/office/drawing/2014/main" id="{E2168AD0-E960-A1FD-F59E-B4C0E1E2B532}"/>
              </a:ext>
            </a:extLst>
          </p:cNvPr>
          <p:cNvSpPr/>
          <p:nvPr/>
        </p:nvSpPr>
        <p:spPr>
          <a:xfrm>
            <a:off x="2124521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" name="Google Shape;1658;g27fc35ecc8f_0_48">
            <a:extLst>
              <a:ext uri="{FF2B5EF4-FFF2-40B4-BE49-F238E27FC236}">
                <a16:creationId xmlns:a16="http://schemas.microsoft.com/office/drawing/2014/main" id="{F9247A64-83F1-72DD-1A06-B24F497B0BBC}"/>
              </a:ext>
            </a:extLst>
          </p:cNvPr>
          <p:cNvSpPr/>
          <p:nvPr/>
        </p:nvSpPr>
        <p:spPr>
          <a:xfrm>
            <a:off x="3108194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525F9667-25A2-A5BF-B59A-AEFDD4442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950603"/>
              </p:ext>
            </p:extLst>
          </p:nvPr>
        </p:nvGraphicFramePr>
        <p:xfrm>
          <a:off x="245667" y="3595256"/>
          <a:ext cx="4520297" cy="46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명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02-2010-2555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(07325)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오투타워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AE4818-C34E-6E7A-4CB2-B3E75DEEDDE2}"/>
              </a:ext>
            </a:extLst>
          </p:cNvPr>
          <p:cNvSpPr/>
          <p:nvPr/>
        </p:nvSpPr>
        <p:spPr>
          <a:xfrm>
            <a:off x="245911" y="3419546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9AF71-B26B-D98E-B3D3-23ECA942E501}"/>
              </a:ext>
            </a:extLst>
          </p:cNvPr>
          <p:cNvSpPr txBox="1"/>
          <p:nvPr/>
        </p:nvSpPr>
        <p:spPr>
          <a:xfrm>
            <a:off x="245667" y="3377381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교환 배송지 정보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96DEFF6A-FF45-9B56-595F-9CBE8A2BF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35859"/>
              </p:ext>
            </p:extLst>
          </p:nvPr>
        </p:nvGraphicFramePr>
        <p:xfrm>
          <a:off x="7858125" y="426720"/>
          <a:ext cx="2047875" cy="461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내역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상품정보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교환사유 입력정보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사진명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교환승인 상태로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취소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상태애서만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교환승인 상태로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D9916804-C3AA-D0EB-06B8-5BD39F833D4C}"/>
              </a:ext>
            </a:extLst>
          </p:cNvPr>
          <p:cNvSpPr/>
          <p:nvPr/>
        </p:nvSpPr>
        <p:spPr>
          <a:xfrm>
            <a:off x="5569979" y="43408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교환요청 취소를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" name="모서리가 둥근 직사각형 210">
            <a:extLst>
              <a:ext uri="{FF2B5EF4-FFF2-40B4-BE49-F238E27FC236}">
                <a16:creationId xmlns:a16="http://schemas.microsoft.com/office/drawing/2014/main" id="{7BD23AA3-51DA-30BD-B695-9E3A6CB63F8F}"/>
              </a:ext>
            </a:extLst>
          </p:cNvPr>
          <p:cNvSpPr/>
          <p:nvPr/>
        </p:nvSpPr>
        <p:spPr>
          <a:xfrm>
            <a:off x="6345959" y="49912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5" name="모서리가 둥근 직사각형 211">
            <a:extLst>
              <a:ext uri="{FF2B5EF4-FFF2-40B4-BE49-F238E27FC236}">
                <a16:creationId xmlns:a16="http://schemas.microsoft.com/office/drawing/2014/main" id="{7347CA52-B9F8-D4A1-2FA6-FD8FF46766B1}"/>
              </a:ext>
            </a:extLst>
          </p:cNvPr>
          <p:cNvSpPr/>
          <p:nvPr/>
        </p:nvSpPr>
        <p:spPr>
          <a:xfrm>
            <a:off x="6750925" y="49885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71452-BDB1-89CC-68F8-D429712F3FF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교환요청내역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B1EAD931-5404-44CA-CEEB-17361FF3135A}"/>
              </a:ext>
            </a:extLst>
          </p:cNvPr>
          <p:cNvSpPr/>
          <p:nvPr/>
        </p:nvSpPr>
        <p:spPr>
          <a:xfrm>
            <a:off x="155667" y="10862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9562DD90-7FA4-8325-2C11-C1D9B629F379}"/>
              </a:ext>
            </a:extLst>
          </p:cNvPr>
          <p:cNvSpPr/>
          <p:nvPr/>
        </p:nvSpPr>
        <p:spPr>
          <a:xfrm>
            <a:off x="155667" y="20729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21B42BA9-8EB8-2F0C-9BB8-89D2D803CCEB}"/>
              </a:ext>
            </a:extLst>
          </p:cNvPr>
          <p:cNvSpPr/>
          <p:nvPr/>
        </p:nvSpPr>
        <p:spPr>
          <a:xfrm>
            <a:off x="1140924" y="3366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52725C0C-726A-0D29-25F3-19B3403EFF40}"/>
              </a:ext>
            </a:extLst>
          </p:cNvPr>
          <p:cNvSpPr/>
          <p:nvPr/>
        </p:nvSpPr>
        <p:spPr>
          <a:xfrm>
            <a:off x="1810725" y="41608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36E7992-DFB7-14F9-CD79-AE10F99D58F8}"/>
              </a:ext>
            </a:extLst>
          </p:cNvPr>
          <p:cNvCxnSpPr>
            <a:cxnSpLocks/>
            <a:stCxn id="43" idx="2"/>
            <a:endCxn id="3" idx="1"/>
          </p:cNvCxnSpPr>
          <p:nvPr/>
        </p:nvCxnSpPr>
        <p:spPr>
          <a:xfrm rot="16200000" flipH="1">
            <a:off x="3760394" y="3001047"/>
            <a:ext cx="296881" cy="3322289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80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CAAE0-1116-61F6-4C95-0FA14123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9EF6BD-43DC-6849-C9C4-D3B8291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3" name="Google Shape;974;g2efdfd133eb_0_868">
            <a:extLst>
              <a:ext uri="{FF2B5EF4-FFF2-40B4-BE49-F238E27FC236}">
                <a16:creationId xmlns:a16="http://schemas.microsoft.com/office/drawing/2014/main" id="{79F1BC6A-ECEF-F300-2F53-99ABED4D70C2}"/>
              </a:ext>
            </a:extLst>
          </p:cNvPr>
          <p:cNvSpPr/>
          <p:nvPr/>
        </p:nvSpPr>
        <p:spPr>
          <a:xfrm>
            <a:off x="99063" y="665878"/>
            <a:ext cx="4801122" cy="46824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4;g2efdfd133eb_0_868">
            <a:extLst>
              <a:ext uri="{FF2B5EF4-FFF2-40B4-BE49-F238E27FC236}">
                <a16:creationId xmlns:a16="http://schemas.microsoft.com/office/drawing/2014/main" id="{1A642B1A-CD02-52C0-C859-0FEECF3EC6F5}"/>
              </a:ext>
            </a:extLst>
          </p:cNvPr>
          <p:cNvSpPr/>
          <p:nvPr/>
        </p:nvSpPr>
        <p:spPr>
          <a:xfrm>
            <a:off x="304613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 내역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5;g2efdfd133eb_0_868">
            <a:extLst>
              <a:ext uri="{FF2B5EF4-FFF2-40B4-BE49-F238E27FC236}">
                <a16:creationId xmlns:a16="http://schemas.microsoft.com/office/drawing/2014/main" id="{01DBD858-2D72-1482-4638-3284AEB69F9F}"/>
              </a:ext>
            </a:extLst>
          </p:cNvPr>
          <p:cNvSpPr/>
          <p:nvPr/>
        </p:nvSpPr>
        <p:spPr>
          <a:xfrm>
            <a:off x="4337264" y="803729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3;g2efdfd133eb_0_868">
            <a:extLst>
              <a:ext uri="{FF2B5EF4-FFF2-40B4-BE49-F238E27FC236}">
                <a16:creationId xmlns:a16="http://schemas.microsoft.com/office/drawing/2014/main" id="{EC7C64AF-DB77-C612-38E6-A1DC6150B2CE}"/>
              </a:ext>
            </a:extLst>
          </p:cNvPr>
          <p:cNvSpPr/>
          <p:nvPr/>
        </p:nvSpPr>
        <p:spPr>
          <a:xfrm>
            <a:off x="1887302" y="49877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92;g2efdfd133eb_0_868">
            <a:extLst>
              <a:ext uri="{FF2B5EF4-FFF2-40B4-BE49-F238E27FC236}">
                <a16:creationId xmlns:a16="http://schemas.microsoft.com/office/drawing/2014/main" id="{02E4C585-ACD4-166D-14B2-43044CD03FDB}"/>
              </a:ext>
            </a:extLst>
          </p:cNvPr>
          <p:cNvSpPr/>
          <p:nvPr/>
        </p:nvSpPr>
        <p:spPr>
          <a:xfrm>
            <a:off x="2683502" y="49877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C6E902-80C1-9554-98CB-7B5D88DE9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83397"/>
              </p:ext>
            </p:extLst>
          </p:nvPr>
        </p:nvGraphicFramePr>
        <p:xfrm>
          <a:off x="245280" y="2122193"/>
          <a:ext cx="4514684" cy="11346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58185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756499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배송된 상품의 파손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포장불량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58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위사진과 같이 제품이 파손되어 있습니다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환불해주세요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sp>
        <p:nvSpPr>
          <p:cNvPr id="10" name="Google Shape;1658;g27fc35ecc8f_0_48">
            <a:extLst>
              <a:ext uri="{FF2B5EF4-FFF2-40B4-BE49-F238E27FC236}">
                <a16:creationId xmlns:a16="http://schemas.microsoft.com/office/drawing/2014/main" id="{B37D2A3C-D4C2-60E6-B8E4-171E120F6B07}"/>
              </a:ext>
            </a:extLst>
          </p:cNvPr>
          <p:cNvSpPr/>
          <p:nvPr/>
        </p:nvSpPr>
        <p:spPr>
          <a:xfrm>
            <a:off x="1150089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1" name="Google Shape;1658;g27fc35ecc8f_0_48">
            <a:extLst>
              <a:ext uri="{FF2B5EF4-FFF2-40B4-BE49-F238E27FC236}">
                <a16:creationId xmlns:a16="http://schemas.microsoft.com/office/drawing/2014/main" id="{8B00FC7A-F548-629E-A5B2-F207FAC3B170}"/>
              </a:ext>
            </a:extLst>
          </p:cNvPr>
          <p:cNvSpPr/>
          <p:nvPr/>
        </p:nvSpPr>
        <p:spPr>
          <a:xfrm>
            <a:off x="2124134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2" name="Google Shape;1658;g27fc35ecc8f_0_48">
            <a:extLst>
              <a:ext uri="{FF2B5EF4-FFF2-40B4-BE49-F238E27FC236}">
                <a16:creationId xmlns:a16="http://schemas.microsoft.com/office/drawing/2014/main" id="{88C26285-7F87-6E27-F8B3-DDA864EC6F1C}"/>
              </a:ext>
            </a:extLst>
          </p:cNvPr>
          <p:cNvSpPr/>
          <p:nvPr/>
        </p:nvSpPr>
        <p:spPr>
          <a:xfrm>
            <a:off x="3107807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3CB99E8A-F55F-A22B-C0D2-5F06793F2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455154"/>
              </p:ext>
            </p:extLst>
          </p:nvPr>
        </p:nvGraphicFramePr>
        <p:xfrm>
          <a:off x="245279" y="1182517"/>
          <a:ext cx="4522374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4186064411"/>
                    </a:ext>
                  </a:extLst>
                </a:gridCol>
                <a:gridCol w="1020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확인 후 환불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" name="Google Shape;610;g302391297fa_0_53">
            <a:extLst>
              <a:ext uri="{FF2B5EF4-FFF2-40B4-BE49-F238E27FC236}">
                <a16:creationId xmlns:a16="http://schemas.microsoft.com/office/drawing/2014/main" id="{C4E6C373-5617-589B-3E50-6DE8591EF9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377484" y="150967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616;g302391297fa_0_53">
            <a:extLst>
              <a:ext uri="{FF2B5EF4-FFF2-40B4-BE49-F238E27FC236}">
                <a16:creationId xmlns:a16="http://schemas.microsoft.com/office/drawing/2014/main" id="{B77C1679-FF51-A197-CBF7-10FA7F6295E8}"/>
              </a:ext>
            </a:extLst>
          </p:cNvPr>
          <p:cNvSpPr/>
          <p:nvPr/>
        </p:nvSpPr>
        <p:spPr>
          <a:xfrm>
            <a:off x="942010" y="159626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600;g302391297fa_0_53">
            <a:extLst>
              <a:ext uri="{FF2B5EF4-FFF2-40B4-BE49-F238E27FC236}">
                <a16:creationId xmlns:a16="http://schemas.microsoft.com/office/drawing/2014/main" id="{6AAFBA07-D44E-25FD-5EB9-A77176DEC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938662"/>
              </p:ext>
            </p:extLst>
          </p:nvPr>
        </p:nvGraphicFramePr>
        <p:xfrm>
          <a:off x="245279" y="3595256"/>
          <a:ext cx="4520297" cy="46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명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02-2010-2555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(07325)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오투타워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9805D6-89D6-A7E8-2D43-9D1090C5945F}"/>
              </a:ext>
            </a:extLst>
          </p:cNvPr>
          <p:cNvSpPr/>
          <p:nvPr/>
        </p:nvSpPr>
        <p:spPr>
          <a:xfrm>
            <a:off x="245523" y="3419546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522F9-1B6B-B8B7-AB83-A81B5973A31F}"/>
              </a:ext>
            </a:extLst>
          </p:cNvPr>
          <p:cNvSpPr txBox="1"/>
          <p:nvPr/>
        </p:nvSpPr>
        <p:spPr>
          <a:xfrm>
            <a:off x="245279" y="3377381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반품 배송지 정보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F49A47-63A6-57F8-6FF8-13178BD21D21}"/>
              </a:ext>
            </a:extLst>
          </p:cNvPr>
          <p:cNvSpPr/>
          <p:nvPr/>
        </p:nvSpPr>
        <p:spPr>
          <a:xfrm>
            <a:off x="245523" y="419512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F8555-1ED9-3736-0580-6DF47B6EF11B}"/>
              </a:ext>
            </a:extLst>
          </p:cNvPr>
          <p:cNvSpPr txBox="1"/>
          <p:nvPr/>
        </p:nvSpPr>
        <p:spPr>
          <a:xfrm>
            <a:off x="245279" y="4152959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환불내역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58" name="Google Shape;600;g302391297fa_0_53">
            <a:extLst>
              <a:ext uri="{FF2B5EF4-FFF2-40B4-BE49-F238E27FC236}">
                <a16:creationId xmlns:a16="http://schemas.microsoft.com/office/drawing/2014/main" id="{A1158270-80AB-9057-A82D-0DE100F01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278922"/>
              </p:ext>
            </p:extLst>
          </p:nvPr>
        </p:nvGraphicFramePr>
        <p:xfrm>
          <a:off x="245279" y="4376548"/>
          <a:ext cx="4520297" cy="46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환불완료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내역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상품구매금액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6E2CEF9-C371-9C3B-23E1-40A95BD6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94263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</a:t>
                      </a:r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내역팝업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상품정보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반품사유 입력정보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사진명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배송지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반품승인 상태로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환불내역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 상태로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환불완료 상태 변경전까지 환불금액만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환불완료 상태로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환불완료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취소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상태애서만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반품승인 상태로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B6A788B8-DD78-7CDF-B452-103B37C820C3}"/>
              </a:ext>
            </a:extLst>
          </p:cNvPr>
          <p:cNvSpPr/>
          <p:nvPr/>
        </p:nvSpPr>
        <p:spPr>
          <a:xfrm>
            <a:off x="5569979" y="4987725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반품요청 취소를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" name="모서리가 둥근 직사각형 210">
            <a:extLst>
              <a:ext uri="{FF2B5EF4-FFF2-40B4-BE49-F238E27FC236}">
                <a16:creationId xmlns:a16="http://schemas.microsoft.com/office/drawing/2014/main" id="{98C02CBC-70B7-7881-D698-411867CEF349}"/>
              </a:ext>
            </a:extLst>
          </p:cNvPr>
          <p:cNvSpPr/>
          <p:nvPr/>
        </p:nvSpPr>
        <p:spPr>
          <a:xfrm>
            <a:off x="6345959" y="563813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5" name="모서리가 둥근 직사각형 211">
            <a:extLst>
              <a:ext uri="{FF2B5EF4-FFF2-40B4-BE49-F238E27FC236}">
                <a16:creationId xmlns:a16="http://schemas.microsoft.com/office/drawing/2014/main" id="{4B0F6384-630F-1A9D-D2B6-857E854E5F5D}"/>
              </a:ext>
            </a:extLst>
          </p:cNvPr>
          <p:cNvSpPr/>
          <p:nvPr/>
        </p:nvSpPr>
        <p:spPr>
          <a:xfrm>
            <a:off x="6750925" y="563543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65763-BF42-92AC-B160-8FF8FA11176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반품요청내역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86E241A4-43D2-FFCB-0A7A-128668E1BB11}"/>
              </a:ext>
            </a:extLst>
          </p:cNvPr>
          <p:cNvSpPr/>
          <p:nvPr/>
        </p:nvSpPr>
        <p:spPr>
          <a:xfrm>
            <a:off x="155667" y="10862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CFDFACDF-0E1F-03C6-E01C-5223ABF1B204}"/>
              </a:ext>
            </a:extLst>
          </p:cNvPr>
          <p:cNvSpPr/>
          <p:nvPr/>
        </p:nvSpPr>
        <p:spPr>
          <a:xfrm>
            <a:off x="155667" y="20729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6B829A83-B105-D8EC-C816-DADF1DF1B7A7}"/>
              </a:ext>
            </a:extLst>
          </p:cNvPr>
          <p:cNvSpPr/>
          <p:nvPr/>
        </p:nvSpPr>
        <p:spPr>
          <a:xfrm>
            <a:off x="1140924" y="3366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8EFF447D-FBCC-71D1-7ABC-A3DBAD216C50}"/>
              </a:ext>
            </a:extLst>
          </p:cNvPr>
          <p:cNvSpPr/>
          <p:nvPr/>
        </p:nvSpPr>
        <p:spPr>
          <a:xfrm>
            <a:off x="793306" y="41608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C6F58983-0966-7780-D1A3-99A2F842F441}"/>
              </a:ext>
            </a:extLst>
          </p:cNvPr>
          <p:cNvSpPr/>
          <p:nvPr/>
        </p:nvSpPr>
        <p:spPr>
          <a:xfrm>
            <a:off x="1788140" y="4912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B29C323-18B3-4D39-CE8A-806771E03605}"/>
              </a:ext>
            </a:extLst>
          </p:cNvPr>
          <p:cNvCxnSpPr>
            <a:cxnSpLocks/>
            <a:stCxn id="32" idx="2"/>
            <a:endCxn id="3" idx="1"/>
          </p:cNvCxnSpPr>
          <p:nvPr/>
        </p:nvCxnSpPr>
        <p:spPr>
          <a:xfrm rot="16200000" flipH="1">
            <a:off x="3808736" y="3696290"/>
            <a:ext cx="199809" cy="3322677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6E71D44A-E0B8-D96D-27B9-ED36110F4C12}"/>
              </a:ext>
            </a:extLst>
          </p:cNvPr>
          <p:cNvSpPr/>
          <p:nvPr/>
        </p:nvSpPr>
        <p:spPr>
          <a:xfrm>
            <a:off x="1686142" y="42673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601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전시영역 노출기준 정의</a:t>
            </a: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8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422530"/>
              </p:ext>
            </p:extLst>
          </p:nvPr>
        </p:nvGraphicFramePr>
        <p:xfrm>
          <a:off x="360625" y="2306800"/>
          <a:ext cx="9244150" cy="3550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1세트(5개)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순위에따라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10개 상품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1세트(6개)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본 상품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퀵메뉴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763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None/>
                        <a:tabLst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검색한 상품 순으로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노출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794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800"/>
                        <a:buFont typeface="Malgun Gothic"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1세트(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개) 이동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계정별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최근 검색한 상품순으로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61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A2A1AC-0406-48ED-409C-15CC3639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5" name="Google Shape;974;g2efdfd133eb_0_868">
            <a:extLst>
              <a:ext uri="{FF2B5EF4-FFF2-40B4-BE49-F238E27FC236}">
                <a16:creationId xmlns:a16="http://schemas.microsoft.com/office/drawing/2014/main" id="{85967383-3E00-814B-220B-763491F06C96}"/>
              </a:ext>
            </a:extLst>
          </p:cNvPr>
          <p:cNvSpPr/>
          <p:nvPr/>
        </p:nvSpPr>
        <p:spPr>
          <a:xfrm>
            <a:off x="99063" y="665878"/>
            <a:ext cx="4801122" cy="39157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984;g2efdfd133eb_0_868">
            <a:extLst>
              <a:ext uri="{FF2B5EF4-FFF2-40B4-BE49-F238E27FC236}">
                <a16:creationId xmlns:a16="http://schemas.microsoft.com/office/drawing/2014/main" id="{DC9D1BD2-390D-ED6F-5B49-AF0B347AADCE}"/>
              </a:ext>
            </a:extLst>
          </p:cNvPr>
          <p:cNvSpPr/>
          <p:nvPr/>
        </p:nvSpPr>
        <p:spPr>
          <a:xfrm>
            <a:off x="304613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배송현황 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85;g2efdfd133eb_0_868">
            <a:extLst>
              <a:ext uri="{FF2B5EF4-FFF2-40B4-BE49-F238E27FC236}">
                <a16:creationId xmlns:a16="http://schemas.microsoft.com/office/drawing/2014/main" id="{8E449923-4AF1-F551-F42C-BAE43F245737}"/>
              </a:ext>
            </a:extLst>
          </p:cNvPr>
          <p:cNvSpPr/>
          <p:nvPr/>
        </p:nvSpPr>
        <p:spPr>
          <a:xfrm>
            <a:off x="4337264" y="803729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92;g2efdfd133eb_0_868">
            <a:extLst>
              <a:ext uri="{FF2B5EF4-FFF2-40B4-BE49-F238E27FC236}">
                <a16:creationId xmlns:a16="http://schemas.microsoft.com/office/drawing/2014/main" id="{6A8F849D-E2AA-78C8-10E9-FD6F55C531B0}"/>
              </a:ext>
            </a:extLst>
          </p:cNvPr>
          <p:cNvSpPr/>
          <p:nvPr/>
        </p:nvSpPr>
        <p:spPr>
          <a:xfrm>
            <a:off x="2077344" y="420683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EE80B9-E4EF-7753-063A-3AB40075D994}"/>
              </a:ext>
            </a:extLst>
          </p:cNvPr>
          <p:cNvSpPr/>
          <p:nvPr/>
        </p:nvSpPr>
        <p:spPr>
          <a:xfrm>
            <a:off x="245523" y="2170931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1866C1-8A30-EF02-F070-FF35748FF72C}"/>
              </a:ext>
            </a:extLst>
          </p:cNvPr>
          <p:cNvSpPr txBox="1"/>
          <p:nvPr/>
        </p:nvSpPr>
        <p:spPr>
          <a:xfrm>
            <a:off x="245279" y="2128766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배송상세현황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6970D13-5DCC-C021-B9F8-DAA284AD2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31461"/>
              </p:ext>
            </p:extLst>
          </p:nvPr>
        </p:nvGraphicFramePr>
        <p:xfrm>
          <a:off x="265082" y="1458830"/>
          <a:ext cx="4494881" cy="46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88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16664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53844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632493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2407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안전화 밀레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L-55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1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배송사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로젠택배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39252536120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1FB719-E4F9-C217-1D13-E5A55B89430F}"/>
              </a:ext>
            </a:extLst>
          </p:cNvPr>
          <p:cNvSpPr/>
          <p:nvPr/>
        </p:nvSpPr>
        <p:spPr>
          <a:xfrm>
            <a:off x="245523" y="1224500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A1CE86-F96C-0392-6F5A-68F0EFB4BF4C}"/>
              </a:ext>
            </a:extLst>
          </p:cNvPr>
          <p:cNvSpPr txBox="1"/>
          <p:nvPr/>
        </p:nvSpPr>
        <p:spPr>
          <a:xfrm>
            <a:off x="245279" y="1182335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배송정보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0A070A3-CA71-DB76-6E1F-708C28043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60451"/>
              </p:ext>
            </p:extLst>
          </p:nvPr>
        </p:nvGraphicFramePr>
        <p:xfrm>
          <a:off x="265082" y="2403822"/>
          <a:ext cx="4494880" cy="155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217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04196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491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05777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94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01A5A52-9FE4-2630-B8A7-2157EBDB3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91137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배송조회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 표시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송장번호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배송상세현황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배송단게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0615F58-3F9A-DCC4-A4AB-20F0E434AD8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배송현황조회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23DDDB74-F9F8-CE78-C6EE-033222B23556}"/>
              </a:ext>
            </a:extLst>
          </p:cNvPr>
          <p:cNvSpPr/>
          <p:nvPr/>
        </p:nvSpPr>
        <p:spPr>
          <a:xfrm>
            <a:off x="155667" y="10862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C4B77CDA-11AD-90F3-7461-776D448E000E}"/>
              </a:ext>
            </a:extLst>
          </p:cNvPr>
          <p:cNvSpPr/>
          <p:nvPr/>
        </p:nvSpPr>
        <p:spPr>
          <a:xfrm>
            <a:off x="155667" y="20729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145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311B7-EA8E-6EC9-03E2-75BD7CD4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BA852D2-CE6E-4534-63A0-74809E4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3A8CE-3230-8A68-20A3-DD05AEB8CF8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 상세페이지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3187-4305-E023-77CD-BA229B51E302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8B9FE1-E69F-F44E-E2C5-59DCCD66E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99608"/>
              </p:ext>
            </p:extLst>
          </p:nvPr>
        </p:nvGraphicFramePr>
        <p:xfrm>
          <a:off x="7858125" y="426720"/>
          <a:ext cx="2047875" cy="488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상세페이지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총합계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 및 배송비정책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총결제금액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총결제금액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결제카드 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진행상태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받으시는분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배송메시지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목록으로 돌아가기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BE0D8BE0-0968-E25F-9994-42F92AF9596E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C80D598D-654B-7C23-3AD0-4B7C00828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425320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0DC2E02C-AC12-ED0B-0E8B-B660E5FFD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845539"/>
              </p:ext>
            </p:extLst>
          </p:nvPr>
        </p:nvGraphicFramePr>
        <p:xfrm>
          <a:off x="1781528" y="1327363"/>
          <a:ext cx="5348401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64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37676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Google Shape;606;g302391297fa_0_53">
            <a:extLst>
              <a:ext uri="{FF2B5EF4-FFF2-40B4-BE49-F238E27FC236}">
                <a16:creationId xmlns:a16="http://schemas.microsoft.com/office/drawing/2014/main" id="{ED8404DD-1E59-7BB2-65E7-FD32FA6E86FA}"/>
              </a:ext>
            </a:extLst>
          </p:cNvPr>
          <p:cNvSpPr/>
          <p:nvPr/>
        </p:nvSpPr>
        <p:spPr>
          <a:xfrm>
            <a:off x="1651579" y="101943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06;g302391297fa_0_53">
            <a:extLst>
              <a:ext uri="{FF2B5EF4-FFF2-40B4-BE49-F238E27FC236}">
                <a16:creationId xmlns:a16="http://schemas.microsoft.com/office/drawing/2014/main" id="{25D5D8A6-B1C0-4556-3848-04904A4C38AE}"/>
              </a:ext>
            </a:extLst>
          </p:cNvPr>
          <p:cNvSpPr/>
          <p:nvPr/>
        </p:nvSpPr>
        <p:spPr>
          <a:xfrm>
            <a:off x="1651579" y="2100248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80F9D496-60A7-774D-C38F-CA9B670A9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692597"/>
              </p:ext>
            </p:extLst>
          </p:nvPr>
        </p:nvGraphicFramePr>
        <p:xfrm>
          <a:off x="1728520" y="4142240"/>
          <a:ext cx="5401409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02-2010-2555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(07325)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오투타워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22" name="Google Shape;606;g302391297fa_0_53">
            <a:extLst>
              <a:ext uri="{FF2B5EF4-FFF2-40B4-BE49-F238E27FC236}">
                <a16:creationId xmlns:a16="http://schemas.microsoft.com/office/drawing/2014/main" id="{849BD7C1-0627-C197-9706-C9387AD1F627}"/>
              </a:ext>
            </a:extLst>
          </p:cNvPr>
          <p:cNvSpPr/>
          <p:nvPr/>
        </p:nvSpPr>
        <p:spPr>
          <a:xfrm>
            <a:off x="1651579" y="386198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9A6FE580-89C9-F156-29F2-27BF32B30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706571"/>
              </p:ext>
            </p:extLst>
          </p:nvPr>
        </p:nvGraphicFramePr>
        <p:xfrm>
          <a:off x="1728520" y="2369752"/>
          <a:ext cx="5401408" cy="1395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9648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31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94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636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12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oogle Shape;607;g302391297fa_0_53">
            <a:extLst>
              <a:ext uri="{FF2B5EF4-FFF2-40B4-BE49-F238E27FC236}">
                <a16:creationId xmlns:a16="http://schemas.microsoft.com/office/drawing/2014/main" id="{8EBBF814-1BD5-51A4-E820-243768875C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3996" y="3281319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10;g302391297fa_0_53">
            <a:extLst>
              <a:ext uri="{FF2B5EF4-FFF2-40B4-BE49-F238E27FC236}">
                <a16:creationId xmlns:a16="http://schemas.microsoft.com/office/drawing/2014/main" id="{F9A75484-582C-830B-7699-3F8DB514FB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687947" y="2716512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16;g302391297fa_0_53">
            <a:extLst>
              <a:ext uri="{FF2B5EF4-FFF2-40B4-BE49-F238E27FC236}">
                <a16:creationId xmlns:a16="http://schemas.microsoft.com/office/drawing/2014/main" id="{CC1FDC03-3B73-C484-C829-66A777E7FA36}"/>
              </a:ext>
            </a:extLst>
          </p:cNvPr>
          <p:cNvSpPr/>
          <p:nvPr/>
        </p:nvSpPr>
        <p:spPr>
          <a:xfrm>
            <a:off x="3271501" y="278349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17;g302391297fa_0_53">
            <a:extLst>
              <a:ext uri="{FF2B5EF4-FFF2-40B4-BE49-F238E27FC236}">
                <a16:creationId xmlns:a16="http://schemas.microsoft.com/office/drawing/2014/main" id="{2DAB0772-127E-71CE-87FA-81284427447A}"/>
              </a:ext>
            </a:extLst>
          </p:cNvPr>
          <p:cNvSpPr/>
          <p:nvPr/>
        </p:nvSpPr>
        <p:spPr>
          <a:xfrm>
            <a:off x="3267550" y="334830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98;g303e5fefdbf_0_89">
            <a:extLst>
              <a:ext uri="{FF2B5EF4-FFF2-40B4-BE49-F238E27FC236}">
                <a16:creationId xmlns:a16="http://schemas.microsoft.com/office/drawing/2014/main" id="{766237A4-E587-0C10-E150-3680A88BE1ED}"/>
              </a:ext>
            </a:extLst>
          </p:cNvPr>
          <p:cNvSpPr/>
          <p:nvPr/>
        </p:nvSpPr>
        <p:spPr>
          <a:xfrm>
            <a:off x="1728520" y="5257227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06;g302391297fa_0_53">
            <a:extLst>
              <a:ext uri="{FF2B5EF4-FFF2-40B4-BE49-F238E27FC236}">
                <a16:creationId xmlns:a16="http://schemas.microsoft.com/office/drawing/2014/main" id="{ED75CD42-92C9-9C2B-2EF0-DAAC6C7916F3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18CE5253-BC23-150B-82FC-080A0623590B}"/>
              </a:ext>
            </a:extLst>
          </p:cNvPr>
          <p:cNvSpPr/>
          <p:nvPr/>
        </p:nvSpPr>
        <p:spPr>
          <a:xfrm>
            <a:off x="2196015" y="10556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B610AA66-EC94-89A0-9B70-E83D97AA0CA1}"/>
              </a:ext>
            </a:extLst>
          </p:cNvPr>
          <p:cNvSpPr/>
          <p:nvPr/>
        </p:nvSpPr>
        <p:spPr>
          <a:xfrm>
            <a:off x="2445493" y="21415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5C3E402-C695-D6B1-2E77-956D4BFE4F32}"/>
              </a:ext>
            </a:extLst>
          </p:cNvPr>
          <p:cNvSpPr/>
          <p:nvPr/>
        </p:nvSpPr>
        <p:spPr>
          <a:xfrm>
            <a:off x="2355493" y="39069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E74CAB71-8D13-6985-E1F6-ED9F5BB466A7}"/>
              </a:ext>
            </a:extLst>
          </p:cNvPr>
          <p:cNvSpPr/>
          <p:nvPr/>
        </p:nvSpPr>
        <p:spPr>
          <a:xfrm>
            <a:off x="2580906" y="51513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7582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1861E-7C54-BA68-755C-9682F33D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F80A23-6477-8E5C-BA76-4AD8579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AB9-7E9E-572F-BAFD-968A214F00F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BE7EB-FB6D-5EC4-14E4-6C405BCAB932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2F2983-E0D5-6C8C-BD50-C2552AF99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1347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주문취소내역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 페이지로이동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내역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32399E2E-C6EC-75BE-2B64-F6693F69E907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주문취소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4B38E5D9-C266-AF16-8B09-7132CCB81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852054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250A8B-573D-B707-471E-3A00297A1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D809A9AE-3E04-A629-69D0-B17B1ED37BF2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18D0D2-8278-A3AA-C9CF-67668AA3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E46983-0BA4-7966-3CA7-08D3C3FA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E3468F31-E5B9-5D34-A44E-F05B9B76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90BBC1A7-EFB1-9FDA-7443-472FF693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F3E00983-30E9-7FEF-E22C-08CCE6C9266C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AD428C53-F815-0A1C-4137-2FFE46401A6D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91687D17-9094-F278-AE28-E26A8D9821E0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548C6FF-5FFD-4DA4-E7E4-9ED7CA88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DF89E716-EBE4-FD64-1CA5-C6EAA8547820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3B990008-3C81-116C-F2DE-6A99B3A4CFDF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Google Shape;600;g302391297fa_0_53">
            <a:extLst>
              <a:ext uri="{FF2B5EF4-FFF2-40B4-BE49-F238E27FC236}">
                <a16:creationId xmlns:a16="http://schemas.microsoft.com/office/drawing/2014/main" id="{86F30145-ACB4-066B-80FA-E663BD1DC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539955"/>
              </p:ext>
            </p:extLst>
          </p:nvPr>
        </p:nvGraphicFramePr>
        <p:xfrm>
          <a:off x="1728520" y="1910792"/>
          <a:ext cx="5401408" cy="1518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877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2198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0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03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55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b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Google Shape;607;g302391297fa_0_53">
            <a:extLst>
              <a:ext uri="{FF2B5EF4-FFF2-40B4-BE49-F238E27FC236}">
                <a16:creationId xmlns:a16="http://schemas.microsoft.com/office/drawing/2014/main" id="{7BB589CE-68E4-4DC2-8DF8-8FB04F744D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79384" y="2889780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10;g302391297fa_0_53">
            <a:extLst>
              <a:ext uri="{FF2B5EF4-FFF2-40B4-BE49-F238E27FC236}">
                <a16:creationId xmlns:a16="http://schemas.microsoft.com/office/drawing/2014/main" id="{937A0EAD-2113-03EF-FEF7-A2269B0431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77156" y="2276042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616;g302391297fa_0_53">
            <a:extLst>
              <a:ext uri="{FF2B5EF4-FFF2-40B4-BE49-F238E27FC236}">
                <a16:creationId xmlns:a16="http://schemas.microsoft.com/office/drawing/2014/main" id="{D39F7272-D73F-7F03-F591-3C8092045EDC}"/>
              </a:ext>
            </a:extLst>
          </p:cNvPr>
          <p:cNvSpPr/>
          <p:nvPr/>
        </p:nvSpPr>
        <p:spPr>
          <a:xfrm>
            <a:off x="3292429" y="234567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617;g302391297fa_0_53">
            <a:extLst>
              <a:ext uri="{FF2B5EF4-FFF2-40B4-BE49-F238E27FC236}">
                <a16:creationId xmlns:a16="http://schemas.microsoft.com/office/drawing/2014/main" id="{66037D2D-3752-E6A1-1BF6-AA6B61DAC32D}"/>
              </a:ext>
            </a:extLst>
          </p:cNvPr>
          <p:cNvSpPr/>
          <p:nvPr/>
        </p:nvSpPr>
        <p:spPr>
          <a:xfrm>
            <a:off x="3292429" y="296377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700;g303e5fefdbf_0_89">
            <a:extLst>
              <a:ext uri="{FF2B5EF4-FFF2-40B4-BE49-F238E27FC236}">
                <a16:creationId xmlns:a16="http://schemas.microsoft.com/office/drawing/2014/main" id="{ABE02E78-8664-A749-7546-09230BB7ADE0}"/>
              </a:ext>
            </a:extLst>
          </p:cNvPr>
          <p:cNvSpPr/>
          <p:nvPr/>
        </p:nvSpPr>
        <p:spPr>
          <a:xfrm>
            <a:off x="1949061" y="258260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700;g303e5fefdbf_0_89">
            <a:extLst>
              <a:ext uri="{FF2B5EF4-FFF2-40B4-BE49-F238E27FC236}">
                <a16:creationId xmlns:a16="http://schemas.microsoft.com/office/drawing/2014/main" id="{12BC8580-EB6D-4B44-89A7-368AD995CFC0}"/>
              </a:ext>
            </a:extLst>
          </p:cNvPr>
          <p:cNvSpPr/>
          <p:nvPr/>
        </p:nvSpPr>
        <p:spPr>
          <a:xfrm>
            <a:off x="1949061" y="320478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76;g303e5fefdbf_0_89">
            <a:extLst>
              <a:ext uri="{FF2B5EF4-FFF2-40B4-BE49-F238E27FC236}">
                <a16:creationId xmlns:a16="http://schemas.microsoft.com/office/drawing/2014/main" id="{C9BAD96C-6C1E-F96D-790F-EDE7F11CAF3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Google Shape;649;g302391297fa_0_53">
            <a:extLst>
              <a:ext uri="{FF2B5EF4-FFF2-40B4-BE49-F238E27FC236}">
                <a16:creationId xmlns:a16="http://schemas.microsoft.com/office/drawing/2014/main" id="{3A5E90C3-C4F3-4DFD-45A6-E2B2B9F863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698;g303e5fefdbf_0_89">
            <a:extLst>
              <a:ext uri="{FF2B5EF4-FFF2-40B4-BE49-F238E27FC236}">
                <a16:creationId xmlns:a16="http://schemas.microsoft.com/office/drawing/2014/main" id="{83126397-CDDF-62E5-5F9C-40EC749D8A24}"/>
              </a:ext>
            </a:extLst>
          </p:cNvPr>
          <p:cNvSpPr/>
          <p:nvPr/>
        </p:nvSpPr>
        <p:spPr>
          <a:xfrm>
            <a:off x="6439011" y="2523506"/>
            <a:ext cx="641419" cy="16868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698;g303e5fefdbf_0_89">
            <a:extLst>
              <a:ext uri="{FF2B5EF4-FFF2-40B4-BE49-F238E27FC236}">
                <a16:creationId xmlns:a16="http://schemas.microsoft.com/office/drawing/2014/main" id="{225D52FD-EB4A-4AA5-EE9E-88E83952B4B5}"/>
              </a:ext>
            </a:extLst>
          </p:cNvPr>
          <p:cNvSpPr/>
          <p:nvPr/>
        </p:nvSpPr>
        <p:spPr>
          <a:xfrm>
            <a:off x="6439011" y="3150708"/>
            <a:ext cx="641419" cy="16868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D89C7A18-0B6E-FFA6-1D90-C1899740D530}"/>
              </a:ext>
            </a:extLst>
          </p:cNvPr>
          <p:cNvSpPr/>
          <p:nvPr/>
        </p:nvSpPr>
        <p:spPr>
          <a:xfrm>
            <a:off x="1815448" y="25719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760AECC7-ED11-B812-2D7A-8C7E4733CCAB}"/>
              </a:ext>
            </a:extLst>
          </p:cNvPr>
          <p:cNvSpPr/>
          <p:nvPr/>
        </p:nvSpPr>
        <p:spPr>
          <a:xfrm>
            <a:off x="6313548" y="2413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8830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5CDB-8F4D-EE36-B591-27362722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A88859-D29D-20E7-549A-27E2684B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04056-2C4D-F3D2-AF34-A13183F738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FF4B-B569-BC15-2D53-EDB53E93EEAF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DF1AAB-92E4-959D-0148-C9163BCEA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3287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내역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 페이지로이동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교환신청 내역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반품신청 내역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환불완료 단계로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환불완료액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99C0E0-C4FE-5842-A78D-5753CB3595C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교환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F56EDAF-0600-D1B1-DF76-18888B2A2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73332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F1327E-4023-C51D-36EA-B52DE6AD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2B7EAA74-CB34-A477-F0E3-52EEA5000C44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002AAA-4AE7-9483-B0C4-6CF100CF6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87695B-E9EF-9B3F-6F2E-291FAD35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C81BA3A7-4712-0AFF-51D7-1CA553D8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626CC1B5-072C-4B8C-863C-B3804ED5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6A74E8D1-BD4D-D9B2-9B5F-5CBBAE3C4599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2D24EE3F-8A32-59EA-D172-E0E6D6647B36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0F50DA3D-4D88-3572-DC6E-68FFA8D870D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F53AC7-44CA-9247-A662-1F62C6CB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C5A04EF3-5CF0-A680-C26D-B65561735B44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1FFFEBCF-9628-E7A4-682E-CADB20A8B027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" name="Google Shape;600;g302391297fa_0_53">
            <a:extLst>
              <a:ext uri="{FF2B5EF4-FFF2-40B4-BE49-F238E27FC236}">
                <a16:creationId xmlns:a16="http://schemas.microsoft.com/office/drawing/2014/main" id="{2363ED1A-049F-ABCD-A81D-910E875E2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8624"/>
              </p:ext>
            </p:extLst>
          </p:nvPr>
        </p:nvGraphicFramePr>
        <p:xfrm>
          <a:off x="1728520" y="1910792"/>
          <a:ext cx="5401408" cy="15182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78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02821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27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009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b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환불완료액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" name="Google Shape;607;g302391297fa_0_53">
            <a:extLst>
              <a:ext uri="{FF2B5EF4-FFF2-40B4-BE49-F238E27FC236}">
                <a16:creationId xmlns:a16="http://schemas.microsoft.com/office/drawing/2014/main" id="{D11FF396-8ED4-BB47-EAC7-657D95F3BF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90554" y="2880747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10;g302391297fa_0_53">
            <a:extLst>
              <a:ext uri="{FF2B5EF4-FFF2-40B4-BE49-F238E27FC236}">
                <a16:creationId xmlns:a16="http://schemas.microsoft.com/office/drawing/2014/main" id="{5AEDCF87-09B6-F2BE-8E0B-4DD23BCAFD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94505" y="228050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16;g302391297fa_0_53">
            <a:extLst>
              <a:ext uri="{FF2B5EF4-FFF2-40B4-BE49-F238E27FC236}">
                <a16:creationId xmlns:a16="http://schemas.microsoft.com/office/drawing/2014/main" id="{00DC45EA-3C72-832C-24F5-1C5DBCB5988C}"/>
              </a:ext>
            </a:extLst>
          </p:cNvPr>
          <p:cNvSpPr/>
          <p:nvPr/>
        </p:nvSpPr>
        <p:spPr>
          <a:xfrm>
            <a:off x="3377311" y="234351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17;g302391297fa_0_53">
            <a:extLst>
              <a:ext uri="{FF2B5EF4-FFF2-40B4-BE49-F238E27FC236}">
                <a16:creationId xmlns:a16="http://schemas.microsoft.com/office/drawing/2014/main" id="{0000BE0C-273F-997F-E644-576460F6DA2A}"/>
              </a:ext>
            </a:extLst>
          </p:cNvPr>
          <p:cNvSpPr/>
          <p:nvPr/>
        </p:nvSpPr>
        <p:spPr>
          <a:xfrm>
            <a:off x="3373360" y="29477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98;g303e5fefdbf_0_89">
            <a:extLst>
              <a:ext uri="{FF2B5EF4-FFF2-40B4-BE49-F238E27FC236}">
                <a16:creationId xmlns:a16="http://schemas.microsoft.com/office/drawing/2014/main" id="{AA0E1DDF-B56A-05E8-411C-D8297DDECEEC}"/>
              </a:ext>
            </a:extLst>
          </p:cNvPr>
          <p:cNvSpPr/>
          <p:nvPr/>
        </p:nvSpPr>
        <p:spPr>
          <a:xfrm>
            <a:off x="6373756" y="251065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8;g303e5fefdbf_0_89">
            <a:extLst>
              <a:ext uri="{FF2B5EF4-FFF2-40B4-BE49-F238E27FC236}">
                <a16:creationId xmlns:a16="http://schemas.microsoft.com/office/drawing/2014/main" id="{65B2D3E6-E6E6-9280-577D-A463D7779136}"/>
              </a:ext>
            </a:extLst>
          </p:cNvPr>
          <p:cNvSpPr/>
          <p:nvPr/>
        </p:nvSpPr>
        <p:spPr>
          <a:xfrm>
            <a:off x="6373756" y="311051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700;g303e5fefdbf_0_89">
            <a:extLst>
              <a:ext uri="{FF2B5EF4-FFF2-40B4-BE49-F238E27FC236}">
                <a16:creationId xmlns:a16="http://schemas.microsoft.com/office/drawing/2014/main" id="{D3FA044D-AE6A-6A23-B011-8BEF17C46F3F}"/>
              </a:ext>
            </a:extLst>
          </p:cNvPr>
          <p:cNvSpPr/>
          <p:nvPr/>
        </p:nvSpPr>
        <p:spPr>
          <a:xfrm>
            <a:off x="1950200" y="255995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700;g303e5fefdbf_0_89">
            <a:extLst>
              <a:ext uri="{FF2B5EF4-FFF2-40B4-BE49-F238E27FC236}">
                <a16:creationId xmlns:a16="http://schemas.microsoft.com/office/drawing/2014/main" id="{F67C7FC8-0F7A-AABA-1D71-072B093E2BC5}"/>
              </a:ext>
            </a:extLst>
          </p:cNvPr>
          <p:cNvSpPr/>
          <p:nvPr/>
        </p:nvSpPr>
        <p:spPr>
          <a:xfrm>
            <a:off x="1950200" y="316359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676;g303e5fefdbf_0_89">
            <a:extLst>
              <a:ext uri="{FF2B5EF4-FFF2-40B4-BE49-F238E27FC236}">
                <a16:creationId xmlns:a16="http://schemas.microsoft.com/office/drawing/2014/main" id="{5850DA4D-AC94-6535-9911-A1BB6BF13836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8" name="Google Shape;649;g302391297fa_0_53">
            <a:extLst>
              <a:ext uri="{FF2B5EF4-FFF2-40B4-BE49-F238E27FC236}">
                <a16:creationId xmlns:a16="http://schemas.microsoft.com/office/drawing/2014/main" id="{5201EFA9-2C5B-38D4-AA50-CFD0FF3030FA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AD2EE3FC-2752-C4D8-D799-39FD4553C0E0}"/>
              </a:ext>
            </a:extLst>
          </p:cNvPr>
          <p:cNvSpPr/>
          <p:nvPr/>
        </p:nvSpPr>
        <p:spPr>
          <a:xfrm>
            <a:off x="1830096" y="2495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DD292CE3-C909-3556-7CBD-F7E284BC4E44}"/>
              </a:ext>
            </a:extLst>
          </p:cNvPr>
          <p:cNvSpPr/>
          <p:nvPr/>
        </p:nvSpPr>
        <p:spPr>
          <a:xfrm>
            <a:off x="6313548" y="2413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1DE42133-CC70-4E3C-0C8C-28BA772CE9CB}"/>
              </a:ext>
            </a:extLst>
          </p:cNvPr>
          <p:cNvSpPr/>
          <p:nvPr/>
        </p:nvSpPr>
        <p:spPr>
          <a:xfrm>
            <a:off x="6313548" y="30205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F2269428-60F4-B327-C276-80B2BBCB3C80}"/>
              </a:ext>
            </a:extLst>
          </p:cNvPr>
          <p:cNvSpPr/>
          <p:nvPr/>
        </p:nvSpPr>
        <p:spPr>
          <a:xfrm>
            <a:off x="5679450" y="28405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654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8E29-D1F3-8239-6E51-FD644364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992B150-D0C6-2EFA-FA3F-BA2F3B2D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156F1-1187-9AF3-14AF-08D7F4A7500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인증페이지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A1CA-4A9E-1045-7298-55FC2F10FC16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209E-9ABB-2549-5E3B-BF96E5FC8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86612"/>
              </p:ext>
            </p:extLst>
          </p:nvPr>
        </p:nvGraphicFramePr>
        <p:xfrm>
          <a:off x="7858125" y="426720"/>
          <a:ext cx="2047875" cy="459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 인증페이지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본인확인 로그인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자동으로 호출되어 입력됨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입력 후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B373E104-1FB5-4522-F6BE-386557FB1708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778B2476-671E-AAF4-0684-09624BE0F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901276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AB8C9F82-72C9-CD33-CF6C-9BC6C8A5F117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4DD887-00A3-A29E-1CFA-EB5BDB93B7BE}"/>
              </a:ext>
            </a:extLst>
          </p:cNvPr>
          <p:cNvSpPr txBox="1"/>
          <p:nvPr/>
        </p:nvSpPr>
        <p:spPr>
          <a:xfrm>
            <a:off x="2416504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본인확인을 위해 비밀번호를 입력해 주세요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11" name="Google Shape;693;g303e5fefdbf_0_89">
            <a:extLst>
              <a:ext uri="{FF2B5EF4-FFF2-40B4-BE49-F238E27FC236}">
                <a16:creationId xmlns:a16="http://schemas.microsoft.com/office/drawing/2014/main" id="{867B5829-05DF-8CEF-BDDC-4899B81D4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915444"/>
              </p:ext>
            </p:extLst>
          </p:nvPr>
        </p:nvGraphicFramePr>
        <p:xfrm>
          <a:off x="3045854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81ECC2D-7E40-F584-1913-2E67F56F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9966"/>
              </p:ext>
            </p:extLst>
          </p:nvPr>
        </p:nvGraphicFramePr>
        <p:xfrm>
          <a:off x="3113007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</a:t>
                      </a:r>
                      <a:endParaRPr lang="e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CE26B09-D67F-5D54-D702-62061ECEF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58705"/>
              </p:ext>
            </p:extLst>
          </p:nvPr>
        </p:nvGraphicFramePr>
        <p:xfrm>
          <a:off x="3113007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비밀번호를 입력해 주세요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99;g303e5fefdbf_0_89">
            <a:extLst>
              <a:ext uri="{FF2B5EF4-FFF2-40B4-BE49-F238E27FC236}">
                <a16:creationId xmlns:a16="http://schemas.microsoft.com/office/drawing/2014/main" id="{B7DC6D05-7994-6F8A-FE5D-10562818C149}"/>
              </a:ext>
            </a:extLst>
          </p:cNvPr>
          <p:cNvSpPr/>
          <p:nvPr/>
        </p:nvSpPr>
        <p:spPr>
          <a:xfrm>
            <a:off x="3045855" y="267208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15066-51EF-C846-BFC4-A0620389D162}"/>
              </a:ext>
            </a:extLst>
          </p:cNvPr>
          <p:cNvSpPr txBox="1"/>
          <p:nvPr/>
        </p:nvSpPr>
        <p:spPr>
          <a:xfrm>
            <a:off x="3045855" y="298307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1E62AA57-1C1F-6678-E732-187621875C9A}"/>
              </a:ext>
            </a:extLst>
          </p:cNvPr>
          <p:cNvSpPr/>
          <p:nvPr/>
        </p:nvSpPr>
        <p:spPr>
          <a:xfrm>
            <a:off x="2933007" y="21497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2866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9E721-1301-2D67-30AD-BE390897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4F0E119-C93D-E481-F655-91D9C1CE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B1007-0EDE-85C8-EBF9-29A17C7545F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2AE8E-2714-2816-73A3-A15DDE56C545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B88C66-29BA-9E3C-F28F-1A79DA228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27180"/>
              </p:ext>
            </p:extLst>
          </p:nvPr>
        </p:nvGraphicFramePr>
        <p:xfrm>
          <a:off x="7858125" y="426720"/>
          <a:ext cx="2047875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아매일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변경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휴대폰번호변경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PASS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본인인증 팝업호출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변경한 비밀번호로 변경 저장완료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DD7FD9F6-4D47-FFCC-EB62-FA217CABC393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9D6AE62-99E0-12E4-813C-FC2338992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45153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F61E3BA2-656A-4C37-19CA-3C7DE299CD51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6;g303e5fefdbf_0_89">
            <a:extLst>
              <a:ext uri="{FF2B5EF4-FFF2-40B4-BE49-F238E27FC236}">
                <a16:creationId xmlns:a16="http://schemas.microsoft.com/office/drawing/2014/main" id="{63E2288A-505D-6C56-AFE7-36D8DB7F456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717D69C3-3CEE-E9E0-BE1F-E27589521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665843"/>
              </p:ext>
            </p:extLst>
          </p:nvPr>
        </p:nvGraphicFramePr>
        <p:xfrm>
          <a:off x="1728520" y="1547294"/>
          <a:ext cx="5428800" cy="17141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a12345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주기적으로 변경하는 것이 안전합니다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33639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-                       -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891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       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거래내역 등 알림을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보내드리오니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실제 사용하는 주소를 입력해주세요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1141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0E9E48-9D8B-6D0B-CE99-25F48A708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54691"/>
              </p:ext>
            </p:extLst>
          </p:nvPr>
        </p:nvGraphicFramePr>
        <p:xfrm>
          <a:off x="2699178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010   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998;g2efdfd133eb_0_868">
            <a:extLst>
              <a:ext uri="{FF2B5EF4-FFF2-40B4-BE49-F238E27FC236}">
                <a16:creationId xmlns:a16="http://schemas.microsoft.com/office/drawing/2014/main" id="{5689058A-88FD-647D-2C16-382D9F11DA60}"/>
              </a:ext>
            </a:extLst>
          </p:cNvPr>
          <p:cNvSpPr/>
          <p:nvPr/>
        </p:nvSpPr>
        <p:spPr>
          <a:xfrm>
            <a:off x="2692346" y="2298096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745DA06-5525-45C8-F19C-F9B8D78B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65468"/>
              </p:ext>
            </p:extLst>
          </p:nvPr>
        </p:nvGraphicFramePr>
        <p:xfrm>
          <a:off x="3592874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9549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4687939-935F-3140-CEDC-2FEFBC0B3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99748"/>
              </p:ext>
            </p:extLst>
          </p:nvPr>
        </p:nvGraphicFramePr>
        <p:xfrm>
          <a:off x="4485097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9329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84FB19F-7236-32E5-A8FC-7920964C4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38792"/>
              </p:ext>
            </p:extLst>
          </p:nvPr>
        </p:nvGraphicFramePr>
        <p:xfrm>
          <a:off x="2699177" y="2977054"/>
          <a:ext cx="1613697" cy="210690"/>
        </p:xfrm>
        <a:graphic>
          <a:graphicData uri="http://schemas.openxmlformats.org/drawingml/2006/table">
            <a:tbl>
              <a:tblPr/>
              <a:tblGrid>
                <a:gridCol w="16136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abc1234@gmail.com</a:t>
                      </a:r>
                      <a:endParaRPr lang="en" sz="8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" name="Google Shape;698;g303e5fefdbf_0_89">
            <a:extLst>
              <a:ext uri="{FF2B5EF4-FFF2-40B4-BE49-F238E27FC236}">
                <a16:creationId xmlns:a16="http://schemas.microsoft.com/office/drawing/2014/main" id="{1512C2F9-D225-1C7E-8823-2E2D7D58BE9F}"/>
              </a:ext>
            </a:extLst>
          </p:cNvPr>
          <p:cNvSpPr/>
          <p:nvPr/>
        </p:nvSpPr>
        <p:spPr>
          <a:xfrm>
            <a:off x="3501035" y="3494239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9;g303e5fefdbf_0_89">
            <a:extLst>
              <a:ext uri="{FF2B5EF4-FFF2-40B4-BE49-F238E27FC236}">
                <a16:creationId xmlns:a16="http://schemas.microsoft.com/office/drawing/2014/main" id="{040FCFB4-3A8C-4B90-642A-56D5BAAB5491}"/>
              </a:ext>
            </a:extLst>
          </p:cNvPr>
          <p:cNvSpPr/>
          <p:nvPr/>
        </p:nvSpPr>
        <p:spPr>
          <a:xfrm>
            <a:off x="4480684" y="3494239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74;g2efdfd133eb_0_868">
            <a:extLst>
              <a:ext uri="{FF2B5EF4-FFF2-40B4-BE49-F238E27FC236}">
                <a16:creationId xmlns:a16="http://schemas.microsoft.com/office/drawing/2014/main" id="{5DB13C2F-7E04-A801-BC76-A3E45824EEF7}"/>
              </a:ext>
            </a:extLst>
          </p:cNvPr>
          <p:cNvSpPr/>
          <p:nvPr/>
        </p:nvSpPr>
        <p:spPr>
          <a:xfrm>
            <a:off x="669116" y="4198521"/>
            <a:ext cx="3634912" cy="231274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75;g2efdfd133eb_0_868">
            <a:extLst>
              <a:ext uri="{FF2B5EF4-FFF2-40B4-BE49-F238E27FC236}">
                <a16:creationId xmlns:a16="http://schemas.microsoft.com/office/drawing/2014/main" id="{D85BD7EC-181C-67C0-91C4-5EC753B8E884}"/>
              </a:ext>
            </a:extLst>
          </p:cNvPr>
          <p:cNvSpPr/>
          <p:nvPr/>
        </p:nvSpPr>
        <p:spPr>
          <a:xfrm>
            <a:off x="796528" y="4648520"/>
            <a:ext cx="3389345" cy="135164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976;g2efdfd133eb_0_868">
            <a:extLst>
              <a:ext uri="{FF2B5EF4-FFF2-40B4-BE49-F238E27FC236}">
                <a16:creationId xmlns:a16="http://schemas.microsoft.com/office/drawing/2014/main" id="{B82CDDDE-DBC1-D5D2-BA8F-200346B98F84}"/>
              </a:ext>
            </a:extLst>
          </p:cNvPr>
          <p:cNvSpPr/>
          <p:nvPr/>
        </p:nvSpPr>
        <p:spPr>
          <a:xfrm>
            <a:off x="1002080" y="474944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기존비밀번호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77;g2efdfd133eb_0_868">
            <a:extLst>
              <a:ext uri="{FF2B5EF4-FFF2-40B4-BE49-F238E27FC236}">
                <a16:creationId xmlns:a16="http://schemas.microsoft.com/office/drawing/2014/main" id="{41EEEE58-6A97-2F35-38FA-8C9C65A4E364}"/>
              </a:ext>
            </a:extLst>
          </p:cNvPr>
          <p:cNvSpPr/>
          <p:nvPr/>
        </p:nvSpPr>
        <p:spPr>
          <a:xfrm>
            <a:off x="1721478" y="4749445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</a:t>
            </a:r>
            <a:r>
              <a:rPr lang="ko-KR" altLang="en-US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비밀번호를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입력해 주세요.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81;g2efdfd133eb_0_868">
            <a:extLst>
              <a:ext uri="{FF2B5EF4-FFF2-40B4-BE49-F238E27FC236}">
                <a16:creationId xmlns:a16="http://schemas.microsoft.com/office/drawing/2014/main" id="{DABD4BB5-4332-9E63-6A8C-E5EFAF2101E8}"/>
              </a:ext>
            </a:extLst>
          </p:cNvPr>
          <p:cNvSpPr/>
          <p:nvPr/>
        </p:nvSpPr>
        <p:spPr>
          <a:xfrm>
            <a:off x="1002080" y="563339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82;g2efdfd133eb_0_868">
            <a:extLst>
              <a:ext uri="{FF2B5EF4-FFF2-40B4-BE49-F238E27FC236}">
                <a16:creationId xmlns:a16="http://schemas.microsoft.com/office/drawing/2014/main" id="{76583000-724E-B324-E225-FF4E76A450D2}"/>
              </a:ext>
            </a:extLst>
          </p:cNvPr>
          <p:cNvSpPr/>
          <p:nvPr/>
        </p:nvSpPr>
        <p:spPr>
          <a:xfrm>
            <a:off x="1721478" y="5633398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한번 더 입력해주세요</a:t>
            </a:r>
            <a:r>
              <a:rPr lang="en-US" altLang="ko-KR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b="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3;g2efdfd133eb_0_868">
            <a:extLst>
              <a:ext uri="{FF2B5EF4-FFF2-40B4-BE49-F238E27FC236}">
                <a16:creationId xmlns:a16="http://schemas.microsoft.com/office/drawing/2014/main" id="{7BAD8707-5642-BA0E-A0EF-C1274460A85C}"/>
              </a:ext>
            </a:extLst>
          </p:cNvPr>
          <p:cNvSpPr/>
          <p:nvPr/>
        </p:nvSpPr>
        <p:spPr>
          <a:xfrm>
            <a:off x="1725856" y="610646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4;g2efdfd133eb_0_868">
            <a:extLst>
              <a:ext uri="{FF2B5EF4-FFF2-40B4-BE49-F238E27FC236}">
                <a16:creationId xmlns:a16="http://schemas.microsoft.com/office/drawing/2014/main" id="{99811CC8-9BCB-71B2-CB5E-6CA5CC9EACAC}"/>
              </a:ext>
            </a:extLst>
          </p:cNvPr>
          <p:cNvSpPr/>
          <p:nvPr/>
        </p:nvSpPr>
        <p:spPr>
          <a:xfrm>
            <a:off x="796528" y="4336370"/>
            <a:ext cx="35075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비밀번호변경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85;g2efdfd133eb_0_868">
            <a:extLst>
              <a:ext uri="{FF2B5EF4-FFF2-40B4-BE49-F238E27FC236}">
                <a16:creationId xmlns:a16="http://schemas.microsoft.com/office/drawing/2014/main" id="{06F54BEB-2ABF-F708-7B38-0BAFE22F0356}"/>
              </a:ext>
            </a:extLst>
          </p:cNvPr>
          <p:cNvSpPr/>
          <p:nvPr/>
        </p:nvSpPr>
        <p:spPr>
          <a:xfrm>
            <a:off x="3763173" y="433637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8;g2efdfd133eb_0_868">
            <a:extLst>
              <a:ext uri="{FF2B5EF4-FFF2-40B4-BE49-F238E27FC236}">
                <a16:creationId xmlns:a16="http://schemas.microsoft.com/office/drawing/2014/main" id="{33491518-7025-67F8-4E6C-542583C5C308}"/>
              </a:ext>
            </a:extLst>
          </p:cNvPr>
          <p:cNvSpPr/>
          <p:nvPr/>
        </p:nvSpPr>
        <p:spPr>
          <a:xfrm>
            <a:off x="1002080" y="532859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9;g2efdfd133eb_0_868">
            <a:extLst>
              <a:ext uri="{FF2B5EF4-FFF2-40B4-BE49-F238E27FC236}">
                <a16:creationId xmlns:a16="http://schemas.microsoft.com/office/drawing/2014/main" id="{EA622B57-2F28-2824-33FF-86553EB175A2}"/>
              </a:ext>
            </a:extLst>
          </p:cNvPr>
          <p:cNvSpPr/>
          <p:nvPr/>
        </p:nvSpPr>
        <p:spPr>
          <a:xfrm>
            <a:off x="1721478" y="5328598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입력해주세요</a:t>
            </a:r>
            <a:r>
              <a:rPr lang="en-US" altLang="ko-KR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b="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92;g2efdfd133eb_0_868">
            <a:extLst>
              <a:ext uri="{FF2B5EF4-FFF2-40B4-BE49-F238E27FC236}">
                <a16:creationId xmlns:a16="http://schemas.microsoft.com/office/drawing/2014/main" id="{D5B471FB-D107-AEE5-4142-BACFA8CB33D8}"/>
              </a:ext>
            </a:extLst>
          </p:cNvPr>
          <p:cNvSpPr/>
          <p:nvPr/>
        </p:nvSpPr>
        <p:spPr>
          <a:xfrm>
            <a:off x="2522056" y="610646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9D7D7-8D6C-0F2F-6878-067E38444B5A}"/>
              </a:ext>
            </a:extLst>
          </p:cNvPr>
          <p:cNvSpPr txBox="1"/>
          <p:nvPr/>
        </p:nvSpPr>
        <p:spPr>
          <a:xfrm>
            <a:off x="758217" y="5090787"/>
            <a:ext cx="34567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중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8C490527-D6D7-7223-BBD8-30D649CA6EEE}"/>
              </a:ext>
            </a:extLst>
          </p:cNvPr>
          <p:cNvSpPr/>
          <p:nvPr/>
        </p:nvSpPr>
        <p:spPr>
          <a:xfrm>
            <a:off x="1762857" y="14411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BFBE112-DEAC-AB73-7FCB-0B000E589119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rot="10800000" flipV="1">
            <a:off x="2486572" y="2401107"/>
            <a:ext cx="205774" cy="179741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26CAD057-CBF4-5E90-7B9A-F5F5B3B2A039}"/>
              </a:ext>
            </a:extLst>
          </p:cNvPr>
          <p:cNvSpPr/>
          <p:nvPr/>
        </p:nvSpPr>
        <p:spPr>
          <a:xfrm>
            <a:off x="2609177" y="22083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46189A26-C4AA-2B75-13C6-088819C156E4}"/>
              </a:ext>
            </a:extLst>
          </p:cNvPr>
          <p:cNvSpPr/>
          <p:nvPr/>
        </p:nvSpPr>
        <p:spPr>
          <a:xfrm>
            <a:off x="5325675" y="34184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2EBA2C0-2BD8-7A01-4DC5-194DA6D8E482}"/>
              </a:ext>
            </a:extLst>
          </p:cNvPr>
          <p:cNvSpPr/>
          <p:nvPr/>
        </p:nvSpPr>
        <p:spPr>
          <a:xfrm>
            <a:off x="1628190" y="60441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98;g2efdfd133eb_0_868">
            <a:extLst>
              <a:ext uri="{FF2B5EF4-FFF2-40B4-BE49-F238E27FC236}">
                <a16:creationId xmlns:a16="http://schemas.microsoft.com/office/drawing/2014/main" id="{E4FE612E-E88C-7F6D-A6C2-FDCA5F962B25}"/>
              </a:ext>
            </a:extLst>
          </p:cNvPr>
          <p:cNvSpPr/>
          <p:nvPr/>
        </p:nvSpPr>
        <p:spPr>
          <a:xfrm>
            <a:off x="5325675" y="2637227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 변경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5DEEBFE-3F79-4BF3-19B5-1009D4AF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" b="-1"/>
          <a:stretch/>
        </p:blipFill>
        <p:spPr>
          <a:xfrm>
            <a:off x="5801695" y="3526439"/>
            <a:ext cx="1835330" cy="3328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1D6F9262-6C7C-2BFE-6816-AD5ACB629774}"/>
              </a:ext>
            </a:extLst>
          </p:cNvPr>
          <p:cNvSpPr/>
          <p:nvPr/>
        </p:nvSpPr>
        <p:spPr>
          <a:xfrm>
            <a:off x="5235675" y="25196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4280184-5490-CA8D-2B24-5324C4A2436D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6121206" y="2740238"/>
            <a:ext cx="598154" cy="786201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78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E5DB-4BC1-671D-A59F-90FD3B86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B4F061E-0B36-BF5F-6321-2B40906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174AA-C222-A2E7-A1D8-85BD0B5FC8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3D2F5-A742-5C9D-AE6F-AD5C839CCE6B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235969-FFF5-2ACA-05CC-7C9195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52065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배송지관리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배송지정보 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배송지추가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화면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배송지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6A27114-84B3-1CC1-B3DA-3F175C1B522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배송주소 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989945A-477A-1263-8986-9DDDFC72E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10323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0" name="Google Shape;649;g302391297fa_0_53">
            <a:extLst>
              <a:ext uri="{FF2B5EF4-FFF2-40B4-BE49-F238E27FC236}">
                <a16:creationId xmlns:a16="http://schemas.microsoft.com/office/drawing/2014/main" id="{5904C6A1-A200-9155-C321-CEAF6AC70A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676;g303e5fefdbf_0_89">
            <a:extLst>
              <a:ext uri="{FF2B5EF4-FFF2-40B4-BE49-F238E27FC236}">
                <a16:creationId xmlns:a16="http://schemas.microsoft.com/office/drawing/2014/main" id="{7D1A56ED-4AA5-F381-EAAF-09A9DAEE1ABB}"/>
              </a:ext>
            </a:extLst>
          </p:cNvPr>
          <p:cNvSpPr/>
          <p:nvPr/>
        </p:nvSpPr>
        <p:spPr>
          <a:xfrm>
            <a:off x="1711904" y="1027169"/>
            <a:ext cx="5428800" cy="5269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배송 주소록관리를 하시면 상품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주문시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편리하게 배송지를 선택 하실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장바구니에 자동 입력되는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배송지이며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개만 지정할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삭제가 불가능하며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삭제가 필요한 경우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배송지를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지정한 뒤 삭제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9" name="Google Shape;993;g2efdfd133eb_0_868">
            <a:extLst>
              <a:ext uri="{FF2B5EF4-FFF2-40B4-BE49-F238E27FC236}">
                <a16:creationId xmlns:a16="http://schemas.microsoft.com/office/drawing/2014/main" id="{5BEE1680-6712-BF18-B526-FAD1FAFF6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371351"/>
              </p:ext>
            </p:extLst>
          </p:nvPr>
        </p:nvGraphicFramePr>
        <p:xfrm>
          <a:off x="1711904" y="2426839"/>
          <a:ext cx="5428800" cy="1502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3139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71F933A-7A43-57AC-1262-BC291186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2992"/>
              </p:ext>
            </p:extLst>
          </p:nvPr>
        </p:nvGraphicFramePr>
        <p:xfrm>
          <a:off x="1711905" y="1708543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주소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EFD1EFCE-3D35-7B7B-DE68-87A53BF463CD}"/>
              </a:ext>
            </a:extLst>
          </p:cNvPr>
          <p:cNvSpPr/>
          <p:nvPr/>
        </p:nvSpPr>
        <p:spPr>
          <a:xfrm>
            <a:off x="6634200" y="1751906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445D533-B9AA-8233-B48E-8F8AD33F3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54942"/>
              </p:ext>
            </p:extLst>
          </p:nvPr>
        </p:nvGraphicFramePr>
        <p:xfrm>
          <a:off x="2148947" y="1766156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2B2C73A-9EFD-40D8-A952-04C00A628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47471"/>
              </p:ext>
            </p:extLst>
          </p:nvPr>
        </p:nvGraphicFramePr>
        <p:xfrm>
          <a:off x="3549607" y="1766156"/>
          <a:ext cx="2986305" cy="171450"/>
        </p:xfrm>
        <a:graphic>
          <a:graphicData uri="http://schemas.openxmlformats.org/drawingml/2006/table">
            <a:tbl>
              <a:tblPr/>
              <a:tblGrid>
                <a:gridCol w="2986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34E7F5C2-5348-8A0D-5319-93E30A385BD7}"/>
              </a:ext>
            </a:extLst>
          </p:cNvPr>
          <p:cNvSpPr>
            <a:spLocks/>
          </p:cNvSpPr>
          <p:nvPr/>
        </p:nvSpPr>
        <p:spPr>
          <a:xfrm>
            <a:off x="1668175" y="2150272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pic>
        <p:nvPicPr>
          <p:cNvPr id="4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63EC7E5-64C2-99F7-72A1-752973526E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469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C66A9CB-B029-EFB4-B740-503B0E87B6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76090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B42E46-8D45-846D-63CB-42FCFBB3AB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07091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BC338A6-E7C9-4DB6-9ED4-E3AF8616841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1243" y="33676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44FF27B-C402-D5D1-F94A-C70AC6F46A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67767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994;g2efdfd133eb_0_868">
            <a:extLst>
              <a:ext uri="{FF2B5EF4-FFF2-40B4-BE49-F238E27FC236}">
                <a16:creationId xmlns:a16="http://schemas.microsoft.com/office/drawing/2014/main" id="{6886D09C-BDDB-4A76-4244-63A1C5944F3A}"/>
              </a:ext>
            </a:extLst>
          </p:cNvPr>
          <p:cNvSpPr/>
          <p:nvPr/>
        </p:nvSpPr>
        <p:spPr>
          <a:xfrm>
            <a:off x="6814004" y="2209194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98;g2efdfd133eb_0_868">
            <a:extLst>
              <a:ext uri="{FF2B5EF4-FFF2-40B4-BE49-F238E27FC236}">
                <a16:creationId xmlns:a16="http://schemas.microsoft.com/office/drawing/2014/main" id="{DA7A909D-7B5D-94D3-6AD3-C0D83CF43132}"/>
              </a:ext>
            </a:extLst>
          </p:cNvPr>
          <p:cNvSpPr/>
          <p:nvPr/>
        </p:nvSpPr>
        <p:spPr>
          <a:xfrm>
            <a:off x="6231675" y="2208562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2B92734A-7A99-2E12-F655-82EAE480E14E}"/>
              </a:ext>
            </a:extLst>
          </p:cNvPr>
          <p:cNvSpPr/>
          <p:nvPr/>
        </p:nvSpPr>
        <p:spPr>
          <a:xfrm>
            <a:off x="2058947" y="26639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593D333E-4CF8-478D-25F0-2E232E566820}"/>
              </a:ext>
            </a:extLst>
          </p:cNvPr>
          <p:cNvSpPr/>
          <p:nvPr/>
        </p:nvSpPr>
        <p:spPr>
          <a:xfrm>
            <a:off x="6359746" y="20675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0AACC4CC-C2D9-1684-F3CB-723B4354FCFE}"/>
              </a:ext>
            </a:extLst>
          </p:cNvPr>
          <p:cNvSpPr/>
          <p:nvPr/>
        </p:nvSpPr>
        <p:spPr>
          <a:xfrm>
            <a:off x="6888033" y="2059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3305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3A54A7-0CAD-AA52-DA0A-7D187961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61FD68-DAD2-B44A-A341-C52FC7C9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22047"/>
              </p:ext>
            </p:extLst>
          </p:nvPr>
        </p:nvGraphicFramePr>
        <p:xfrm>
          <a:off x="7858125" y="426720"/>
          <a:ext cx="204787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등록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주소검색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“다음 주소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연동한다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URL : https://postcode.map.daum.net/guide#usage)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기본배송지 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기본배송지로 선택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최근에 설정한 배송지가 기본배송지로 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1" name="Google Shape;974;g2efdfd133eb_0_868">
            <a:extLst>
              <a:ext uri="{FF2B5EF4-FFF2-40B4-BE49-F238E27FC236}">
                <a16:creationId xmlns:a16="http://schemas.microsoft.com/office/drawing/2014/main" id="{576EBFED-A2CB-748D-01DE-8EF70CEA237F}"/>
              </a:ext>
            </a:extLst>
          </p:cNvPr>
          <p:cNvSpPr/>
          <p:nvPr/>
        </p:nvSpPr>
        <p:spPr>
          <a:xfrm>
            <a:off x="142741" y="562664"/>
            <a:ext cx="4400700" cy="290906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5;g2efdfd133eb_0_868">
            <a:extLst>
              <a:ext uri="{FF2B5EF4-FFF2-40B4-BE49-F238E27FC236}">
                <a16:creationId xmlns:a16="http://schemas.microsoft.com/office/drawing/2014/main" id="{9AB67C83-5462-360B-F711-451129C67D28}"/>
              </a:ext>
            </a:extLst>
          </p:cNvPr>
          <p:cNvSpPr/>
          <p:nvPr/>
        </p:nvSpPr>
        <p:spPr>
          <a:xfrm>
            <a:off x="440791" y="1012664"/>
            <a:ext cx="3882300" cy="17523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76;g2efdfd133eb_0_868">
            <a:extLst>
              <a:ext uri="{FF2B5EF4-FFF2-40B4-BE49-F238E27FC236}">
                <a16:creationId xmlns:a16="http://schemas.microsoft.com/office/drawing/2014/main" id="{BE2417FE-238F-8932-1CC9-CD7C6247AA59}"/>
              </a:ext>
            </a:extLst>
          </p:cNvPr>
          <p:cNvSpPr/>
          <p:nvPr/>
        </p:nvSpPr>
        <p:spPr>
          <a:xfrm>
            <a:off x="646343" y="11135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77;g2efdfd133eb_0_868">
            <a:extLst>
              <a:ext uri="{FF2B5EF4-FFF2-40B4-BE49-F238E27FC236}">
                <a16:creationId xmlns:a16="http://schemas.microsoft.com/office/drawing/2014/main" id="{DDC439DB-F83A-A9D7-51E9-D677138025CD}"/>
              </a:ext>
            </a:extLst>
          </p:cNvPr>
          <p:cNvSpPr/>
          <p:nvPr/>
        </p:nvSpPr>
        <p:spPr>
          <a:xfrm>
            <a:off x="1365741" y="111358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배송지명을 입력해 주세요.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78;g2efdfd133eb_0_868">
            <a:extLst>
              <a:ext uri="{FF2B5EF4-FFF2-40B4-BE49-F238E27FC236}">
                <a16:creationId xmlns:a16="http://schemas.microsoft.com/office/drawing/2014/main" id="{A1C4B8E7-67B2-1CBF-A236-BE007F4D2AB3}"/>
              </a:ext>
            </a:extLst>
          </p:cNvPr>
          <p:cNvSpPr/>
          <p:nvPr/>
        </p:nvSpPr>
        <p:spPr>
          <a:xfrm>
            <a:off x="646343" y="14183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79;g2efdfd133eb_0_868">
            <a:extLst>
              <a:ext uri="{FF2B5EF4-FFF2-40B4-BE49-F238E27FC236}">
                <a16:creationId xmlns:a16="http://schemas.microsoft.com/office/drawing/2014/main" id="{A6B3EC50-AA5A-A26A-9BCE-E13AE038D664}"/>
              </a:ext>
            </a:extLst>
          </p:cNvPr>
          <p:cNvSpPr/>
          <p:nvPr/>
        </p:nvSpPr>
        <p:spPr>
          <a:xfrm>
            <a:off x="2154441" y="1418352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배송지를 검색해 주세요.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80;g2efdfd133eb_0_868">
            <a:extLst>
              <a:ext uri="{FF2B5EF4-FFF2-40B4-BE49-F238E27FC236}">
                <a16:creationId xmlns:a16="http://schemas.microsoft.com/office/drawing/2014/main" id="{3C2469DC-D393-E3A8-12BE-C135FAF928DF}"/>
              </a:ext>
            </a:extLst>
          </p:cNvPr>
          <p:cNvSpPr/>
          <p:nvPr/>
        </p:nvSpPr>
        <p:spPr>
          <a:xfrm>
            <a:off x="646343" y="17231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1;g2efdfd133eb_0_868">
            <a:extLst>
              <a:ext uri="{FF2B5EF4-FFF2-40B4-BE49-F238E27FC236}">
                <a16:creationId xmlns:a16="http://schemas.microsoft.com/office/drawing/2014/main" id="{B39271C4-23E0-F859-84D0-E310312E338F}"/>
              </a:ext>
            </a:extLst>
          </p:cNvPr>
          <p:cNvSpPr/>
          <p:nvPr/>
        </p:nvSpPr>
        <p:spPr>
          <a:xfrm>
            <a:off x="646343" y="23327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2;g2efdfd133eb_0_868">
            <a:extLst>
              <a:ext uri="{FF2B5EF4-FFF2-40B4-BE49-F238E27FC236}">
                <a16:creationId xmlns:a16="http://schemas.microsoft.com/office/drawing/2014/main" id="{9C58CB7C-6BF9-6010-9AFC-CAD2BF08DC21}"/>
              </a:ext>
            </a:extLst>
          </p:cNvPr>
          <p:cNvSpPr/>
          <p:nvPr/>
        </p:nvSpPr>
        <p:spPr>
          <a:xfrm>
            <a:off x="1365741" y="233278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연락처를 </a:t>
            </a:r>
            <a:r>
              <a:rPr lang="ko-KR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입력해주세요.</a:t>
            </a:r>
            <a:endParaRPr sz="700" b="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3;g2efdfd133eb_0_868">
            <a:extLst>
              <a:ext uri="{FF2B5EF4-FFF2-40B4-BE49-F238E27FC236}">
                <a16:creationId xmlns:a16="http://schemas.microsoft.com/office/drawing/2014/main" id="{80D2534C-7A9A-9DEC-837B-CE5274D26E73}"/>
              </a:ext>
            </a:extLst>
          </p:cNvPr>
          <p:cNvSpPr/>
          <p:nvPr/>
        </p:nvSpPr>
        <p:spPr>
          <a:xfrm>
            <a:off x="1584991" y="30713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84;g2efdfd133eb_0_868">
            <a:extLst>
              <a:ext uri="{FF2B5EF4-FFF2-40B4-BE49-F238E27FC236}">
                <a16:creationId xmlns:a16="http://schemas.microsoft.com/office/drawing/2014/main" id="{D1DECF4F-26DF-E526-FEEE-B0956BDD42B8}"/>
              </a:ext>
            </a:extLst>
          </p:cNvPr>
          <p:cNvSpPr/>
          <p:nvPr/>
        </p:nvSpPr>
        <p:spPr>
          <a:xfrm>
            <a:off x="348291" y="70051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5;g2efdfd133eb_0_868">
            <a:extLst>
              <a:ext uri="{FF2B5EF4-FFF2-40B4-BE49-F238E27FC236}">
                <a16:creationId xmlns:a16="http://schemas.microsoft.com/office/drawing/2014/main" id="{61594E3D-9929-103B-CEB0-6BC426556E51}"/>
              </a:ext>
            </a:extLst>
          </p:cNvPr>
          <p:cNvSpPr/>
          <p:nvPr/>
        </p:nvSpPr>
        <p:spPr>
          <a:xfrm>
            <a:off x="3948291" y="700514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6;g2efdfd133eb_0_868">
            <a:extLst>
              <a:ext uri="{FF2B5EF4-FFF2-40B4-BE49-F238E27FC236}">
                <a16:creationId xmlns:a16="http://schemas.microsoft.com/office/drawing/2014/main" id="{EDC0DBD5-E8E5-A27B-D7E9-AF4454D51B97}"/>
              </a:ext>
            </a:extLst>
          </p:cNvPr>
          <p:cNvSpPr/>
          <p:nvPr/>
        </p:nvSpPr>
        <p:spPr>
          <a:xfrm>
            <a:off x="1365741" y="141837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87;g2efdfd133eb_0_868">
            <a:extLst>
              <a:ext uri="{FF2B5EF4-FFF2-40B4-BE49-F238E27FC236}">
                <a16:creationId xmlns:a16="http://schemas.microsoft.com/office/drawing/2014/main" id="{DF1D8DF4-1941-81BC-083B-BBC1E9F87A75}"/>
              </a:ext>
            </a:extLst>
          </p:cNvPr>
          <p:cNvSpPr/>
          <p:nvPr/>
        </p:nvSpPr>
        <p:spPr>
          <a:xfrm>
            <a:off x="1365741" y="172318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상세주소를 입력해주세요.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88;g2efdfd133eb_0_868">
            <a:extLst>
              <a:ext uri="{FF2B5EF4-FFF2-40B4-BE49-F238E27FC236}">
                <a16:creationId xmlns:a16="http://schemas.microsoft.com/office/drawing/2014/main" id="{4973D2E6-9280-8C05-7572-D665FD8099F2}"/>
              </a:ext>
            </a:extLst>
          </p:cNvPr>
          <p:cNvSpPr/>
          <p:nvPr/>
        </p:nvSpPr>
        <p:spPr>
          <a:xfrm>
            <a:off x="646343" y="20279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받으실분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9;g2efdfd133eb_0_868">
            <a:extLst>
              <a:ext uri="{FF2B5EF4-FFF2-40B4-BE49-F238E27FC236}">
                <a16:creationId xmlns:a16="http://schemas.microsoft.com/office/drawing/2014/main" id="{BA10AD79-AF44-5BFA-9D5C-07DB03B5150B}"/>
              </a:ext>
            </a:extLst>
          </p:cNvPr>
          <p:cNvSpPr/>
          <p:nvPr/>
        </p:nvSpPr>
        <p:spPr>
          <a:xfrm>
            <a:off x="1365741" y="202798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받으실분을</a:t>
            </a:r>
            <a:r>
              <a:rPr lang="ko-KR" altLang="en-US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입력해주세요.</a:t>
            </a:r>
            <a:endParaRPr sz="700" b="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92;g2efdfd133eb_0_868">
            <a:extLst>
              <a:ext uri="{FF2B5EF4-FFF2-40B4-BE49-F238E27FC236}">
                <a16:creationId xmlns:a16="http://schemas.microsoft.com/office/drawing/2014/main" id="{78DCD751-0883-6401-6FBE-31AB4D9E3DA8}"/>
              </a:ext>
            </a:extLst>
          </p:cNvPr>
          <p:cNvSpPr/>
          <p:nvPr/>
        </p:nvSpPr>
        <p:spPr>
          <a:xfrm>
            <a:off x="2381191" y="30713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15015-276B-3DC9-7D37-CE31EAE68A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  <p:sp>
        <p:nvSpPr>
          <p:cNvPr id="4" name="Google Shape;974;g2efdfd133eb_0_868">
            <a:extLst>
              <a:ext uri="{FF2B5EF4-FFF2-40B4-BE49-F238E27FC236}">
                <a16:creationId xmlns:a16="http://schemas.microsoft.com/office/drawing/2014/main" id="{83C13F53-88E5-BEEC-95EA-6FEC1CE76333}"/>
              </a:ext>
            </a:extLst>
          </p:cNvPr>
          <p:cNvSpPr/>
          <p:nvPr/>
        </p:nvSpPr>
        <p:spPr>
          <a:xfrm>
            <a:off x="142741" y="3646119"/>
            <a:ext cx="4400700" cy="290906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75;g2efdfd133eb_0_868">
            <a:extLst>
              <a:ext uri="{FF2B5EF4-FFF2-40B4-BE49-F238E27FC236}">
                <a16:creationId xmlns:a16="http://schemas.microsoft.com/office/drawing/2014/main" id="{2DF72690-F05F-D71F-69D9-5E063A8BDE26}"/>
              </a:ext>
            </a:extLst>
          </p:cNvPr>
          <p:cNvSpPr/>
          <p:nvPr/>
        </p:nvSpPr>
        <p:spPr>
          <a:xfrm>
            <a:off x="440791" y="4096119"/>
            <a:ext cx="3882300" cy="17523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76;g2efdfd133eb_0_868">
            <a:extLst>
              <a:ext uri="{FF2B5EF4-FFF2-40B4-BE49-F238E27FC236}">
                <a16:creationId xmlns:a16="http://schemas.microsoft.com/office/drawing/2014/main" id="{DC3599B0-8C9C-60D9-BC1D-B2FE56A8D523}"/>
              </a:ext>
            </a:extLst>
          </p:cNvPr>
          <p:cNvSpPr/>
          <p:nvPr/>
        </p:nvSpPr>
        <p:spPr>
          <a:xfrm>
            <a:off x="646343" y="419704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977;g2efdfd133eb_0_868">
            <a:extLst>
              <a:ext uri="{FF2B5EF4-FFF2-40B4-BE49-F238E27FC236}">
                <a16:creationId xmlns:a16="http://schemas.microsoft.com/office/drawing/2014/main" id="{251A4B6D-E3CD-FD86-5C06-2F74CF9576CB}"/>
              </a:ext>
            </a:extLst>
          </p:cNvPr>
          <p:cNvSpPr/>
          <p:nvPr/>
        </p:nvSpPr>
        <p:spPr>
          <a:xfrm>
            <a:off x="1365741" y="4197044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여의도지점</a:t>
            </a:r>
          </a:p>
        </p:txBody>
      </p:sp>
      <p:sp>
        <p:nvSpPr>
          <p:cNvPr id="9" name="Google Shape;978;g2efdfd133eb_0_868">
            <a:extLst>
              <a:ext uri="{FF2B5EF4-FFF2-40B4-BE49-F238E27FC236}">
                <a16:creationId xmlns:a16="http://schemas.microsoft.com/office/drawing/2014/main" id="{339CE658-4589-99BE-3309-46D4E7135393}"/>
              </a:ext>
            </a:extLst>
          </p:cNvPr>
          <p:cNvSpPr/>
          <p:nvPr/>
        </p:nvSpPr>
        <p:spPr>
          <a:xfrm>
            <a:off x="646343" y="450184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979;g2efdfd133eb_0_868">
            <a:extLst>
              <a:ext uri="{FF2B5EF4-FFF2-40B4-BE49-F238E27FC236}">
                <a16:creationId xmlns:a16="http://schemas.microsoft.com/office/drawing/2014/main" id="{884826C0-7F87-40EA-643F-4683AD690CB3}"/>
              </a:ext>
            </a:extLst>
          </p:cNvPr>
          <p:cNvSpPr/>
          <p:nvPr/>
        </p:nvSpPr>
        <p:spPr>
          <a:xfrm>
            <a:off x="2154441" y="4501807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7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 83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80;g2efdfd133eb_0_868">
            <a:extLst>
              <a:ext uri="{FF2B5EF4-FFF2-40B4-BE49-F238E27FC236}">
                <a16:creationId xmlns:a16="http://schemas.microsoft.com/office/drawing/2014/main" id="{13B22DA7-A95B-A2D9-EBF5-52EAC7477B6D}"/>
              </a:ext>
            </a:extLst>
          </p:cNvPr>
          <p:cNvSpPr/>
          <p:nvPr/>
        </p:nvSpPr>
        <p:spPr>
          <a:xfrm>
            <a:off x="646343" y="480664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981;g2efdfd133eb_0_868">
            <a:extLst>
              <a:ext uri="{FF2B5EF4-FFF2-40B4-BE49-F238E27FC236}">
                <a16:creationId xmlns:a16="http://schemas.microsoft.com/office/drawing/2014/main" id="{E599D530-A0ED-1DAB-02B7-E45548E95B3F}"/>
              </a:ext>
            </a:extLst>
          </p:cNvPr>
          <p:cNvSpPr/>
          <p:nvPr/>
        </p:nvSpPr>
        <p:spPr>
          <a:xfrm>
            <a:off x="646343" y="541624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82;g2efdfd133eb_0_868">
            <a:extLst>
              <a:ext uri="{FF2B5EF4-FFF2-40B4-BE49-F238E27FC236}">
                <a16:creationId xmlns:a16="http://schemas.microsoft.com/office/drawing/2014/main" id="{20E3B6B2-3F6C-3A73-BE32-8616CFC6C3AA}"/>
              </a:ext>
            </a:extLst>
          </p:cNvPr>
          <p:cNvSpPr/>
          <p:nvPr/>
        </p:nvSpPr>
        <p:spPr>
          <a:xfrm>
            <a:off x="1365741" y="5416244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ko-KR" sz="70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010-3333-4444</a:t>
            </a:r>
            <a:endParaRPr sz="700" b="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83;g2efdfd133eb_0_868">
            <a:extLst>
              <a:ext uri="{FF2B5EF4-FFF2-40B4-BE49-F238E27FC236}">
                <a16:creationId xmlns:a16="http://schemas.microsoft.com/office/drawing/2014/main" id="{BC311BE5-53AC-4124-48B8-57A4B6A1FF6A}"/>
              </a:ext>
            </a:extLst>
          </p:cNvPr>
          <p:cNvSpPr/>
          <p:nvPr/>
        </p:nvSpPr>
        <p:spPr>
          <a:xfrm>
            <a:off x="1584991" y="616033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984;g2efdfd133eb_0_868">
            <a:extLst>
              <a:ext uri="{FF2B5EF4-FFF2-40B4-BE49-F238E27FC236}">
                <a16:creationId xmlns:a16="http://schemas.microsoft.com/office/drawing/2014/main" id="{C4563520-3CC6-6DB4-6C3C-7AB56A6016D2}"/>
              </a:ext>
            </a:extLst>
          </p:cNvPr>
          <p:cNvSpPr/>
          <p:nvPr/>
        </p:nvSpPr>
        <p:spPr>
          <a:xfrm>
            <a:off x="348291" y="378396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985;g2efdfd133eb_0_868">
            <a:extLst>
              <a:ext uri="{FF2B5EF4-FFF2-40B4-BE49-F238E27FC236}">
                <a16:creationId xmlns:a16="http://schemas.microsoft.com/office/drawing/2014/main" id="{4333A160-6C11-E696-40E4-3FBC4CAF00E6}"/>
              </a:ext>
            </a:extLst>
          </p:cNvPr>
          <p:cNvSpPr/>
          <p:nvPr/>
        </p:nvSpPr>
        <p:spPr>
          <a:xfrm>
            <a:off x="3948291" y="3783969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86;g2efdfd133eb_0_868">
            <a:extLst>
              <a:ext uri="{FF2B5EF4-FFF2-40B4-BE49-F238E27FC236}">
                <a16:creationId xmlns:a16="http://schemas.microsoft.com/office/drawing/2014/main" id="{593B4F92-B17B-C1CD-7C75-950539FC6B5E}"/>
              </a:ext>
            </a:extLst>
          </p:cNvPr>
          <p:cNvSpPr/>
          <p:nvPr/>
        </p:nvSpPr>
        <p:spPr>
          <a:xfrm>
            <a:off x="1365741" y="450183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87;g2efdfd133eb_0_868">
            <a:extLst>
              <a:ext uri="{FF2B5EF4-FFF2-40B4-BE49-F238E27FC236}">
                <a16:creationId xmlns:a16="http://schemas.microsoft.com/office/drawing/2014/main" id="{F8BE1AC2-7780-AFA7-4633-DA8B4424EF69}"/>
              </a:ext>
            </a:extLst>
          </p:cNvPr>
          <p:cNvSpPr/>
          <p:nvPr/>
        </p:nvSpPr>
        <p:spPr>
          <a:xfrm>
            <a:off x="1365741" y="4806644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15</a:t>
            </a:r>
            <a:r>
              <a:rPr lang="ko-KR" altLang="en-US" sz="7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ko-KR" altLang="en-US" sz="700" b="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팬택씨앤아이</a:t>
            </a:r>
            <a:endParaRPr sz="700" b="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88;g2efdfd133eb_0_868">
            <a:extLst>
              <a:ext uri="{FF2B5EF4-FFF2-40B4-BE49-F238E27FC236}">
                <a16:creationId xmlns:a16="http://schemas.microsoft.com/office/drawing/2014/main" id="{DE93E4B5-1B3D-2CBA-B515-4635F2CF0CDB}"/>
              </a:ext>
            </a:extLst>
          </p:cNvPr>
          <p:cNvSpPr/>
          <p:nvPr/>
        </p:nvSpPr>
        <p:spPr>
          <a:xfrm>
            <a:off x="646343" y="511144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받으실분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89;g2efdfd133eb_0_868">
            <a:extLst>
              <a:ext uri="{FF2B5EF4-FFF2-40B4-BE49-F238E27FC236}">
                <a16:creationId xmlns:a16="http://schemas.microsoft.com/office/drawing/2014/main" id="{C320B8AA-8C4D-A717-E752-ADBBE99C02C5}"/>
              </a:ext>
            </a:extLst>
          </p:cNvPr>
          <p:cNvSpPr/>
          <p:nvPr/>
        </p:nvSpPr>
        <p:spPr>
          <a:xfrm>
            <a:off x="1365741" y="5111444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 sz="700" b="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992;g2efdfd133eb_0_868">
            <a:extLst>
              <a:ext uri="{FF2B5EF4-FFF2-40B4-BE49-F238E27FC236}">
                <a16:creationId xmlns:a16="http://schemas.microsoft.com/office/drawing/2014/main" id="{A0D1E44C-C87F-2EC7-887F-348563E20538}"/>
              </a:ext>
            </a:extLst>
          </p:cNvPr>
          <p:cNvSpPr/>
          <p:nvPr/>
        </p:nvSpPr>
        <p:spPr>
          <a:xfrm>
            <a:off x="2381191" y="616033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CC1EE90-21E1-7971-D2AF-84B033B917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47637" y="5903830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988;g2efdfd133eb_0_868">
            <a:extLst>
              <a:ext uri="{FF2B5EF4-FFF2-40B4-BE49-F238E27FC236}">
                <a16:creationId xmlns:a16="http://schemas.microsoft.com/office/drawing/2014/main" id="{46FEFB9F-8CC3-4C96-83CE-F73047426FD2}"/>
              </a:ext>
            </a:extLst>
          </p:cNvPr>
          <p:cNvSpPr/>
          <p:nvPr/>
        </p:nvSpPr>
        <p:spPr>
          <a:xfrm>
            <a:off x="1856579" y="5849037"/>
            <a:ext cx="128945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배송지로 등록합니다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F810A12-A7A2-A486-5174-77E61923E1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47637" y="2840898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988;g2efdfd133eb_0_868">
            <a:extLst>
              <a:ext uri="{FF2B5EF4-FFF2-40B4-BE49-F238E27FC236}">
                <a16:creationId xmlns:a16="http://schemas.microsoft.com/office/drawing/2014/main" id="{84F30C71-3864-EF39-05F6-B97222F191AA}"/>
              </a:ext>
            </a:extLst>
          </p:cNvPr>
          <p:cNvSpPr/>
          <p:nvPr/>
        </p:nvSpPr>
        <p:spPr>
          <a:xfrm>
            <a:off x="1856579" y="2786105"/>
            <a:ext cx="128945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배송지로 등록합니다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8222C371-914B-A84F-A2C2-4A2D73572840}"/>
              </a:ext>
            </a:extLst>
          </p:cNvPr>
          <p:cNvSpPr/>
          <p:nvPr/>
        </p:nvSpPr>
        <p:spPr>
          <a:xfrm>
            <a:off x="1255043" y="14559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8119FD20-8C44-9FB4-B11D-EBE3BD0943BA}"/>
              </a:ext>
            </a:extLst>
          </p:cNvPr>
          <p:cNvSpPr/>
          <p:nvPr/>
        </p:nvSpPr>
        <p:spPr>
          <a:xfrm>
            <a:off x="1553987" y="28096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2116178C-4344-BB15-D289-1204E6C7846B}"/>
              </a:ext>
            </a:extLst>
          </p:cNvPr>
          <p:cNvSpPr/>
          <p:nvPr/>
        </p:nvSpPr>
        <p:spPr>
          <a:xfrm>
            <a:off x="1381382" y="31046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D0BDA-7DDC-0858-BCA4-818CD6F6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96" y="1257222"/>
            <a:ext cx="2838897" cy="283889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6A5D2E4-6ADA-0645-2D32-49D5A53D7ABC}"/>
              </a:ext>
            </a:extLst>
          </p:cNvPr>
          <p:cNvCxnSpPr>
            <a:cxnSpLocks/>
            <a:stCxn id="33" idx="0"/>
            <a:endCxn id="1026" idx="0"/>
          </p:cNvCxnSpPr>
          <p:nvPr/>
        </p:nvCxnSpPr>
        <p:spPr>
          <a:xfrm rot="5400000" flipH="1" flipV="1">
            <a:off x="3953716" y="-970752"/>
            <a:ext cx="161155" cy="4617104"/>
          </a:xfrm>
          <a:prstGeom prst="bentConnector3">
            <a:avLst>
              <a:gd name="adj1" fmla="val 241851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A9271-C94C-BBBE-B07A-FA0A58C25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10CDFC5-B876-89CB-E797-40F8ACF1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48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43F791-C869-BD86-FA60-2361D535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03117"/>
              </p:ext>
            </p:extLst>
          </p:nvPr>
        </p:nvGraphicFramePr>
        <p:xfrm>
          <a:off x="7858125" y="426720"/>
          <a:ext cx="2047875" cy="459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인증페이지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본인확인 로그인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자동으로 호출되어 입력됨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입력 후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6D6CC04B-32DA-6A7C-AA80-520B08F79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339299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97FF1273-0F0C-3FEE-B921-158FF4654A8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AE1410-3E54-B7DC-0816-E1EF595173AD}"/>
              </a:ext>
            </a:extLst>
          </p:cNvPr>
          <p:cNvSpPr txBox="1"/>
          <p:nvPr/>
        </p:nvSpPr>
        <p:spPr>
          <a:xfrm>
            <a:off x="2416504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본인확인을 위해 비밀번호를 입력해 주세요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11" name="Google Shape;693;g303e5fefdbf_0_89">
            <a:extLst>
              <a:ext uri="{FF2B5EF4-FFF2-40B4-BE49-F238E27FC236}">
                <a16:creationId xmlns:a16="http://schemas.microsoft.com/office/drawing/2014/main" id="{28B4E3EF-43A9-464B-D7B8-2B20127C2AC0}"/>
              </a:ext>
            </a:extLst>
          </p:cNvPr>
          <p:cNvGraphicFramePr/>
          <p:nvPr/>
        </p:nvGraphicFramePr>
        <p:xfrm>
          <a:off x="3045854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E84EA71-C1A4-4035-C9AB-BC24702BE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56870"/>
              </p:ext>
            </p:extLst>
          </p:nvPr>
        </p:nvGraphicFramePr>
        <p:xfrm>
          <a:off x="3113007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99;g303e5fefdbf_0_89">
            <a:extLst>
              <a:ext uri="{FF2B5EF4-FFF2-40B4-BE49-F238E27FC236}">
                <a16:creationId xmlns:a16="http://schemas.microsoft.com/office/drawing/2014/main" id="{196991D5-E5D3-A46C-D2B6-C21B5DAD797A}"/>
              </a:ext>
            </a:extLst>
          </p:cNvPr>
          <p:cNvSpPr/>
          <p:nvPr/>
        </p:nvSpPr>
        <p:spPr>
          <a:xfrm>
            <a:off x="3045855" y="267208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BC9F0-AEED-9FF6-EA63-80EBDBBF27AF}"/>
              </a:ext>
            </a:extLst>
          </p:cNvPr>
          <p:cNvSpPr txBox="1"/>
          <p:nvPr/>
        </p:nvSpPr>
        <p:spPr>
          <a:xfrm>
            <a:off x="3045855" y="298307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5D20-DA72-E6BD-164D-494A51468FB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인증페이지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589A0-D6E7-C8C4-166B-D69C778EB5E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45E761B9-DF7F-8C81-8484-AF7C99A125EE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5BC19A-208F-8291-A6A9-BB3637F8F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70856"/>
              </p:ext>
            </p:extLst>
          </p:nvPr>
        </p:nvGraphicFramePr>
        <p:xfrm>
          <a:off x="3113007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</a:t>
                      </a:r>
                      <a:endParaRPr lang="e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A9CE6922-335E-0588-310E-17AEB8F3F2BD}"/>
              </a:ext>
            </a:extLst>
          </p:cNvPr>
          <p:cNvSpPr/>
          <p:nvPr/>
        </p:nvSpPr>
        <p:spPr>
          <a:xfrm>
            <a:off x="2933007" y="21497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31049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2E6D-20F9-01C2-2C59-872ADC23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8FF844C-7DC0-486D-2447-48EF6A8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58CFB-B78A-8CEB-E6E5-E431A26D69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74458-90E9-EF3F-595B-5C61F5466810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ABDAC9-8509-25FB-3A14-CE34CBCDF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01146"/>
              </p:ext>
            </p:extLst>
          </p:nvPr>
        </p:nvGraphicFramePr>
        <p:xfrm>
          <a:off x="7858125" y="426720"/>
          <a:ext cx="2047875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탈퇴사유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재가입목적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회원가입의 실질적인 혜택이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광고성 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SMS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많아짐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및 가격불만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상품부족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응대 불친절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잦은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시스템애러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필수체크 필요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체크시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회원탈퇴에 동의 해야 합니다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회원탈퇴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2B34058B-186D-51A0-EF51-A01CB7A31D15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E4A63FD-88E4-C557-6F0B-DF2A7AD6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792169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9E67D9E-FB75-7B09-FB8E-A8293223A5E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49DD9-F07E-39D7-4F26-E0066B822043}"/>
              </a:ext>
            </a:extLst>
          </p:cNvPr>
          <p:cNvSpPr txBox="1"/>
          <p:nvPr/>
        </p:nvSpPr>
        <p:spPr>
          <a:xfrm>
            <a:off x="2416504" y="1005797"/>
            <a:ext cx="4052831" cy="104115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</a:t>
            </a: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endParaRPr lang="en-US" altLang="ko-KR" sz="10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그동안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팬타온을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이용해주셔서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감사합니다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 fontAlgn="t"/>
            <a:r>
              <a:rPr lang="ko-KR" altLang="en-US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 탈퇴 전 다음 사항을 꼭 숙지하시기 바랍니다</a:t>
            </a:r>
            <a:r>
              <a:rPr lang="en-US" altLang="ko-KR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0" name="Google Shape;676;g303e5fefdbf_0_89">
            <a:extLst>
              <a:ext uri="{FF2B5EF4-FFF2-40B4-BE49-F238E27FC236}">
                <a16:creationId xmlns:a16="http://schemas.microsoft.com/office/drawing/2014/main" id="{4C229995-7287-06B8-401C-4921E53D5F5B}"/>
              </a:ext>
            </a:extLst>
          </p:cNvPr>
          <p:cNvSpPr/>
          <p:nvPr/>
        </p:nvSpPr>
        <p:spPr>
          <a:xfrm>
            <a:off x="1728520" y="2110017"/>
            <a:ext cx="542880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ko-KR" altLang="en-US" sz="600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팬타온의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14" name="Google Shape;649;g302391297fa_0_53">
            <a:extLst>
              <a:ext uri="{FF2B5EF4-FFF2-40B4-BE49-F238E27FC236}">
                <a16:creationId xmlns:a16="http://schemas.microsoft.com/office/drawing/2014/main" id="{C45196B5-A127-B241-442F-8087B403AC2D}"/>
              </a:ext>
            </a:extLst>
          </p:cNvPr>
          <p:cNvCxnSpPr>
            <a:cxnSpLocks/>
          </p:cNvCxnSpPr>
          <p:nvPr/>
        </p:nvCxnSpPr>
        <p:spPr>
          <a:xfrm>
            <a:off x="1910781" y="2742363"/>
            <a:ext cx="507019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FA1FD5B6-CE33-CC6A-FEDD-7AE64B102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32539"/>
              </p:ext>
            </p:extLst>
          </p:nvPr>
        </p:nvGraphicFramePr>
        <p:xfrm>
          <a:off x="1728520" y="4572887"/>
          <a:ext cx="542880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698;g303e5fefdbf_0_89">
            <a:extLst>
              <a:ext uri="{FF2B5EF4-FFF2-40B4-BE49-F238E27FC236}">
                <a16:creationId xmlns:a16="http://schemas.microsoft.com/office/drawing/2014/main" id="{65E5B7F6-F593-D312-4525-B010EE3F5C29}"/>
              </a:ext>
            </a:extLst>
          </p:cNvPr>
          <p:cNvSpPr/>
          <p:nvPr/>
        </p:nvSpPr>
        <p:spPr>
          <a:xfrm>
            <a:off x="3357033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99;g303e5fefdbf_0_89">
            <a:extLst>
              <a:ext uri="{FF2B5EF4-FFF2-40B4-BE49-F238E27FC236}">
                <a16:creationId xmlns:a16="http://schemas.microsoft.com/office/drawing/2014/main" id="{9124710D-89E5-E047-BA1B-0E0CBAAFEACC}"/>
              </a:ext>
            </a:extLst>
          </p:cNvPr>
          <p:cNvSpPr/>
          <p:nvPr/>
        </p:nvSpPr>
        <p:spPr>
          <a:xfrm>
            <a:off x="4336682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F4BC80F-3E01-1A6D-D9C1-9B0B1A02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52963"/>
              </p:ext>
            </p:extLst>
          </p:nvPr>
        </p:nvGraphicFramePr>
        <p:xfrm>
          <a:off x="2692346" y="4968064"/>
          <a:ext cx="4351687" cy="585529"/>
        </p:xfrm>
        <a:graphic>
          <a:graphicData uri="http://schemas.openxmlformats.org/drawingml/2006/table">
            <a:tbl>
              <a:tblPr/>
              <a:tblGrid>
                <a:gridCol w="435168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팬타온에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C8CF2B7-1D7E-621C-1769-1577BA358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08445"/>
              </p:ext>
            </p:extLst>
          </p:nvPr>
        </p:nvGraphicFramePr>
        <p:xfrm>
          <a:off x="2692346" y="4636609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Google Shape;600;g302391297fa_0_53">
            <a:extLst>
              <a:ext uri="{FF2B5EF4-FFF2-40B4-BE49-F238E27FC236}">
                <a16:creationId xmlns:a16="http://schemas.microsoft.com/office/drawing/2014/main" id="{6EC865F1-793B-E983-893C-E37876FE7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36784"/>
              </p:ext>
            </p:extLst>
          </p:nvPr>
        </p:nvGraphicFramePr>
        <p:xfrm>
          <a:off x="1728520" y="5654593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E209238-88C0-DE79-B2AE-4620AA9430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7811" y="568553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6942D2EC-99EE-D146-C835-D031C6BC2940}"/>
              </a:ext>
            </a:extLst>
          </p:cNvPr>
          <p:cNvSpPr/>
          <p:nvPr/>
        </p:nvSpPr>
        <p:spPr>
          <a:xfrm>
            <a:off x="2602346" y="4546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68631914-8BEF-5BEC-7B3E-85CA4B46443C}"/>
              </a:ext>
            </a:extLst>
          </p:cNvPr>
          <p:cNvSpPr/>
          <p:nvPr/>
        </p:nvSpPr>
        <p:spPr>
          <a:xfrm>
            <a:off x="1547811" y="56326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2013BE5A-CBE4-5735-73A8-F5D5A51A9FFF}"/>
              </a:ext>
            </a:extLst>
          </p:cNvPr>
          <p:cNvSpPr/>
          <p:nvPr/>
        </p:nvSpPr>
        <p:spPr>
          <a:xfrm>
            <a:off x="5161624" y="5969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4;p44">
            <a:extLst>
              <a:ext uri="{FF2B5EF4-FFF2-40B4-BE49-F238E27FC236}">
                <a16:creationId xmlns:a16="http://schemas.microsoft.com/office/drawing/2014/main" id="{B0078653-451F-66CF-F0AB-7EB714846D68}"/>
              </a:ext>
            </a:extLst>
          </p:cNvPr>
          <p:cNvSpPr/>
          <p:nvPr/>
        </p:nvSpPr>
        <p:spPr>
          <a:xfrm>
            <a:off x="6758671" y="5783029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회원탈퇴를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8" name="모서리가 둥근 직사각형 210">
            <a:extLst>
              <a:ext uri="{FF2B5EF4-FFF2-40B4-BE49-F238E27FC236}">
                <a16:creationId xmlns:a16="http://schemas.microsoft.com/office/drawing/2014/main" id="{A06041B3-2284-28FB-E7F6-4CD11CD2241E}"/>
              </a:ext>
            </a:extLst>
          </p:cNvPr>
          <p:cNvSpPr/>
          <p:nvPr/>
        </p:nvSpPr>
        <p:spPr>
          <a:xfrm>
            <a:off x="7534651" y="643343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9" name="모서리가 둥근 직사각형 211">
            <a:extLst>
              <a:ext uri="{FF2B5EF4-FFF2-40B4-BE49-F238E27FC236}">
                <a16:creationId xmlns:a16="http://schemas.microsoft.com/office/drawing/2014/main" id="{2AF69F6D-A039-04AC-210D-D5973A52ADFE}"/>
              </a:ext>
            </a:extLst>
          </p:cNvPr>
          <p:cNvSpPr/>
          <p:nvPr/>
        </p:nvSpPr>
        <p:spPr>
          <a:xfrm>
            <a:off x="7939617" y="643074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1287C59-C224-9F03-A460-4D39FC6159BF}"/>
              </a:ext>
            </a:extLst>
          </p:cNvPr>
          <p:cNvCxnSpPr>
            <a:cxnSpLocks/>
            <a:stCxn id="23" idx="2"/>
            <a:endCxn id="15" idx="1"/>
          </p:cNvCxnSpPr>
          <p:nvPr/>
        </p:nvCxnSpPr>
        <p:spPr>
          <a:xfrm rot="5400000" flipH="1" flipV="1">
            <a:off x="5749062" y="5307953"/>
            <a:ext cx="64724" cy="1954493"/>
          </a:xfrm>
          <a:prstGeom prst="bentConnector4">
            <a:avLst>
              <a:gd name="adj1" fmla="val -353192"/>
              <a:gd name="adj2" fmla="val 61959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4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93537"/>
              </p:ext>
            </p:extLst>
          </p:nvPr>
        </p:nvGraphicFramePr>
        <p:xfrm>
          <a:off x="7858125" y="426720"/>
          <a:ext cx="2047875" cy="767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즐겨찾기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 링크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로그인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로그인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(51p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범위는 아래와 같다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상품별 공급사 지정 동의어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부가메뉴 링크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마이쇼핑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마이쇼핑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 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카테고리검색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특가상품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특가상품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인기상품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인기상품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기획전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기획전 페이지로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메인배너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4p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 및 홍보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페이지내 특정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URL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판매랭킹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TOP 10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Shop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제한없음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본 상품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썸네일 이미지로 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4p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card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요소는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상품상세의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상품공급사정보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메인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썸네일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랭크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매출순위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 순위는 매일 자정에 배치로 집계한 목록에서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추가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상품을 관심상품 목록에 추가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상품을 장바구니에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-＂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＂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)”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일 경우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특가할인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10%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이상일 경우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361675" y="5711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팬</a:t>
              </a:r>
              <a:r>
                <a:rPr lang="ko-KR" sz="12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</a:t>
              </a:r>
              <a:r>
                <a:rPr lang="ko-KR" sz="12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마켓</a:t>
              </a:r>
              <a:endParaRPr sz="12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77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488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151012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453637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562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85D0BF3A-487C-6DA1-5A09-CA82161346B9}"/>
              </a:ext>
            </a:extLst>
          </p:cNvPr>
          <p:cNvSpPr/>
          <p:nvPr/>
        </p:nvSpPr>
        <p:spPr>
          <a:xfrm>
            <a:off x="5712711" y="5711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0E562B9F-5817-B7F7-C7D9-A064D910A4BB}"/>
              </a:ext>
            </a:extLst>
          </p:cNvPr>
          <p:cNvSpPr/>
          <p:nvPr/>
        </p:nvSpPr>
        <p:spPr>
          <a:xfrm>
            <a:off x="276739" y="11150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1003694F-6891-2469-0B0B-E612CA1C1452}"/>
              </a:ext>
            </a:extLst>
          </p:cNvPr>
          <p:cNvSpPr/>
          <p:nvPr/>
        </p:nvSpPr>
        <p:spPr>
          <a:xfrm>
            <a:off x="1934228" y="954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3E8E121-C45B-0158-5FD8-E7C363147870}"/>
              </a:ext>
            </a:extLst>
          </p:cNvPr>
          <p:cNvSpPr/>
          <p:nvPr/>
        </p:nvSpPr>
        <p:spPr>
          <a:xfrm>
            <a:off x="5586089" y="954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0A957769-12F6-7D4F-30A6-522A11AC9E5A}"/>
              </a:ext>
            </a:extLst>
          </p:cNvPr>
          <p:cNvSpPr/>
          <p:nvPr/>
        </p:nvSpPr>
        <p:spPr>
          <a:xfrm>
            <a:off x="239724" y="16208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D1A787B-C0F7-E01C-F8E2-879F36B1F2C6}"/>
              </a:ext>
            </a:extLst>
          </p:cNvPr>
          <p:cNvSpPr/>
          <p:nvPr/>
        </p:nvSpPr>
        <p:spPr>
          <a:xfrm>
            <a:off x="3445065" y="20543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91754A7-8851-66F5-3F59-1E9BC43A609C}"/>
              </a:ext>
            </a:extLst>
          </p:cNvPr>
          <p:cNvSpPr/>
          <p:nvPr/>
        </p:nvSpPr>
        <p:spPr>
          <a:xfrm>
            <a:off x="276739" y="34523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E9399E2-5699-A5AD-95B2-997D50CF3E41}"/>
              </a:ext>
            </a:extLst>
          </p:cNvPr>
          <p:cNvSpPr/>
          <p:nvPr/>
        </p:nvSpPr>
        <p:spPr>
          <a:xfrm>
            <a:off x="271675" y="5775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2FB07815-BEBA-7625-5F7C-EF4AC145F8C5}"/>
              </a:ext>
            </a:extLst>
          </p:cNvPr>
          <p:cNvSpPr/>
          <p:nvPr/>
        </p:nvSpPr>
        <p:spPr>
          <a:xfrm>
            <a:off x="7079533" y="37060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9;g2ef584e469a_0_1">
            <a:extLst>
              <a:ext uri="{FF2B5EF4-FFF2-40B4-BE49-F238E27FC236}">
                <a16:creationId xmlns:a16="http://schemas.microsoft.com/office/drawing/2014/main" id="{DDC47F74-D8E9-FB37-5A0E-6F50A1B2721A}"/>
              </a:ext>
            </a:extLst>
          </p:cNvPr>
          <p:cNvSpPr/>
          <p:nvPr/>
        </p:nvSpPr>
        <p:spPr>
          <a:xfrm>
            <a:off x="1823564" y="3692905"/>
            <a:ext cx="1307119" cy="1938028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EC2344ED-7431-11CB-EBA3-002BB492D8B8}"/>
              </a:ext>
            </a:extLst>
          </p:cNvPr>
          <p:cNvSpPr/>
          <p:nvPr/>
        </p:nvSpPr>
        <p:spPr>
          <a:xfrm>
            <a:off x="3030283" y="35641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BBEA-EB32-19B6-7D63-93942BA2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E0669C-348E-077A-2C2A-D0C44F0D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36ECE-CD06-02C7-FA16-F5495D56306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3773E-A0A1-A2CE-5159-408E0C0898C1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A6F7A8-67C6-C1F3-7677-D5FA4B747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1997"/>
              </p:ext>
            </p:extLst>
          </p:nvPr>
        </p:nvGraphicFramePr>
        <p:xfrm>
          <a:off x="7858125" y="426720"/>
          <a:ext cx="2047875" cy="54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의 제목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작성자를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 중복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- 30 / 50 / 100 / 150 / 200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b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고객사 공지로 설정한 공지사항목록을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긴급공지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제목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제목을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첨부개수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첨부된 파일의 개수를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등록자 명을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조회수를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공지사항이 등록된 일자를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E13681B2-841F-A799-FD0D-CB1265ABE43C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87FF6D58-ED88-3FF0-4FC1-1F4FF31E72C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4EC594-039A-2B7A-DCEA-CD2BFF14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340"/>
              </p:ext>
            </p:extLst>
          </p:nvPr>
        </p:nvGraphicFramePr>
        <p:xfrm>
          <a:off x="1730925" y="2196998"/>
          <a:ext cx="540977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29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82595">
                  <a:extLst>
                    <a:ext uri="{9D8B030D-6E8A-4147-A177-3AD203B41FA5}">
                      <a16:colId xmlns:a16="http://schemas.microsoft.com/office/drawing/2014/main" val="2366083458"/>
                    </a:ext>
                  </a:extLst>
                </a:gridCol>
                <a:gridCol w="275246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09242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6039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6270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56239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공시사항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6352258-C82A-3673-49F4-5FF9834D090D}"/>
              </a:ext>
            </a:extLst>
          </p:cNvPr>
          <p:cNvGrpSpPr/>
          <p:nvPr/>
        </p:nvGrpSpPr>
        <p:grpSpPr>
          <a:xfrm>
            <a:off x="3246064" y="4250422"/>
            <a:ext cx="2105082" cy="186100"/>
            <a:chOff x="19175035" y="-2703341"/>
            <a:chExt cx="2105082" cy="186100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1F96179-C096-07AD-F893-B60A3E92D33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C2C2B775-D886-858D-CE54-2796D32A97B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50518B1-E4A2-FDBA-B633-CBDDE47B8B6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EE9AAE79-5C1C-3852-EA22-06EAB795484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634EFAF-C4C1-6489-2FC1-379D792A482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64130F7-179A-A3E5-41AF-5DC9F8B1527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8F2D050-3202-E025-48F8-A59FD1325D93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CBE7CC3-833D-73E4-DD23-39966A07BD5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80095F38-3956-83D4-DE40-90C6D94F11F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8369ECB-F01C-00C6-92FE-9E682F45FCB1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289363-AA67-D800-4EE0-FE6506D9569E}"/>
              </a:ext>
            </a:extLst>
          </p:cNvPr>
          <p:cNvSpPr>
            <a:spLocks/>
          </p:cNvSpPr>
          <p:nvPr/>
        </p:nvSpPr>
        <p:spPr>
          <a:xfrm>
            <a:off x="1668175" y="195004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DACA3E2-221C-9890-565F-638C1786E5AE}"/>
              </a:ext>
            </a:extLst>
          </p:cNvPr>
          <p:cNvSpPr>
            <a:spLocks/>
          </p:cNvSpPr>
          <p:nvPr/>
        </p:nvSpPr>
        <p:spPr>
          <a:xfrm>
            <a:off x="2475596" y="2033491"/>
            <a:ext cx="900000" cy="1635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oogle Shape;649;g302391297fa_0_53">
            <a:extLst>
              <a:ext uri="{FF2B5EF4-FFF2-40B4-BE49-F238E27FC236}">
                <a16:creationId xmlns:a16="http://schemas.microsoft.com/office/drawing/2014/main" id="{2DFCF25F-C66F-97C4-67FF-AD5E340E33C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76;g303e5fefdbf_0_89">
            <a:extLst>
              <a:ext uri="{FF2B5EF4-FFF2-40B4-BE49-F238E27FC236}">
                <a16:creationId xmlns:a16="http://schemas.microsoft.com/office/drawing/2014/main" id="{58760641-2D8D-273B-B718-14FF0A4B497D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팬타온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서비스에 대한 중요한 소식이나 긴급한 일정에 대한 공지사항을 게시하고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5500004-89C9-4C8E-A2C8-A1AC49C629CB}"/>
              </a:ext>
            </a:extLst>
          </p:cNvPr>
          <p:cNvSpPr/>
          <p:nvPr/>
        </p:nvSpPr>
        <p:spPr>
          <a:xfrm>
            <a:off x="6634200" y="1573928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96BE7B-BB3E-580E-6C97-2437A96F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28944"/>
              </p:ext>
            </p:extLst>
          </p:nvPr>
        </p:nvGraphicFramePr>
        <p:xfrm>
          <a:off x="1709826" y="1528202"/>
          <a:ext cx="542880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80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35A9BE0-70E3-F7E1-3F17-AF47B5FD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29260"/>
              </p:ext>
            </p:extLst>
          </p:nvPr>
        </p:nvGraphicFramePr>
        <p:xfrm>
          <a:off x="3138021" y="1589838"/>
          <a:ext cx="3344760" cy="171450"/>
        </p:xfrm>
        <a:graphic>
          <a:graphicData uri="http://schemas.openxmlformats.org/drawingml/2006/table">
            <a:tbl>
              <a:tblPr/>
              <a:tblGrid>
                <a:gridCol w="33447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2" name="그래픽 41" descr="확인란 선택됨 단색으로 채워진">
            <a:extLst>
              <a:ext uri="{FF2B5EF4-FFF2-40B4-BE49-F238E27FC236}">
                <a16:creationId xmlns:a16="http://schemas.microsoft.com/office/drawing/2014/main" id="{0779DAA7-987C-9509-A193-9E7CCFEE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561" y="1577572"/>
            <a:ext cx="205903" cy="20590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245B2F-B27E-151E-8124-59ABCBFC8281}"/>
              </a:ext>
            </a:extLst>
          </p:cNvPr>
          <p:cNvSpPr/>
          <p:nvPr/>
        </p:nvSpPr>
        <p:spPr>
          <a:xfrm flipH="1">
            <a:off x="2246563" y="1630123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2EC608-BC5C-0571-B559-7B8834DC6216}"/>
              </a:ext>
            </a:extLst>
          </p:cNvPr>
          <p:cNvSpPr/>
          <p:nvPr/>
        </p:nvSpPr>
        <p:spPr>
          <a:xfrm flipH="1">
            <a:off x="2653087" y="1630123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699332DE-EF42-6490-888E-4BB8F900D2D0}"/>
              </a:ext>
            </a:extLst>
          </p:cNvPr>
          <p:cNvSpPr/>
          <p:nvPr/>
        </p:nvSpPr>
        <p:spPr>
          <a:xfrm>
            <a:off x="1657183" y="14349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8BB63A15-A0BD-9A86-29AF-42E68EFF6673}"/>
              </a:ext>
            </a:extLst>
          </p:cNvPr>
          <p:cNvSpPr/>
          <p:nvPr/>
        </p:nvSpPr>
        <p:spPr>
          <a:xfrm>
            <a:off x="1619826" y="21185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5BD0E04B-EB17-C466-4C65-78A923BFE4FF}"/>
              </a:ext>
            </a:extLst>
          </p:cNvPr>
          <p:cNvSpPr/>
          <p:nvPr/>
        </p:nvSpPr>
        <p:spPr>
          <a:xfrm>
            <a:off x="2280350" y="19856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A17F17CF-9A2E-0DCF-A1D9-9B185B6BC57E}"/>
              </a:ext>
            </a:extLst>
          </p:cNvPr>
          <p:cNvSpPr/>
          <p:nvPr/>
        </p:nvSpPr>
        <p:spPr>
          <a:xfrm>
            <a:off x="2574348" y="22595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0450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6CDCFE-CAAC-9F4B-0CF5-68EDA7DF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F6BD074-ED04-CD18-483E-BF609482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41550"/>
              </p:ext>
            </p:extLst>
          </p:nvPr>
        </p:nvGraphicFramePr>
        <p:xfrm>
          <a:off x="7858125" y="426720"/>
          <a:ext cx="2047875" cy="514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상세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내용은 아래의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7" name="Google Shape;675;g303e5fefdbf_0_89">
            <a:extLst>
              <a:ext uri="{FF2B5EF4-FFF2-40B4-BE49-F238E27FC236}">
                <a16:creationId xmlns:a16="http://schemas.microsoft.com/office/drawing/2014/main" id="{F0872C3A-83FE-1494-9659-CDE58AEFCAF0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9" name="Google Shape;649;g302391297fa_0_53">
            <a:extLst>
              <a:ext uri="{FF2B5EF4-FFF2-40B4-BE49-F238E27FC236}">
                <a16:creationId xmlns:a16="http://schemas.microsoft.com/office/drawing/2014/main" id="{4CB160F9-0CE8-6CFC-ACE7-4CFF0B5D52D4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98;g303e5fefdbf_0_89">
            <a:extLst>
              <a:ext uri="{FF2B5EF4-FFF2-40B4-BE49-F238E27FC236}">
                <a16:creationId xmlns:a16="http://schemas.microsoft.com/office/drawing/2014/main" id="{D1223B2F-AD5B-FA5B-3930-02EB5D603B73}"/>
              </a:ext>
            </a:extLst>
          </p:cNvPr>
          <p:cNvSpPr/>
          <p:nvPr/>
        </p:nvSpPr>
        <p:spPr>
          <a:xfrm>
            <a:off x="1728520" y="4447153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2" name="Google Shape;600;g302391297fa_0_53">
            <a:extLst>
              <a:ext uri="{FF2B5EF4-FFF2-40B4-BE49-F238E27FC236}">
                <a16:creationId xmlns:a16="http://schemas.microsoft.com/office/drawing/2014/main" id="{AC2A8D8A-4260-96ED-5C29-3C3F6FF74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634744"/>
              </p:ext>
            </p:extLst>
          </p:nvPr>
        </p:nvGraphicFramePr>
        <p:xfrm>
          <a:off x="1728520" y="1039129"/>
          <a:ext cx="5401409" cy="31944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3324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중요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긴급공지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8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공지사항 입니다</a:t>
                      </a:r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1" lang="ko-KR" altLang="en-US" sz="800" b="1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 ~ 2024-11.09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2024-11.08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System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공지사항입니다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2024-xx-xx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8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xx:xx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~ 2024-xx-xx </a:t>
                      </a:r>
                      <a:r>
                        <a:rPr kumimoji="1" lang="en-US" altLang="ko-KR" sz="8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xx:xx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까지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시간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분간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담당자가 자리를 비울 예정입니다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endParaRPr kumimoji="1" lang="en-US" altLang="ko-KR" sz="8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플라자 서비스는 정상 운영합니다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궁금하신 점은 대표전화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:1600-3280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또는 고객센터 게시판으로 문의해 주세요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1861"/>
                  </a:ext>
                </a:extLst>
              </a:tr>
              <a:tr h="7422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6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65315"/>
                  </a:ext>
                </a:extLst>
              </a:tr>
            </a:tbl>
          </a:graphicData>
        </a:graphic>
      </p:graphicFrame>
      <p:sp>
        <p:nvSpPr>
          <p:cNvPr id="102" name="Google Shape;606;g302391297fa_0_53">
            <a:extLst>
              <a:ext uri="{FF2B5EF4-FFF2-40B4-BE49-F238E27FC236}">
                <a16:creationId xmlns:a16="http://schemas.microsoft.com/office/drawing/2014/main" id="{44C73FF0-59A4-2834-D0DB-ECD1D1289E76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658;g27fc35ecc8f_0_48">
            <a:extLst>
              <a:ext uri="{FF2B5EF4-FFF2-40B4-BE49-F238E27FC236}">
                <a16:creationId xmlns:a16="http://schemas.microsoft.com/office/drawing/2014/main" id="{2352106E-C839-B77B-0437-09D6DAD7C9D7}"/>
              </a:ext>
            </a:extLst>
          </p:cNvPr>
          <p:cNvSpPr/>
          <p:nvPr/>
        </p:nvSpPr>
        <p:spPr>
          <a:xfrm>
            <a:off x="2749687" y="357758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05" name="Google Shape;1659;g27fc35ecc8f_0_48">
            <a:extLst>
              <a:ext uri="{FF2B5EF4-FFF2-40B4-BE49-F238E27FC236}">
                <a16:creationId xmlns:a16="http://schemas.microsoft.com/office/drawing/2014/main" id="{AAEEBF2D-4452-78BD-D89F-02629027C3AC}"/>
              </a:ext>
            </a:extLst>
          </p:cNvPr>
          <p:cNvSpPr/>
          <p:nvPr/>
        </p:nvSpPr>
        <p:spPr>
          <a:xfrm>
            <a:off x="3475058" y="361358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658;g27fc35ecc8f_0_48">
            <a:extLst>
              <a:ext uri="{FF2B5EF4-FFF2-40B4-BE49-F238E27FC236}">
                <a16:creationId xmlns:a16="http://schemas.microsoft.com/office/drawing/2014/main" id="{DD61B00F-E611-0021-0828-4747DE1E9CAA}"/>
              </a:ext>
            </a:extLst>
          </p:cNvPr>
          <p:cNvSpPr/>
          <p:nvPr/>
        </p:nvSpPr>
        <p:spPr>
          <a:xfrm>
            <a:off x="3585504" y="357758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07" name="Google Shape;1659;g27fc35ecc8f_0_48">
            <a:extLst>
              <a:ext uri="{FF2B5EF4-FFF2-40B4-BE49-F238E27FC236}">
                <a16:creationId xmlns:a16="http://schemas.microsoft.com/office/drawing/2014/main" id="{310DDA18-EDCE-D546-DF63-AB1050BDA704}"/>
              </a:ext>
            </a:extLst>
          </p:cNvPr>
          <p:cNvSpPr/>
          <p:nvPr/>
        </p:nvSpPr>
        <p:spPr>
          <a:xfrm>
            <a:off x="4310875" y="361358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658;g27fc35ecc8f_0_48">
            <a:extLst>
              <a:ext uri="{FF2B5EF4-FFF2-40B4-BE49-F238E27FC236}">
                <a16:creationId xmlns:a16="http://schemas.microsoft.com/office/drawing/2014/main" id="{11BBCA75-58D2-B05C-D120-9A35E1A5FCC4}"/>
              </a:ext>
            </a:extLst>
          </p:cNvPr>
          <p:cNvSpPr/>
          <p:nvPr/>
        </p:nvSpPr>
        <p:spPr>
          <a:xfrm>
            <a:off x="4521899" y="357758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09" name="Google Shape;1659;g27fc35ecc8f_0_48">
            <a:extLst>
              <a:ext uri="{FF2B5EF4-FFF2-40B4-BE49-F238E27FC236}">
                <a16:creationId xmlns:a16="http://schemas.microsoft.com/office/drawing/2014/main" id="{CF748F96-545F-15E1-6814-73C138CD8C84}"/>
              </a:ext>
            </a:extLst>
          </p:cNvPr>
          <p:cNvSpPr/>
          <p:nvPr/>
        </p:nvSpPr>
        <p:spPr>
          <a:xfrm>
            <a:off x="5247270" y="361358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658;g27fc35ecc8f_0_48">
            <a:extLst>
              <a:ext uri="{FF2B5EF4-FFF2-40B4-BE49-F238E27FC236}">
                <a16:creationId xmlns:a16="http://schemas.microsoft.com/office/drawing/2014/main" id="{CA5F65E8-73BA-4FC4-A54F-997067E10249}"/>
              </a:ext>
            </a:extLst>
          </p:cNvPr>
          <p:cNvSpPr/>
          <p:nvPr/>
        </p:nvSpPr>
        <p:spPr>
          <a:xfrm>
            <a:off x="5375914" y="357758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11" name="Google Shape;1659;g27fc35ecc8f_0_48">
            <a:extLst>
              <a:ext uri="{FF2B5EF4-FFF2-40B4-BE49-F238E27FC236}">
                <a16:creationId xmlns:a16="http://schemas.microsoft.com/office/drawing/2014/main" id="{F4170365-C6DD-0799-69BD-B252189ADE51}"/>
              </a:ext>
            </a:extLst>
          </p:cNvPr>
          <p:cNvSpPr/>
          <p:nvPr/>
        </p:nvSpPr>
        <p:spPr>
          <a:xfrm>
            <a:off x="6101285" y="361358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FB1174-0CEE-A8F8-054B-46CF346B401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 상세페이지</a:t>
            </a: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2E98CE60-087E-4336-1687-BC57F0A5F5D3}"/>
              </a:ext>
            </a:extLst>
          </p:cNvPr>
          <p:cNvSpPr/>
          <p:nvPr/>
        </p:nvSpPr>
        <p:spPr>
          <a:xfrm>
            <a:off x="2067982" y="9567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88F34A6D-1062-3221-30F5-6602333889EA}"/>
              </a:ext>
            </a:extLst>
          </p:cNvPr>
          <p:cNvSpPr/>
          <p:nvPr/>
        </p:nvSpPr>
        <p:spPr>
          <a:xfrm>
            <a:off x="1668835" y="43962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79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505A-0065-FDC5-4146-FD2804593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7E8898E-340C-BB51-AC99-1B3F513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F0B20-F95B-1C01-4646-92B1330A73F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FAQ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9CE33-60C6-32B3-7D0D-6E812003C4CD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DE80C3-3E82-7DCC-27CE-0002C1DD3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3406"/>
              </p:ext>
            </p:extLst>
          </p:nvPr>
        </p:nvGraphicFramePr>
        <p:xfrm>
          <a:off x="7858125" y="426720"/>
          <a:ext cx="2047875" cy="450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자주 묻는 질문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(FAQ)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유형별 질문목록을 재작하여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내용구성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아코디언 메뉴로 문답식의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79F9484C-8B91-4994-EDA7-B2D4B28BA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36300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C4B394-EA3B-41D7-AB9D-BAA46B42E1F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자주 묻는 질문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(FAQ)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601DFBD7-56A8-276D-0CC8-76968C6ECBB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6;g303e5fefdbf_0_89">
            <a:extLst>
              <a:ext uri="{FF2B5EF4-FFF2-40B4-BE49-F238E27FC236}">
                <a16:creationId xmlns:a16="http://schemas.microsoft.com/office/drawing/2014/main" id="{0B384B01-589D-49DC-0D5A-144B6719D267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문의사항을 유형별로 검색하여 바로 확인하고 해결 할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20B9D0-3A2C-6166-55AC-5CEB997F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01549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" name="Google Shape;2233;g27fe52d962f_1_4247">
            <a:extLst>
              <a:ext uri="{FF2B5EF4-FFF2-40B4-BE49-F238E27FC236}">
                <a16:creationId xmlns:a16="http://schemas.microsoft.com/office/drawing/2014/main" id="{61404D37-977E-E62F-D27C-04B57A78282D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189C21-EEA4-3F02-C11E-6082FC01D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84483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E4FCCFA-9C65-FD18-09C3-C7CAB524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72174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DFE059A4-6806-3FA9-BE3A-53D4E06E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6DA12030-E08E-7F02-F8C5-4ED40DC7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0C7F7BA-545E-A8ED-0E12-3755A2B1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57410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63BFFA9-A5AE-1A4B-64C4-C5074656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8993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8BB7461A-2557-BDCA-08BC-284214854C82}"/>
              </a:ext>
            </a:extLst>
          </p:cNvPr>
          <p:cNvSpPr/>
          <p:nvPr/>
        </p:nvSpPr>
        <p:spPr>
          <a:xfrm>
            <a:off x="3769058" y="1984188"/>
            <a:ext cx="614488" cy="424784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247E64D6-69C9-6B0B-95CE-FBF9C67E1FCC}"/>
              </a:ext>
            </a:extLst>
          </p:cNvPr>
          <p:cNvSpPr/>
          <p:nvPr/>
        </p:nvSpPr>
        <p:spPr>
          <a:xfrm>
            <a:off x="1737128" y="1984197"/>
            <a:ext cx="614488" cy="424784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7E632A48-CE98-FDF9-87E5-74DCCFAB7D0E}"/>
              </a:ext>
            </a:extLst>
          </p:cNvPr>
          <p:cNvSpPr/>
          <p:nvPr/>
        </p:nvSpPr>
        <p:spPr>
          <a:xfrm>
            <a:off x="2414438" y="1984188"/>
            <a:ext cx="614488" cy="424784"/>
          </a:xfrm>
          <a:prstGeom prst="roundRect">
            <a:avLst>
              <a:gd name="adj" fmla="val 2417"/>
            </a:avLst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D40FDCF0-CFAD-A52D-B0AB-146E70E823FA}"/>
              </a:ext>
            </a:extLst>
          </p:cNvPr>
          <p:cNvSpPr/>
          <p:nvPr/>
        </p:nvSpPr>
        <p:spPr>
          <a:xfrm>
            <a:off x="3091748" y="1984188"/>
            <a:ext cx="614488" cy="424784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03FB24AC-D4BB-EFE5-540A-7C84CC3CC49F}"/>
              </a:ext>
            </a:extLst>
          </p:cNvPr>
          <p:cNvSpPr/>
          <p:nvPr/>
        </p:nvSpPr>
        <p:spPr>
          <a:xfrm>
            <a:off x="512367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1;g303e5fefdbf_0_89">
            <a:extLst>
              <a:ext uri="{FF2B5EF4-FFF2-40B4-BE49-F238E27FC236}">
                <a16:creationId xmlns:a16="http://schemas.microsoft.com/office/drawing/2014/main" id="{66FC0542-CA6B-95EA-0A19-16587634EA69}"/>
              </a:ext>
            </a:extLst>
          </p:cNvPr>
          <p:cNvSpPr/>
          <p:nvPr/>
        </p:nvSpPr>
        <p:spPr>
          <a:xfrm>
            <a:off x="580098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1;g303e5fefdbf_0_89">
            <a:extLst>
              <a:ext uri="{FF2B5EF4-FFF2-40B4-BE49-F238E27FC236}">
                <a16:creationId xmlns:a16="http://schemas.microsoft.com/office/drawing/2014/main" id="{59D2B8CB-5D93-47D2-3319-3F5A85EC4E9C}"/>
              </a:ext>
            </a:extLst>
          </p:cNvPr>
          <p:cNvSpPr/>
          <p:nvPr/>
        </p:nvSpPr>
        <p:spPr>
          <a:xfrm>
            <a:off x="444636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81;g303e5fefdbf_0_89">
            <a:extLst>
              <a:ext uri="{FF2B5EF4-FFF2-40B4-BE49-F238E27FC236}">
                <a16:creationId xmlns:a16="http://schemas.microsoft.com/office/drawing/2014/main" id="{9A61D4FD-A8A1-ACB9-E2BD-AAD72E92F665}"/>
              </a:ext>
            </a:extLst>
          </p:cNvPr>
          <p:cNvSpPr/>
          <p:nvPr/>
        </p:nvSpPr>
        <p:spPr>
          <a:xfrm>
            <a:off x="6483024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31EF2DA-B576-46F2-AC9F-168767EB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5035"/>
              </p:ext>
            </p:extLst>
          </p:nvPr>
        </p:nvGraphicFramePr>
        <p:xfrm>
          <a:off x="1711903" y="2575426"/>
          <a:ext cx="5428800" cy="293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0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26930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23693">
                  <a:extLst>
                    <a:ext uri="{9D8B030D-6E8A-4147-A177-3AD203B41FA5}">
                      <a16:colId xmlns:a16="http://schemas.microsoft.com/office/drawing/2014/main" val="916563725"/>
                    </a:ext>
                  </a:extLst>
                </a:gridCol>
              </a:tblGrid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비회원도 주문 가능한가요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705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팬타온은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회원제로 운영하고 있습니다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 완료 후 거래 가능합니다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396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55618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회원가입은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95843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ID,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비밀번호가 생각나지 않아요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97844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회원회원정보를 변경하고 싶습니다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66514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비밀번호 변경 요청 화면이 나옵니다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변경 주기 및 비밀번호 변경 가이드는 어떻게 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840280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업무관련 메일과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SMS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수신을 원하지 않습니다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570627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휴면화 회원 대상 메일을 받았습니다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처리해야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99403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회원탈퇴는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476412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 시 개인정보는 모두 삭제되나요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063975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계약을 통해 거래하고 싶은 경우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404835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6C8A3F-8E4E-A173-DA19-EA671602453F}"/>
              </a:ext>
            </a:extLst>
          </p:cNvPr>
          <p:cNvGrpSpPr/>
          <p:nvPr/>
        </p:nvGrpSpPr>
        <p:grpSpPr>
          <a:xfrm>
            <a:off x="3289318" y="5679476"/>
            <a:ext cx="2105082" cy="186100"/>
            <a:chOff x="19175035" y="-2703341"/>
            <a:chExt cx="2105082" cy="186100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AAEC2BAD-E591-E84E-2E5C-0F6EFC6D7E1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B04297C-0803-22AC-3CD3-7B692B9C260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561F357-3CBE-D84F-B158-E2AFC1EB04F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C3961305-214C-6430-C5D7-033DD226A7D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ED2B5E91-34F3-7600-3875-E73A2DD530F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A8464434-1F84-4677-F40D-6FBE0A48E0D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11CCC104-6E42-B56A-CB1B-9B20547F2D8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3E9C96E5-03A3-BE29-20B9-3C37405149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131C09C-C64D-A5F1-B480-AFF69C1BFB8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A2060A36-D905-21FC-EC2B-B8CBA2D2756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7" name="Google Shape;1699;g2fb18904de5_2_107">
            <a:extLst>
              <a:ext uri="{FF2B5EF4-FFF2-40B4-BE49-F238E27FC236}">
                <a16:creationId xmlns:a16="http://schemas.microsoft.com/office/drawing/2014/main" id="{154F35FA-E376-FCF4-5CC5-326BFF85C67E}"/>
              </a:ext>
            </a:extLst>
          </p:cNvPr>
          <p:cNvSpPr/>
          <p:nvPr/>
        </p:nvSpPr>
        <p:spPr>
          <a:xfrm>
            <a:off x="1536414" y="18465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9511FDB1-2B8C-6184-7B4F-8F94162CAAE3}"/>
              </a:ext>
            </a:extLst>
          </p:cNvPr>
          <p:cNvSpPr/>
          <p:nvPr/>
        </p:nvSpPr>
        <p:spPr>
          <a:xfrm>
            <a:off x="6610268" y="27161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9444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3CBA-2799-3AF6-3548-D881722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54DAA7-729D-8699-2958-DFDF202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53EFA-BCA4-0CDD-6A44-796F1DCB34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목록페이지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2E8A0-E88A-E2EB-4A2D-172D4F1B77C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F73D9-EBC1-9D2C-22E4-FD8E8107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44168"/>
              </p:ext>
            </p:extLst>
          </p:nvPr>
        </p:nvGraphicFramePr>
        <p:xfrm>
          <a:off x="7858125" y="426720"/>
          <a:ext cx="2047875" cy="597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목록페이지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질문 유형을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REQU_STAT_FLAG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기간 지정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type=date)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문의등록 페이지로 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문의등록 페이지로 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사용자가 작성한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유형 값을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처리완료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문의하기 상세 페이지로 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70492F79-3555-1836-11E3-846C862D84C4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99DC7EE-8651-9CDC-ECF8-4001F58A3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326721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FCA4F483-3959-7B00-59F4-646FCEE3592E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문제를 고객센터에 직접 문의하고 답변을 받을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답변을 드리도록 하겠습니다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B801AD4-3DEF-1C36-43EF-9819D4032032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CFE177-DC01-7CE3-24BD-359BF9FDC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84510"/>
              </p:ext>
            </p:extLst>
          </p:nvPr>
        </p:nvGraphicFramePr>
        <p:xfrm>
          <a:off x="1714565" y="2230430"/>
          <a:ext cx="542614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48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2715955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5335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4334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81693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20046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992EF9-81B7-8F65-ADFD-C8D013C0F32D}"/>
              </a:ext>
            </a:extLst>
          </p:cNvPr>
          <p:cNvGrpSpPr/>
          <p:nvPr/>
        </p:nvGrpSpPr>
        <p:grpSpPr>
          <a:xfrm>
            <a:off x="3289318" y="4283854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EB48F9F-D458-A4E7-7BD5-3E34B7F7EB29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866EE92-17BE-FA0A-D895-38370E8C623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36F97D1-1B22-6A30-6180-0AF63B6EBFC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57B8444-E405-A303-6699-A8568B0AE71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C16F30D-D66C-9BD7-F898-912FD48468DF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D029021-39B1-8BD2-1F30-75DC235BF26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FB3E5AB5-2C9C-6950-2D41-6F9F3329FAC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2B9BABC-CE8F-442A-FA5C-086C98AB299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F5EE2D4-2FDC-BFB8-CD61-43270903C0DF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A0071BA-490E-3944-0005-0369F420B0B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E3CEE1-C873-7FC1-1B08-3E42E8E382B4}"/>
              </a:ext>
            </a:extLst>
          </p:cNvPr>
          <p:cNvSpPr>
            <a:spLocks/>
          </p:cNvSpPr>
          <p:nvPr/>
        </p:nvSpPr>
        <p:spPr>
          <a:xfrm>
            <a:off x="1668175" y="195207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82BAA3-CBF4-3ACE-0CD4-F5549B57ECFA}"/>
              </a:ext>
            </a:extLst>
          </p:cNvPr>
          <p:cNvSpPr>
            <a:spLocks/>
          </p:cNvSpPr>
          <p:nvPr/>
        </p:nvSpPr>
        <p:spPr>
          <a:xfrm>
            <a:off x="2143101" y="1980993"/>
            <a:ext cx="900000" cy="2030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9F68A95-6C76-B91F-5FA3-44893C7527E6}"/>
              </a:ext>
            </a:extLst>
          </p:cNvPr>
          <p:cNvSpPr>
            <a:spLocks/>
          </p:cNvSpPr>
          <p:nvPr/>
        </p:nvSpPr>
        <p:spPr>
          <a:xfrm>
            <a:off x="6419415" y="1999067"/>
            <a:ext cx="720000" cy="20306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문의하기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3F6F683-1888-8A83-AAD4-1DE43B6E72AB}"/>
              </a:ext>
            </a:extLst>
          </p:cNvPr>
          <p:cNvSpPr>
            <a:spLocks/>
          </p:cNvSpPr>
          <p:nvPr/>
        </p:nvSpPr>
        <p:spPr>
          <a:xfrm>
            <a:off x="1621904" y="21603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1A4E978-D3B1-1F6B-8A5E-29E2572D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16896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35935EF7-FD29-56E9-D24D-86C1B2FC7B6A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CFB2F2C-04EB-1C61-2356-042B96E1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73146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CAF8847-18AD-F1A4-1693-3AC909DD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76337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3" name="그래픽 42" descr="일일 일정표 단색으로 채워진">
            <a:extLst>
              <a:ext uri="{FF2B5EF4-FFF2-40B4-BE49-F238E27FC236}">
                <a16:creationId xmlns:a16="http://schemas.microsoft.com/office/drawing/2014/main" id="{A503F37E-C6DB-9D7F-FCA9-DFE35813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44" name="그래픽 43" descr="일일 일정표 단색으로 채워진">
            <a:extLst>
              <a:ext uri="{FF2B5EF4-FFF2-40B4-BE49-F238E27FC236}">
                <a16:creationId xmlns:a16="http://schemas.microsoft.com/office/drawing/2014/main" id="{32D4DB8D-B47B-EE45-57E7-D4E48703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E8E89F5-A066-82CE-13A0-4140BB14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3907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E5B3BF-5F50-B49E-7CA1-3EE48F1E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71799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" name="모서리가 둥근 직사각형 139">
            <a:extLst>
              <a:ext uri="{FF2B5EF4-FFF2-40B4-BE49-F238E27FC236}">
                <a16:creationId xmlns:a16="http://schemas.microsoft.com/office/drawing/2014/main" id="{72BAB361-C7D7-B2A6-0F4C-5B34EEAEF28A}"/>
              </a:ext>
            </a:extLst>
          </p:cNvPr>
          <p:cNvSpPr>
            <a:spLocks/>
          </p:cNvSpPr>
          <p:nvPr/>
        </p:nvSpPr>
        <p:spPr>
          <a:xfrm>
            <a:off x="1638748" y="1144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140">
            <a:extLst>
              <a:ext uri="{FF2B5EF4-FFF2-40B4-BE49-F238E27FC236}">
                <a16:creationId xmlns:a16="http://schemas.microsoft.com/office/drawing/2014/main" id="{6F7095CE-7FB7-660B-C403-D723A057EC55}"/>
              </a:ext>
            </a:extLst>
          </p:cNvPr>
          <p:cNvSpPr>
            <a:spLocks/>
          </p:cNvSpPr>
          <p:nvPr/>
        </p:nvSpPr>
        <p:spPr>
          <a:xfrm>
            <a:off x="1635480" y="14891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141">
            <a:extLst>
              <a:ext uri="{FF2B5EF4-FFF2-40B4-BE49-F238E27FC236}">
                <a16:creationId xmlns:a16="http://schemas.microsoft.com/office/drawing/2014/main" id="{62936229-D564-26C9-FFE9-2C387EEBEF55}"/>
              </a:ext>
            </a:extLst>
          </p:cNvPr>
          <p:cNvSpPr>
            <a:spLocks/>
          </p:cNvSpPr>
          <p:nvPr/>
        </p:nvSpPr>
        <p:spPr>
          <a:xfrm>
            <a:off x="6329415" y="19240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id="{2A214946-1696-E7E8-48B1-86DDC9F3B70E}"/>
              </a:ext>
            </a:extLst>
          </p:cNvPr>
          <p:cNvSpPr>
            <a:spLocks/>
          </p:cNvSpPr>
          <p:nvPr/>
        </p:nvSpPr>
        <p:spPr>
          <a:xfrm>
            <a:off x="1635480" y="18857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모서리가 둥근 직사각형 36">
            <a:extLst>
              <a:ext uri="{FF2B5EF4-FFF2-40B4-BE49-F238E27FC236}">
                <a16:creationId xmlns:a16="http://schemas.microsoft.com/office/drawing/2014/main" id="{741F69AE-DA38-7276-67C8-9443D60AA290}"/>
              </a:ext>
            </a:extLst>
          </p:cNvPr>
          <p:cNvSpPr>
            <a:spLocks/>
          </p:cNvSpPr>
          <p:nvPr/>
        </p:nvSpPr>
        <p:spPr>
          <a:xfrm>
            <a:off x="2708496" y="23810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588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5D62-FDAB-81F0-8538-D70C25C19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B6B9A7-964E-A660-AB25-DF3DF6D1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DCF1B8B-055A-D43B-BFC6-67F7C536A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3991"/>
              </p:ext>
            </p:extLst>
          </p:nvPr>
        </p:nvGraphicFramePr>
        <p:xfrm>
          <a:off x="7858125" y="426720"/>
          <a:ext cx="2047875" cy="592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등록페이지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제목 입력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유형을 지정한다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REQU_STAT_FLAG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문의자의 연락처 호출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 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허용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 계정의 휴대폰 번호를 호출한다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 입력 또는 이미지 삽입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 :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업로드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file uploader 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 업로드만 지원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파일 업로드 지원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표시제한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mousehover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영역이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를 초과한 경우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값을 저장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고객사의 담당자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알림 발송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57" name="Google Shape;675;g303e5fefdbf_0_89">
            <a:extLst>
              <a:ext uri="{FF2B5EF4-FFF2-40B4-BE49-F238E27FC236}">
                <a16:creationId xmlns:a16="http://schemas.microsoft.com/office/drawing/2014/main" id="{9798E082-511F-3FE5-49D3-BD1C89215C4F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9" name="Google Shape;649;g302391297fa_0_53">
            <a:extLst>
              <a:ext uri="{FF2B5EF4-FFF2-40B4-BE49-F238E27FC236}">
                <a16:creationId xmlns:a16="http://schemas.microsoft.com/office/drawing/2014/main" id="{B38154E7-1A08-F3DE-DCB3-AE69770E648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2" name="Google Shape;600;g302391297fa_0_53">
            <a:extLst>
              <a:ext uri="{FF2B5EF4-FFF2-40B4-BE49-F238E27FC236}">
                <a16:creationId xmlns:a16="http://schemas.microsoft.com/office/drawing/2014/main" id="{21F86556-A6E7-EA1A-7162-3E60814FD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02266"/>
              </p:ext>
            </p:extLst>
          </p:nvPr>
        </p:nvGraphicFramePr>
        <p:xfrm>
          <a:off x="1728520" y="1639416"/>
          <a:ext cx="5401409" cy="2612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302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8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0</a:t>
                      </a:r>
                      <a:r>
                        <a:rPr lang="en-US" altLang="ko-KR" sz="800" baseline="0" dirty="0"/>
                        <a:t> / 500byte</a:t>
                      </a:r>
                      <a:endParaRPr lang="ko-KR" altLang="en-US" sz="800" dirty="0"/>
                    </a:p>
                  </a:txBody>
                  <a:tcPr marL="36000" marR="36000" marT="36000" marB="3600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1861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6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65315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2FAA52DF-A06D-6013-AF7E-A5C20188D1BD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98;g303e5fefdbf_0_89">
            <a:extLst>
              <a:ext uri="{FF2B5EF4-FFF2-40B4-BE49-F238E27FC236}">
                <a16:creationId xmlns:a16="http://schemas.microsoft.com/office/drawing/2014/main" id="{48F04934-2510-DA0B-6674-AB1020F85195}"/>
              </a:ext>
            </a:extLst>
          </p:cNvPr>
          <p:cNvSpPr/>
          <p:nvPr/>
        </p:nvSpPr>
        <p:spPr>
          <a:xfrm>
            <a:off x="1728520" y="4471240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99;g303e5fefdbf_0_89">
            <a:extLst>
              <a:ext uri="{FF2B5EF4-FFF2-40B4-BE49-F238E27FC236}">
                <a16:creationId xmlns:a16="http://schemas.microsoft.com/office/drawing/2014/main" id="{602A9EE4-942A-8C17-9511-67978926F7E1}"/>
              </a:ext>
            </a:extLst>
          </p:cNvPr>
          <p:cNvSpPr/>
          <p:nvPr/>
        </p:nvSpPr>
        <p:spPr>
          <a:xfrm>
            <a:off x="6194938" y="4471240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14;g28120bc8d10_0_403">
            <a:extLst>
              <a:ext uri="{FF2B5EF4-FFF2-40B4-BE49-F238E27FC236}">
                <a16:creationId xmlns:a16="http://schemas.microsoft.com/office/drawing/2014/main" id="{89C4E2DE-09BD-54BE-F728-BF6BD9D31310}"/>
              </a:ext>
            </a:extLst>
          </p:cNvPr>
          <p:cNvSpPr/>
          <p:nvPr/>
        </p:nvSpPr>
        <p:spPr>
          <a:xfrm>
            <a:off x="2727006" y="385483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36D5FC-0961-FE14-34B3-3554D09F9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97700"/>
              </p:ext>
            </p:extLst>
          </p:nvPr>
        </p:nvGraphicFramePr>
        <p:xfrm>
          <a:off x="2727006" y="1989267"/>
          <a:ext cx="1571862" cy="210690"/>
        </p:xfrm>
        <a:graphic>
          <a:graphicData uri="http://schemas.openxmlformats.org/drawingml/2006/table">
            <a:tbl>
              <a:tblPr/>
              <a:tblGrid>
                <a:gridCol w="15718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선택해 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BDE4615-9C09-11FE-D34C-171170E6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54996"/>
              </p:ext>
            </p:extLst>
          </p:nvPr>
        </p:nvGraphicFramePr>
        <p:xfrm>
          <a:off x="2727006" y="1678363"/>
          <a:ext cx="4083493" cy="210690"/>
        </p:xfrm>
        <a:graphic>
          <a:graphicData uri="http://schemas.openxmlformats.org/drawingml/2006/table">
            <a:tbl>
              <a:tblPr/>
              <a:tblGrid>
                <a:gridCol w="408349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</a:t>
                      </a: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입력해 주세요</a:t>
                      </a: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B3FE6F0-DBAE-E62C-D501-693F067C3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76197"/>
              </p:ext>
            </p:extLst>
          </p:nvPr>
        </p:nvGraphicFramePr>
        <p:xfrm>
          <a:off x="2727006" y="2585784"/>
          <a:ext cx="3816298" cy="1131776"/>
        </p:xfrm>
        <a:graphic>
          <a:graphicData uri="http://schemas.openxmlformats.org/drawingml/2006/table">
            <a:tbl>
              <a:tblPr/>
              <a:tblGrid>
                <a:gridCol w="38162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3177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D6552C0-07AF-F852-8CE0-C7CF07020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42823"/>
              </p:ext>
            </p:extLst>
          </p:nvPr>
        </p:nvGraphicFramePr>
        <p:xfrm>
          <a:off x="2727006" y="2287525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        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D2B5EBE-07A6-633D-F7CA-A463FE3B4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47789"/>
              </p:ext>
            </p:extLst>
          </p:nvPr>
        </p:nvGraphicFramePr>
        <p:xfrm>
          <a:off x="3620702" y="2287525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55A5901-40D8-599E-14F2-60F586A8C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42342"/>
              </p:ext>
            </p:extLst>
          </p:nvPr>
        </p:nvGraphicFramePr>
        <p:xfrm>
          <a:off x="4512925" y="2287525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9" name="Google Shape;1694;p44">
            <a:extLst>
              <a:ext uri="{FF2B5EF4-FFF2-40B4-BE49-F238E27FC236}">
                <a16:creationId xmlns:a16="http://schemas.microsoft.com/office/drawing/2014/main" id="{2642262A-AEDE-F7AE-31EF-547D603C686C}"/>
              </a:ext>
            </a:extLst>
          </p:cNvPr>
          <p:cNvSpPr/>
          <p:nvPr/>
        </p:nvSpPr>
        <p:spPr>
          <a:xfrm>
            <a:off x="3620702" y="521858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작성된 내용을 고객센터에 문의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모서리가 둥근 직사각형 210">
            <a:extLst>
              <a:ext uri="{FF2B5EF4-FFF2-40B4-BE49-F238E27FC236}">
                <a16:creationId xmlns:a16="http://schemas.microsoft.com/office/drawing/2014/main" id="{5CF9F8F1-6685-2420-95F5-A4E655F844B1}"/>
              </a:ext>
            </a:extLst>
          </p:cNvPr>
          <p:cNvSpPr/>
          <p:nvPr/>
        </p:nvSpPr>
        <p:spPr>
          <a:xfrm>
            <a:off x="4396682" y="586899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" name="모서리가 둥근 직사각형 211">
            <a:extLst>
              <a:ext uri="{FF2B5EF4-FFF2-40B4-BE49-F238E27FC236}">
                <a16:creationId xmlns:a16="http://schemas.microsoft.com/office/drawing/2014/main" id="{5A48D16E-4DED-A958-781A-6F22E46EDE81}"/>
              </a:ext>
            </a:extLst>
          </p:cNvPr>
          <p:cNvSpPr/>
          <p:nvPr/>
        </p:nvSpPr>
        <p:spPr>
          <a:xfrm>
            <a:off x="4801648" y="58662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97">
            <a:extLst>
              <a:ext uri="{FF2B5EF4-FFF2-40B4-BE49-F238E27FC236}">
                <a16:creationId xmlns:a16="http://schemas.microsoft.com/office/drawing/2014/main" id="{378783AE-535A-2E33-153E-D968609121B0}"/>
              </a:ext>
            </a:extLst>
          </p:cNvPr>
          <p:cNvSpPr/>
          <p:nvPr/>
        </p:nvSpPr>
        <p:spPr>
          <a:xfrm>
            <a:off x="1728520" y="1015599"/>
            <a:ext cx="5401409" cy="572092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문의 내용에 대한 답변을 드리도록 하겠습니다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첨부파일은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640755-CC93-4AF8-E6DB-41E246819DB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등록페이지</a:t>
            </a:r>
          </a:p>
        </p:txBody>
      </p:sp>
      <p:sp>
        <p:nvSpPr>
          <p:cNvPr id="3" name="모서리가 둥근 직사각형 139">
            <a:extLst>
              <a:ext uri="{FF2B5EF4-FFF2-40B4-BE49-F238E27FC236}">
                <a16:creationId xmlns:a16="http://schemas.microsoft.com/office/drawing/2014/main" id="{AA1FEC79-47E9-752D-F8DB-A0FC8C1BB24A}"/>
              </a:ext>
            </a:extLst>
          </p:cNvPr>
          <p:cNvSpPr>
            <a:spLocks/>
          </p:cNvSpPr>
          <p:nvPr/>
        </p:nvSpPr>
        <p:spPr>
          <a:xfrm>
            <a:off x="1638748" y="43812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140">
            <a:extLst>
              <a:ext uri="{FF2B5EF4-FFF2-40B4-BE49-F238E27FC236}">
                <a16:creationId xmlns:a16="http://schemas.microsoft.com/office/drawing/2014/main" id="{7B15890B-91C9-4016-BEBA-DC5CD094AA1B}"/>
              </a:ext>
            </a:extLst>
          </p:cNvPr>
          <p:cNvSpPr>
            <a:spLocks/>
          </p:cNvSpPr>
          <p:nvPr/>
        </p:nvSpPr>
        <p:spPr>
          <a:xfrm>
            <a:off x="1635480" y="15951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139">
            <a:extLst>
              <a:ext uri="{FF2B5EF4-FFF2-40B4-BE49-F238E27FC236}">
                <a16:creationId xmlns:a16="http://schemas.microsoft.com/office/drawing/2014/main" id="{784ECC39-B293-6C5C-849B-6F75554367EC}"/>
              </a:ext>
            </a:extLst>
          </p:cNvPr>
          <p:cNvSpPr>
            <a:spLocks/>
          </p:cNvSpPr>
          <p:nvPr/>
        </p:nvSpPr>
        <p:spPr>
          <a:xfrm>
            <a:off x="6104938" y="43812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35640F2-01F0-402F-5209-8C3CFC62F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58713"/>
              </p:ext>
            </p:extLst>
          </p:nvPr>
        </p:nvGraphicFramePr>
        <p:xfrm>
          <a:off x="8651582" y="5635253"/>
          <a:ext cx="653358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358">
                  <a:extLst>
                    <a:ext uri="{9D8B030D-6E8A-4147-A177-3AD203B41FA5}">
                      <a16:colId xmlns:a16="http://schemas.microsoft.com/office/drawing/2014/main" val="391997411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667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910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344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399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76677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79998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2A3A0E0-A2CE-E750-A058-FCA0AD746617}"/>
              </a:ext>
            </a:extLst>
          </p:cNvPr>
          <p:cNvCxnSpPr>
            <a:cxnSpLocks/>
            <a:stCxn id="6" idx="2"/>
            <a:endCxn id="19" idx="3"/>
          </p:cNvCxnSpPr>
          <p:nvPr/>
        </p:nvCxnSpPr>
        <p:spPr>
          <a:xfrm rot="5400000">
            <a:off x="5761520" y="4787479"/>
            <a:ext cx="959004" cy="842825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370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A7A0-A3D6-F7A8-3379-63B582B02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36396D-3929-BAAE-7DF9-4B9A8256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56949F2-3346-ED99-8F8C-D08DC0870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90378"/>
              </p:ext>
            </p:extLst>
          </p:nvPr>
        </p:nvGraphicFramePr>
        <p:xfrm>
          <a:off x="7858125" y="426720"/>
          <a:ext cx="2047875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상세페이지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내용을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하기 페이지와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문의에 등록된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내용을 삭제한다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문의를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담당자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알림 발송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7" name="Google Shape;675;g303e5fefdbf_0_89">
            <a:extLst>
              <a:ext uri="{FF2B5EF4-FFF2-40B4-BE49-F238E27FC236}">
                <a16:creationId xmlns:a16="http://schemas.microsoft.com/office/drawing/2014/main" id="{3D1AE086-5871-1E07-8239-333F9B55878A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9" name="Google Shape;649;g302391297fa_0_53">
            <a:extLst>
              <a:ext uri="{FF2B5EF4-FFF2-40B4-BE49-F238E27FC236}">
                <a16:creationId xmlns:a16="http://schemas.microsoft.com/office/drawing/2014/main" id="{73D79710-2172-0ED4-1195-66BA9E21EE33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2" name="Google Shape;600;g302391297fa_0_53">
            <a:extLst>
              <a:ext uri="{FF2B5EF4-FFF2-40B4-BE49-F238E27FC236}">
                <a16:creationId xmlns:a16="http://schemas.microsoft.com/office/drawing/2014/main" id="{7C616011-8762-5FA1-DD11-5C50FD637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56843"/>
              </p:ext>
            </p:extLst>
          </p:nvPr>
        </p:nvGraphicFramePr>
        <p:xfrm>
          <a:off x="1728520" y="1039129"/>
          <a:ext cx="5401409" cy="2612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302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문의하기 입니다</a:t>
                      </a: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1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010-123-5678</a:t>
                      </a:r>
                      <a:endParaRPr kumimoji="1" lang="ko-KR" altLang="en-US" sz="8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문의내용입니다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1861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6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65315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7CB179F7-2B9E-D472-A07A-29E5A9E5D5FF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58;g27fc35ecc8f_0_48">
            <a:extLst>
              <a:ext uri="{FF2B5EF4-FFF2-40B4-BE49-F238E27FC236}">
                <a16:creationId xmlns:a16="http://schemas.microsoft.com/office/drawing/2014/main" id="{0B316FA5-6250-0FAF-F2A7-487EFE5275C5}"/>
              </a:ext>
            </a:extLst>
          </p:cNvPr>
          <p:cNvSpPr/>
          <p:nvPr/>
        </p:nvSpPr>
        <p:spPr>
          <a:xfrm>
            <a:off x="2727006" y="326978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" name="Google Shape;1659;g27fc35ecc8f_0_48">
            <a:extLst>
              <a:ext uri="{FF2B5EF4-FFF2-40B4-BE49-F238E27FC236}">
                <a16:creationId xmlns:a16="http://schemas.microsoft.com/office/drawing/2014/main" id="{278A1E94-A810-A6B2-B2DF-6840542CB53E}"/>
              </a:ext>
            </a:extLst>
          </p:cNvPr>
          <p:cNvSpPr/>
          <p:nvPr/>
        </p:nvSpPr>
        <p:spPr>
          <a:xfrm>
            <a:off x="3452377" y="330578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98;g303e5fefdbf_0_89">
            <a:extLst>
              <a:ext uri="{FF2B5EF4-FFF2-40B4-BE49-F238E27FC236}">
                <a16:creationId xmlns:a16="http://schemas.microsoft.com/office/drawing/2014/main" id="{275C0C97-9B16-870A-5469-3AE6C3DCA0E4}"/>
              </a:ext>
            </a:extLst>
          </p:cNvPr>
          <p:cNvSpPr/>
          <p:nvPr/>
        </p:nvSpPr>
        <p:spPr>
          <a:xfrm>
            <a:off x="1728520" y="3839347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99;g303e5fefdbf_0_89">
            <a:extLst>
              <a:ext uri="{FF2B5EF4-FFF2-40B4-BE49-F238E27FC236}">
                <a16:creationId xmlns:a16="http://schemas.microsoft.com/office/drawing/2014/main" id="{C0B46ADF-AA12-657F-3330-528CA6A7CC5A}"/>
              </a:ext>
            </a:extLst>
          </p:cNvPr>
          <p:cNvSpPr/>
          <p:nvPr/>
        </p:nvSpPr>
        <p:spPr>
          <a:xfrm>
            <a:off x="5208386" y="3839347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99;g303e5fefdbf_0_89">
            <a:extLst>
              <a:ext uri="{FF2B5EF4-FFF2-40B4-BE49-F238E27FC236}">
                <a16:creationId xmlns:a16="http://schemas.microsoft.com/office/drawing/2014/main" id="{46C0D23A-3C25-F04B-C601-D130AB25F971}"/>
              </a:ext>
            </a:extLst>
          </p:cNvPr>
          <p:cNvSpPr/>
          <p:nvPr/>
        </p:nvSpPr>
        <p:spPr>
          <a:xfrm>
            <a:off x="6194938" y="3839347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4;p44">
            <a:extLst>
              <a:ext uri="{FF2B5EF4-FFF2-40B4-BE49-F238E27FC236}">
                <a16:creationId xmlns:a16="http://schemas.microsoft.com/office/drawing/2014/main" id="{8B0E60F3-C2F4-61AD-91A4-E325A36093C2}"/>
              </a:ext>
            </a:extLst>
          </p:cNvPr>
          <p:cNvSpPr/>
          <p:nvPr/>
        </p:nvSpPr>
        <p:spPr>
          <a:xfrm>
            <a:off x="2887628" y="498988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문의 내용을 수정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7" name="모서리가 둥근 직사각형 217">
            <a:extLst>
              <a:ext uri="{FF2B5EF4-FFF2-40B4-BE49-F238E27FC236}">
                <a16:creationId xmlns:a16="http://schemas.microsoft.com/office/drawing/2014/main" id="{86064B82-C50F-2667-7D2B-B01337F1EAA9}"/>
              </a:ext>
            </a:extLst>
          </p:cNvPr>
          <p:cNvSpPr/>
          <p:nvPr/>
        </p:nvSpPr>
        <p:spPr>
          <a:xfrm>
            <a:off x="3663608" y="564029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8" name="모서리가 둥근 직사각형 218">
            <a:extLst>
              <a:ext uri="{FF2B5EF4-FFF2-40B4-BE49-F238E27FC236}">
                <a16:creationId xmlns:a16="http://schemas.microsoft.com/office/drawing/2014/main" id="{28541FB7-FD5B-436C-5A03-A08C3BDC3021}"/>
              </a:ext>
            </a:extLst>
          </p:cNvPr>
          <p:cNvSpPr/>
          <p:nvPr/>
        </p:nvSpPr>
        <p:spPr>
          <a:xfrm>
            <a:off x="4068574" y="563760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Google Shape;1694;p44">
            <a:extLst>
              <a:ext uri="{FF2B5EF4-FFF2-40B4-BE49-F238E27FC236}">
                <a16:creationId xmlns:a16="http://schemas.microsoft.com/office/drawing/2014/main" id="{B9109D3B-E491-677E-7403-9D8D6AAFF824}"/>
              </a:ext>
            </a:extLst>
          </p:cNvPr>
          <p:cNvSpPr/>
          <p:nvPr/>
        </p:nvSpPr>
        <p:spPr>
          <a:xfrm>
            <a:off x="5331054" y="49840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문의 내용을 삭제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1" name="모서리가 둥근 직사각형 231">
            <a:extLst>
              <a:ext uri="{FF2B5EF4-FFF2-40B4-BE49-F238E27FC236}">
                <a16:creationId xmlns:a16="http://schemas.microsoft.com/office/drawing/2014/main" id="{EFE7C4AC-05EF-B228-97D4-186B44AA3E53}"/>
              </a:ext>
            </a:extLst>
          </p:cNvPr>
          <p:cNvSpPr/>
          <p:nvPr/>
        </p:nvSpPr>
        <p:spPr>
          <a:xfrm>
            <a:off x="6107034" y="56344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32" name="모서리가 둥근 직사각형 232">
            <a:extLst>
              <a:ext uri="{FF2B5EF4-FFF2-40B4-BE49-F238E27FC236}">
                <a16:creationId xmlns:a16="http://schemas.microsoft.com/office/drawing/2014/main" id="{1B8B4EB8-24AA-0B9C-D9FD-23C5B89F05B3}"/>
              </a:ext>
            </a:extLst>
          </p:cNvPr>
          <p:cNvSpPr/>
          <p:nvPr/>
        </p:nvSpPr>
        <p:spPr>
          <a:xfrm>
            <a:off x="6512000" y="56317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BF8A37-D5B0-320F-C765-8BA51F4BAB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상세페이지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8F9F578-974D-C325-3D88-57F627AF9930}"/>
              </a:ext>
            </a:extLst>
          </p:cNvPr>
          <p:cNvCxnSpPr>
            <a:cxnSpLocks/>
            <a:stCxn id="24" idx="1"/>
            <a:endCxn id="26" idx="0"/>
          </p:cNvCxnSpPr>
          <p:nvPr/>
        </p:nvCxnSpPr>
        <p:spPr>
          <a:xfrm rot="10800000" flipV="1">
            <a:off x="3987082" y="3968421"/>
            <a:ext cx="1221304" cy="1021465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5025ACD-D0DF-19FB-E259-5D20A6790BA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5400000">
            <a:off x="6103207" y="4424797"/>
            <a:ext cx="886528" cy="23192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0">
            <a:extLst>
              <a:ext uri="{FF2B5EF4-FFF2-40B4-BE49-F238E27FC236}">
                <a16:creationId xmlns:a16="http://schemas.microsoft.com/office/drawing/2014/main" id="{3C79C3D7-23BB-DBEE-D909-FB82D8B9D935}"/>
              </a:ext>
            </a:extLst>
          </p:cNvPr>
          <p:cNvSpPr>
            <a:spLocks/>
          </p:cNvSpPr>
          <p:nvPr/>
        </p:nvSpPr>
        <p:spPr>
          <a:xfrm>
            <a:off x="5134023" y="37493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140">
            <a:extLst>
              <a:ext uri="{FF2B5EF4-FFF2-40B4-BE49-F238E27FC236}">
                <a16:creationId xmlns:a16="http://schemas.microsoft.com/office/drawing/2014/main" id="{68319192-EEA3-5FF5-40D1-E7C1369CADCE}"/>
              </a:ext>
            </a:extLst>
          </p:cNvPr>
          <p:cNvSpPr>
            <a:spLocks/>
          </p:cNvSpPr>
          <p:nvPr/>
        </p:nvSpPr>
        <p:spPr>
          <a:xfrm>
            <a:off x="6143377" y="37493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13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11BD-871E-B22D-D24F-CDEA02A2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18AB21-91C7-C760-6B7D-B38C6E8A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ADA3EE-F0BD-918F-3796-A82E3FDAB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84327"/>
              </p:ext>
            </p:extLst>
          </p:nvPr>
        </p:nvGraphicFramePr>
        <p:xfrm>
          <a:off x="7858125" y="426720"/>
          <a:ext cx="2047875" cy="494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답변페이지</a:t>
                      </a:r>
                      <a:endParaRPr lang="en-US" altLang="ko-KR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답변이 생성된 문의 는 수정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운영사에서 입력한 답변을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운영사에서 업로드한 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7" name="Google Shape;675;g303e5fefdbf_0_89">
            <a:extLst>
              <a:ext uri="{FF2B5EF4-FFF2-40B4-BE49-F238E27FC236}">
                <a16:creationId xmlns:a16="http://schemas.microsoft.com/office/drawing/2014/main" id="{6A7F1069-4EE8-5B01-84D9-28F774018444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9" name="Google Shape;649;g302391297fa_0_53">
            <a:extLst>
              <a:ext uri="{FF2B5EF4-FFF2-40B4-BE49-F238E27FC236}">
                <a16:creationId xmlns:a16="http://schemas.microsoft.com/office/drawing/2014/main" id="{C577DDA2-23D7-4789-8674-0F1EFB26D7C9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2" name="Google Shape;600;g302391297fa_0_53">
            <a:extLst>
              <a:ext uri="{FF2B5EF4-FFF2-40B4-BE49-F238E27FC236}">
                <a16:creationId xmlns:a16="http://schemas.microsoft.com/office/drawing/2014/main" id="{22F8A808-E087-F24C-BBF5-1549FC9E426E}"/>
              </a:ext>
            </a:extLst>
          </p:cNvPr>
          <p:cNvGraphicFramePr/>
          <p:nvPr/>
        </p:nvGraphicFramePr>
        <p:xfrm>
          <a:off x="1728520" y="1039129"/>
          <a:ext cx="5401409" cy="2612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302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문의하기 입니다</a:t>
                      </a: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1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010-123-5678</a:t>
                      </a:r>
                      <a:endParaRPr kumimoji="1" lang="ko-KR" altLang="en-US" sz="8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문의내용입니다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1861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6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65315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C47D3865-F2A2-D11E-097A-EDCA0BB0FEE9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58;g27fc35ecc8f_0_48">
            <a:extLst>
              <a:ext uri="{FF2B5EF4-FFF2-40B4-BE49-F238E27FC236}">
                <a16:creationId xmlns:a16="http://schemas.microsoft.com/office/drawing/2014/main" id="{A09B378B-D309-746B-F212-98830A967A97}"/>
              </a:ext>
            </a:extLst>
          </p:cNvPr>
          <p:cNvSpPr/>
          <p:nvPr/>
        </p:nvSpPr>
        <p:spPr>
          <a:xfrm>
            <a:off x="2727006" y="326978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" name="Google Shape;1659;g27fc35ecc8f_0_48">
            <a:extLst>
              <a:ext uri="{FF2B5EF4-FFF2-40B4-BE49-F238E27FC236}">
                <a16:creationId xmlns:a16="http://schemas.microsoft.com/office/drawing/2014/main" id="{26A23454-F2CC-FD9D-72EA-870191998075}"/>
              </a:ext>
            </a:extLst>
          </p:cNvPr>
          <p:cNvSpPr/>
          <p:nvPr/>
        </p:nvSpPr>
        <p:spPr>
          <a:xfrm>
            <a:off x="3452377" y="330578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" name="Google Shape;600;g302391297fa_0_53">
            <a:extLst>
              <a:ext uri="{FF2B5EF4-FFF2-40B4-BE49-F238E27FC236}">
                <a16:creationId xmlns:a16="http://schemas.microsoft.com/office/drawing/2014/main" id="{58D78DFD-1496-C411-25A7-EBFB5643F8A7}"/>
              </a:ext>
            </a:extLst>
          </p:cNvPr>
          <p:cNvGraphicFramePr/>
          <p:nvPr/>
        </p:nvGraphicFramePr>
        <p:xfrm>
          <a:off x="1728520" y="4045423"/>
          <a:ext cx="5401409" cy="13980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43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740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안녕하세요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고객님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r>
                        <a:rPr kumimoji="1"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고객센터입니다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endParaRPr kumimoji="1"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문의하신 내용에 대한 자세한 안내는 첨부파일을 참고해주세요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endParaRPr kumimoji="1"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감사합니다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9E9F00-F1EC-2751-6E07-2445AE32A3DF}"/>
              </a:ext>
            </a:extLst>
          </p:cNvPr>
          <p:cNvSpPr/>
          <p:nvPr/>
        </p:nvSpPr>
        <p:spPr>
          <a:xfrm>
            <a:off x="1728764" y="3869713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59E79-4AD9-7C9A-695A-21487C85764C}"/>
              </a:ext>
            </a:extLst>
          </p:cNvPr>
          <p:cNvSpPr txBox="1"/>
          <p:nvPr/>
        </p:nvSpPr>
        <p:spPr>
          <a:xfrm>
            <a:off x="1728520" y="3827548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1:1 </a:t>
            </a:r>
            <a:r>
              <a:rPr lang="ko-KR" altLang="en-US" sz="8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문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의  답변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Google Shape;1658;g27fc35ecc8f_0_48">
            <a:extLst>
              <a:ext uri="{FF2B5EF4-FFF2-40B4-BE49-F238E27FC236}">
                <a16:creationId xmlns:a16="http://schemas.microsoft.com/office/drawing/2014/main" id="{09369C09-E000-E6C1-5326-96F0E0462712}"/>
              </a:ext>
            </a:extLst>
          </p:cNvPr>
          <p:cNvSpPr/>
          <p:nvPr/>
        </p:nvSpPr>
        <p:spPr>
          <a:xfrm>
            <a:off x="2727006" y="502134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참고사항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1" name="Google Shape;1659;g27fc35ecc8f_0_48">
            <a:extLst>
              <a:ext uri="{FF2B5EF4-FFF2-40B4-BE49-F238E27FC236}">
                <a16:creationId xmlns:a16="http://schemas.microsoft.com/office/drawing/2014/main" id="{D6BE97C6-64B1-4312-7AC7-32A0917E4758}"/>
              </a:ext>
            </a:extLst>
          </p:cNvPr>
          <p:cNvSpPr/>
          <p:nvPr/>
        </p:nvSpPr>
        <p:spPr>
          <a:xfrm>
            <a:off x="3452377" y="505734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98;g303e5fefdbf_0_89">
            <a:extLst>
              <a:ext uri="{FF2B5EF4-FFF2-40B4-BE49-F238E27FC236}">
                <a16:creationId xmlns:a16="http://schemas.microsoft.com/office/drawing/2014/main" id="{3A1A42DB-D06B-635E-F00C-2589885E0D6D}"/>
              </a:ext>
            </a:extLst>
          </p:cNvPr>
          <p:cNvSpPr/>
          <p:nvPr/>
        </p:nvSpPr>
        <p:spPr>
          <a:xfrm>
            <a:off x="1728520" y="563597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6CB75-EB72-824A-DE3B-755AA1162DC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답변페이지</a:t>
            </a:r>
          </a:p>
        </p:txBody>
      </p:sp>
      <p:sp>
        <p:nvSpPr>
          <p:cNvPr id="5" name="모서리가 둥근 직사각형 140">
            <a:extLst>
              <a:ext uri="{FF2B5EF4-FFF2-40B4-BE49-F238E27FC236}">
                <a16:creationId xmlns:a16="http://schemas.microsoft.com/office/drawing/2014/main" id="{BBD2E8A7-4662-E8B0-72C1-68A6796CB96F}"/>
              </a:ext>
            </a:extLst>
          </p:cNvPr>
          <p:cNvSpPr>
            <a:spLocks/>
          </p:cNvSpPr>
          <p:nvPr/>
        </p:nvSpPr>
        <p:spPr>
          <a:xfrm>
            <a:off x="1638520" y="10029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140">
            <a:extLst>
              <a:ext uri="{FF2B5EF4-FFF2-40B4-BE49-F238E27FC236}">
                <a16:creationId xmlns:a16="http://schemas.microsoft.com/office/drawing/2014/main" id="{BA72E7C3-A061-15EE-E534-E1C14769CC2D}"/>
              </a:ext>
            </a:extLst>
          </p:cNvPr>
          <p:cNvSpPr>
            <a:spLocks/>
          </p:cNvSpPr>
          <p:nvPr/>
        </p:nvSpPr>
        <p:spPr>
          <a:xfrm>
            <a:off x="1638520" y="37030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30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C973-E7DF-B18C-4ED0-3E25FF75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27E72CF-3DF8-04FC-E899-AC2DC0521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0398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20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F19429-83E4-73C0-43DC-C3C70B23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57628"/>
              </p:ext>
            </p:extLst>
          </p:nvPr>
        </p:nvGraphicFramePr>
        <p:xfrm>
          <a:off x="7858125" y="426720"/>
          <a:ext cx="2047875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등록되지 않은 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로 로그인 시도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찾기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찾기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4" name="Google Shape;649;g302391297fa_0_53">
            <a:extLst>
              <a:ext uri="{FF2B5EF4-FFF2-40B4-BE49-F238E27FC236}">
                <a16:creationId xmlns:a16="http://schemas.microsoft.com/office/drawing/2014/main" id="{1736B178-6318-6994-7AED-D5BADD2EFC3A}"/>
              </a:ext>
            </a:extLst>
          </p:cNvPr>
          <p:cNvCxnSpPr>
            <a:cxnSpLocks/>
          </p:cNvCxnSpPr>
          <p:nvPr/>
        </p:nvCxnSpPr>
        <p:spPr>
          <a:xfrm>
            <a:off x="473950" y="963873"/>
            <a:ext cx="674981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B8A4E8-5467-0E40-9D73-72A695F391F1}"/>
              </a:ext>
            </a:extLst>
          </p:cNvPr>
          <p:cNvSpPr txBox="1"/>
          <p:nvPr/>
        </p:nvSpPr>
        <p:spPr>
          <a:xfrm>
            <a:off x="1823380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400" b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로그인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6" name="Google Shape;693;g303e5fefdbf_0_89">
            <a:extLst>
              <a:ext uri="{FF2B5EF4-FFF2-40B4-BE49-F238E27FC236}">
                <a16:creationId xmlns:a16="http://schemas.microsoft.com/office/drawing/2014/main" id="{FA4CD7FF-0587-8BC7-A16E-DEBD8B2EC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619031"/>
              </p:ext>
            </p:extLst>
          </p:nvPr>
        </p:nvGraphicFramePr>
        <p:xfrm>
          <a:off x="2452730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E992D72-FBDB-A69D-4E88-E19B12746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75443"/>
              </p:ext>
            </p:extLst>
          </p:nvPr>
        </p:nvGraphicFramePr>
        <p:xfrm>
          <a:off x="2519883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아이디를 입력해주세요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3DCA8E-4CFF-433B-8127-D8C06CFF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321"/>
              </p:ext>
            </p:extLst>
          </p:nvPr>
        </p:nvGraphicFramePr>
        <p:xfrm>
          <a:off x="2519883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" name="Google Shape;699;g303e5fefdbf_0_89">
            <a:extLst>
              <a:ext uri="{FF2B5EF4-FFF2-40B4-BE49-F238E27FC236}">
                <a16:creationId xmlns:a16="http://schemas.microsoft.com/office/drawing/2014/main" id="{934A3921-90A3-7203-891A-99C2B03BB99E}"/>
              </a:ext>
            </a:extLst>
          </p:cNvPr>
          <p:cNvSpPr/>
          <p:nvPr/>
        </p:nvSpPr>
        <p:spPr>
          <a:xfrm>
            <a:off x="2452731" y="291357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143A4-8105-63A8-479C-AAFD42ABEEA5}"/>
              </a:ext>
            </a:extLst>
          </p:cNvPr>
          <p:cNvSpPr txBox="1"/>
          <p:nvPr/>
        </p:nvSpPr>
        <p:spPr>
          <a:xfrm>
            <a:off x="2452731" y="322456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3021;g30aff63a3db_0_0">
            <a:extLst>
              <a:ext uri="{FF2B5EF4-FFF2-40B4-BE49-F238E27FC236}">
                <a16:creationId xmlns:a16="http://schemas.microsoft.com/office/drawing/2014/main" id="{36C4D2BA-8EC5-D704-D540-845A4CDAC516}"/>
              </a:ext>
            </a:extLst>
          </p:cNvPr>
          <p:cNvSpPr/>
          <p:nvPr/>
        </p:nvSpPr>
        <p:spPr>
          <a:xfrm>
            <a:off x="3342503" y="2582214"/>
            <a:ext cx="1919021" cy="21069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r>
              <a:rPr lang="en-US" alt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42D5D9-45A9-8189-238B-8D254EC72426}"/>
              </a:ext>
            </a:extLst>
          </p:cNvPr>
          <p:cNvGrpSpPr/>
          <p:nvPr/>
        </p:nvGrpSpPr>
        <p:grpSpPr>
          <a:xfrm>
            <a:off x="2491864" y="2602586"/>
            <a:ext cx="823122" cy="200055"/>
            <a:chOff x="1790331" y="6232826"/>
            <a:chExt cx="823122" cy="200055"/>
          </a:xfrm>
        </p:grpSpPr>
        <p:pic>
          <p:nvPicPr>
            <p:cNvPr id="15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  <a:extLst>
                <a:ext uri="{FF2B5EF4-FFF2-40B4-BE49-F238E27FC236}">
                  <a16:creationId xmlns:a16="http://schemas.microsoft.com/office/drawing/2014/main" id="{743FF084-265A-3B49-7F15-6983F5769FD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90331" y="6246832"/>
              <a:ext cx="176320" cy="176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2ADF2F-9234-2A73-5388-69440F3D3756}"/>
                </a:ext>
              </a:extLst>
            </p:cNvPr>
            <p:cNvSpPr txBox="1"/>
            <p:nvPr/>
          </p:nvSpPr>
          <p:spPr>
            <a:xfrm>
              <a:off x="1905742" y="6232826"/>
              <a:ext cx="7077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저장</a:t>
              </a:r>
            </a:p>
          </p:txBody>
        </p:sp>
      </p:grpSp>
      <p:sp>
        <p:nvSpPr>
          <p:cNvPr id="18" name="Google Shape;807;g28120bc8d10_0_307">
            <a:extLst>
              <a:ext uri="{FF2B5EF4-FFF2-40B4-BE49-F238E27FC236}">
                <a16:creationId xmlns:a16="http://schemas.microsoft.com/office/drawing/2014/main" id="{C16AE19F-8A3A-1C21-FF4C-66B554E1A5EE}"/>
              </a:ext>
            </a:extLst>
          </p:cNvPr>
          <p:cNvSpPr/>
          <p:nvPr/>
        </p:nvSpPr>
        <p:spPr>
          <a:xfrm>
            <a:off x="152674" y="4373102"/>
            <a:ext cx="3504139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808;g28120bc8d10_0_307">
            <a:extLst>
              <a:ext uri="{FF2B5EF4-FFF2-40B4-BE49-F238E27FC236}">
                <a16:creationId xmlns:a16="http://schemas.microsoft.com/office/drawing/2014/main" id="{643780C1-EC06-2EFF-F554-6C477C032861}"/>
              </a:ext>
            </a:extLst>
          </p:cNvPr>
          <p:cNvSpPr/>
          <p:nvPr/>
        </p:nvSpPr>
        <p:spPr>
          <a:xfrm>
            <a:off x="294246" y="443475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811;g28120bc8d10_0_307">
            <a:extLst>
              <a:ext uri="{FF2B5EF4-FFF2-40B4-BE49-F238E27FC236}">
                <a16:creationId xmlns:a16="http://schemas.microsoft.com/office/drawing/2014/main" id="{CAA37B59-2E95-D647-CEC7-C0365BD8FF73}"/>
              </a:ext>
            </a:extLst>
          </p:cNvPr>
          <p:cNvSpPr/>
          <p:nvPr/>
        </p:nvSpPr>
        <p:spPr>
          <a:xfrm>
            <a:off x="3376064" y="4434759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09;g28120bc8d10_0_307">
            <a:extLst>
              <a:ext uri="{FF2B5EF4-FFF2-40B4-BE49-F238E27FC236}">
                <a16:creationId xmlns:a16="http://schemas.microsoft.com/office/drawing/2014/main" id="{A9FB4308-0FDD-475A-2E73-AD801C3DF72A}"/>
              </a:ext>
            </a:extLst>
          </p:cNvPr>
          <p:cNvSpPr/>
          <p:nvPr/>
        </p:nvSpPr>
        <p:spPr>
          <a:xfrm>
            <a:off x="1129799" y="628612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10;g28120bc8d10_0_307">
            <a:extLst>
              <a:ext uri="{FF2B5EF4-FFF2-40B4-BE49-F238E27FC236}">
                <a16:creationId xmlns:a16="http://schemas.microsoft.com/office/drawing/2014/main" id="{97FBDE2E-9FCC-09F1-4FEF-07F58EBC172E}"/>
              </a:ext>
            </a:extLst>
          </p:cNvPr>
          <p:cNvSpPr/>
          <p:nvPr/>
        </p:nvSpPr>
        <p:spPr>
          <a:xfrm>
            <a:off x="1925999" y="628612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C66E1DA-EAF0-A20A-433A-BE26C662E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0813"/>
              </p:ext>
            </p:extLst>
          </p:nvPr>
        </p:nvGraphicFramePr>
        <p:xfrm>
          <a:off x="241239" y="4773805"/>
          <a:ext cx="3217119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04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454615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6E2767A4-FAF2-4037-B803-54865A5CF05C}"/>
              </a:ext>
            </a:extLst>
          </p:cNvPr>
          <p:cNvSpPr/>
          <p:nvPr/>
        </p:nvSpPr>
        <p:spPr>
          <a:xfrm>
            <a:off x="804752" y="5758531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EDBD9FA9-3D7F-D543-3227-89805A7F88A8}"/>
              </a:ext>
            </a:extLst>
          </p:cNvPr>
          <p:cNvSpPr/>
          <p:nvPr/>
        </p:nvSpPr>
        <p:spPr>
          <a:xfrm>
            <a:off x="1725375" y="5758531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802;g28120ce3749_2_4">
            <a:extLst>
              <a:ext uri="{FF2B5EF4-FFF2-40B4-BE49-F238E27FC236}">
                <a16:creationId xmlns:a16="http://schemas.microsoft.com/office/drawing/2014/main" id="{467082CF-F4B2-FAE9-1D37-AB2A1A7B2810}"/>
              </a:ext>
            </a:extLst>
          </p:cNvPr>
          <p:cNvSpPr/>
          <p:nvPr/>
        </p:nvSpPr>
        <p:spPr>
          <a:xfrm>
            <a:off x="2645999" y="5758531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02;g28120ce3749_2_4">
            <a:extLst>
              <a:ext uri="{FF2B5EF4-FFF2-40B4-BE49-F238E27FC236}">
                <a16:creationId xmlns:a16="http://schemas.microsoft.com/office/drawing/2014/main" id="{005B5D91-2FBF-3371-A687-E9850CF95E41}"/>
              </a:ext>
            </a:extLst>
          </p:cNvPr>
          <p:cNvSpPr/>
          <p:nvPr/>
        </p:nvSpPr>
        <p:spPr>
          <a:xfrm>
            <a:off x="804753" y="5306277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07;g28120bc8d10_0_307">
            <a:extLst>
              <a:ext uri="{FF2B5EF4-FFF2-40B4-BE49-F238E27FC236}">
                <a16:creationId xmlns:a16="http://schemas.microsoft.com/office/drawing/2014/main" id="{2F7AA4CC-1916-00BD-C81E-B78D00F86230}"/>
              </a:ext>
            </a:extLst>
          </p:cNvPr>
          <p:cNvSpPr/>
          <p:nvPr/>
        </p:nvSpPr>
        <p:spPr>
          <a:xfrm>
            <a:off x="4230166" y="3975447"/>
            <a:ext cx="3504139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08;g28120bc8d10_0_307">
            <a:extLst>
              <a:ext uri="{FF2B5EF4-FFF2-40B4-BE49-F238E27FC236}">
                <a16:creationId xmlns:a16="http://schemas.microsoft.com/office/drawing/2014/main" id="{0AEF5AEC-D2E6-4BCD-FF7D-3E050B7383A9}"/>
              </a:ext>
            </a:extLst>
          </p:cNvPr>
          <p:cNvSpPr/>
          <p:nvPr/>
        </p:nvSpPr>
        <p:spPr>
          <a:xfrm>
            <a:off x="4371738" y="4037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1;g28120bc8d10_0_307">
            <a:extLst>
              <a:ext uri="{FF2B5EF4-FFF2-40B4-BE49-F238E27FC236}">
                <a16:creationId xmlns:a16="http://schemas.microsoft.com/office/drawing/2014/main" id="{74207705-D1B9-0E58-373B-CFCFDB194E83}"/>
              </a:ext>
            </a:extLst>
          </p:cNvPr>
          <p:cNvSpPr/>
          <p:nvPr/>
        </p:nvSpPr>
        <p:spPr>
          <a:xfrm>
            <a:off x="4464828" y="5237268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09;g28120bc8d10_0_307">
            <a:extLst>
              <a:ext uri="{FF2B5EF4-FFF2-40B4-BE49-F238E27FC236}">
                <a16:creationId xmlns:a16="http://schemas.microsoft.com/office/drawing/2014/main" id="{84C63B91-22DA-CF8F-55A9-F7295D4EA60C}"/>
              </a:ext>
            </a:extLst>
          </p:cNvPr>
          <p:cNvSpPr/>
          <p:nvPr/>
        </p:nvSpPr>
        <p:spPr>
          <a:xfrm>
            <a:off x="5207291" y="632536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F80C2240-7F9B-72EE-58FF-50E167CDAE28}"/>
              </a:ext>
            </a:extLst>
          </p:cNvPr>
          <p:cNvSpPr/>
          <p:nvPr/>
        </p:nvSpPr>
        <p:spPr>
          <a:xfrm>
            <a:off x="6003491" y="632536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19265E1-B02D-3C27-7CAC-1C8BE2A8E207}"/>
              </a:ext>
            </a:extLst>
          </p:cNvPr>
          <p:cNvCxnSpPr>
            <a:cxnSpLocks/>
          </p:cNvCxnSpPr>
          <p:nvPr/>
        </p:nvCxnSpPr>
        <p:spPr>
          <a:xfrm>
            <a:off x="549247" y="7499076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6E85EF7-711A-3926-C946-D8761CC0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1146"/>
              </p:ext>
            </p:extLst>
          </p:nvPr>
        </p:nvGraphicFramePr>
        <p:xfrm>
          <a:off x="4293655" y="4376150"/>
          <a:ext cx="3248009" cy="181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82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4781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정보가 정확해야 휴대전화로 아이디가 전송됩니다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초기화되어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B64CADCD-4B04-9B6E-1383-1E76B0EA83B9}"/>
              </a:ext>
            </a:extLst>
          </p:cNvPr>
          <p:cNvSpPr/>
          <p:nvPr/>
        </p:nvSpPr>
        <p:spPr>
          <a:xfrm>
            <a:off x="4882244" y="581099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2;g28120ce3749_2_4">
            <a:extLst>
              <a:ext uri="{FF2B5EF4-FFF2-40B4-BE49-F238E27FC236}">
                <a16:creationId xmlns:a16="http://schemas.microsoft.com/office/drawing/2014/main" id="{DE109AC0-3B3D-3C5F-FFD2-EF865DA83B8C}"/>
              </a:ext>
            </a:extLst>
          </p:cNvPr>
          <p:cNvSpPr/>
          <p:nvPr/>
        </p:nvSpPr>
        <p:spPr>
          <a:xfrm>
            <a:off x="5802867" y="581099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2;g28120ce3749_2_4">
            <a:extLst>
              <a:ext uri="{FF2B5EF4-FFF2-40B4-BE49-F238E27FC236}">
                <a16:creationId xmlns:a16="http://schemas.microsoft.com/office/drawing/2014/main" id="{1286F7AE-2881-B520-6DAD-0F1819B814C3}"/>
              </a:ext>
            </a:extLst>
          </p:cNvPr>
          <p:cNvSpPr/>
          <p:nvPr/>
        </p:nvSpPr>
        <p:spPr>
          <a:xfrm>
            <a:off x="6723491" y="5810996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AF537555-A824-FA64-D1E0-A09DAECE2C99}"/>
              </a:ext>
            </a:extLst>
          </p:cNvPr>
          <p:cNvSpPr/>
          <p:nvPr/>
        </p:nvSpPr>
        <p:spPr>
          <a:xfrm>
            <a:off x="4882245" y="490862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E2BD864B-E66B-72E5-22B9-9012744F779E}"/>
              </a:ext>
            </a:extLst>
          </p:cNvPr>
          <p:cNvSpPr/>
          <p:nvPr/>
        </p:nvSpPr>
        <p:spPr>
          <a:xfrm>
            <a:off x="4882245" y="53560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FCC3E57E-8F65-8D2A-71C1-9A0A8D6C03C0}"/>
              </a:ext>
            </a:extLst>
          </p:cNvPr>
          <p:cNvSpPr/>
          <p:nvPr/>
        </p:nvSpPr>
        <p:spPr>
          <a:xfrm>
            <a:off x="1054610" y="44797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BCB0A3BA-C765-A078-38E9-0893E652BC05}"/>
              </a:ext>
            </a:extLst>
          </p:cNvPr>
          <p:cNvSpPr/>
          <p:nvPr/>
        </p:nvSpPr>
        <p:spPr>
          <a:xfrm>
            <a:off x="5312102" y="4066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0171B-5F02-BE3F-9CB6-4C5310D39A2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로그인 페이지</a:t>
            </a:r>
          </a:p>
        </p:txBody>
      </p:sp>
      <p:sp>
        <p:nvSpPr>
          <p:cNvPr id="11" name="Google Shape;807;g28120bc8d10_0_307">
            <a:extLst>
              <a:ext uri="{FF2B5EF4-FFF2-40B4-BE49-F238E27FC236}">
                <a16:creationId xmlns:a16="http://schemas.microsoft.com/office/drawing/2014/main" id="{5B17563F-795D-0BA2-2CAB-99F6D6FFCAE1}"/>
              </a:ext>
            </a:extLst>
          </p:cNvPr>
          <p:cNvSpPr/>
          <p:nvPr/>
        </p:nvSpPr>
        <p:spPr>
          <a:xfrm>
            <a:off x="5437271" y="264507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10;g28120bc8d10_0_307">
            <a:extLst>
              <a:ext uri="{FF2B5EF4-FFF2-40B4-BE49-F238E27FC236}">
                <a16:creationId xmlns:a16="http://schemas.microsoft.com/office/drawing/2014/main" id="{3B479045-6E77-2645-BA32-2E6F3D9D1FEB}"/>
              </a:ext>
            </a:extLst>
          </p:cNvPr>
          <p:cNvSpPr/>
          <p:nvPr/>
        </p:nvSpPr>
        <p:spPr>
          <a:xfrm>
            <a:off x="6220451" y="34622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B3D865BE-F523-ADBE-C670-B54229F6D7D2}"/>
              </a:ext>
            </a:extLst>
          </p:cNvPr>
          <p:cNvSpPr/>
          <p:nvPr/>
        </p:nvSpPr>
        <p:spPr>
          <a:xfrm>
            <a:off x="5426597" y="281017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입력한 아이디 또는 비밀번호를 찾을 수 없습니다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확인해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8BBF2AAB-48B9-B3BE-CFE2-D4C77AB4F3D4}"/>
              </a:ext>
            </a:extLst>
          </p:cNvPr>
          <p:cNvSpPr/>
          <p:nvPr/>
        </p:nvSpPr>
        <p:spPr>
          <a:xfrm>
            <a:off x="5404736" y="25636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765E4AD8-229D-18DC-E0C9-050066C0F852}"/>
              </a:ext>
            </a:extLst>
          </p:cNvPr>
          <p:cNvSpPr/>
          <p:nvPr/>
        </p:nvSpPr>
        <p:spPr>
          <a:xfrm>
            <a:off x="3286896" y="25522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6DA4F348-0A35-68C6-6F81-915326A580FE}"/>
              </a:ext>
            </a:extLst>
          </p:cNvPr>
          <p:cNvSpPr/>
          <p:nvPr/>
        </p:nvSpPr>
        <p:spPr>
          <a:xfrm>
            <a:off x="3995608" y="24771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1F478CEB-024C-7B67-ECDC-CC67E24A11C9}"/>
              </a:ext>
            </a:extLst>
          </p:cNvPr>
          <p:cNvSpPr/>
          <p:nvPr/>
        </p:nvSpPr>
        <p:spPr>
          <a:xfrm>
            <a:off x="4719973" y="24771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FBC47AA-3AA7-643A-680D-3EE455CE23D2}"/>
              </a:ext>
            </a:extLst>
          </p:cNvPr>
          <p:cNvCxnSpPr>
            <a:cxnSpLocks/>
            <a:stCxn id="43" idx="1"/>
            <a:endCxn id="41" idx="0"/>
          </p:cNvCxnSpPr>
          <p:nvPr/>
        </p:nvCxnSpPr>
        <p:spPr>
          <a:xfrm rot="10800000" flipV="1">
            <a:off x="1144610" y="2642294"/>
            <a:ext cx="2142286" cy="1837438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F07DBA6-E6CA-C587-270C-C08F998307B9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4045124" y="2697672"/>
            <a:ext cx="1379916" cy="129894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12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C621E5-5FC9-B0A1-ED23-2638A2E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32" name="Google Shape;606;g302391297fa_0_53">
            <a:extLst>
              <a:ext uri="{FF2B5EF4-FFF2-40B4-BE49-F238E27FC236}">
                <a16:creationId xmlns:a16="http://schemas.microsoft.com/office/drawing/2014/main" id="{E281549F-EE9C-AE5D-2993-A10A9E7BA164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1;g302391297fa_0_53">
            <a:extLst>
              <a:ext uri="{FF2B5EF4-FFF2-40B4-BE49-F238E27FC236}">
                <a16:creationId xmlns:a16="http://schemas.microsoft.com/office/drawing/2014/main" id="{B81E4C4A-126A-9D9D-D751-BCFF180C2B87}"/>
              </a:ext>
            </a:extLst>
          </p:cNvPr>
          <p:cNvSpPr/>
          <p:nvPr/>
        </p:nvSpPr>
        <p:spPr>
          <a:xfrm>
            <a:off x="2724833" y="649798"/>
            <a:ext cx="4713818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 및 개인정보 활용동의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649;g302391297fa_0_53">
            <a:extLst>
              <a:ext uri="{FF2B5EF4-FFF2-40B4-BE49-F238E27FC236}">
                <a16:creationId xmlns:a16="http://schemas.microsoft.com/office/drawing/2014/main" id="{A4052858-80DA-09D5-52E5-EA14110720E4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BF62CB3-08FD-12E2-3BEE-2E96485ABFAD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107329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EEFCF4-D035-A8BC-5CB3-DA51E9A698CB}"/>
              </a:ext>
            </a:extLst>
          </p:cNvPr>
          <p:cNvSpPr/>
          <p:nvPr/>
        </p:nvSpPr>
        <p:spPr>
          <a:xfrm>
            <a:off x="464325" y="1242170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66BF2FE-FC1D-E559-8E2D-4B2CA63CDA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3522126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6C5286-D65B-73DB-98C5-B6C796AD6BF4}"/>
              </a:ext>
            </a:extLst>
          </p:cNvPr>
          <p:cNvSpPr/>
          <p:nvPr/>
        </p:nvSpPr>
        <p:spPr>
          <a:xfrm>
            <a:off x="464325" y="3659853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04404477-B9B2-7F68-46BA-B8C3C0B2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324854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3622CE4A-980A-2B7B-B675-A4CA6EA5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24854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6A2C77DF-DFED-FCCC-428C-D769C3EE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52676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F4D7651-8642-1420-A30A-695477EF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52676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2761;g28120bc8d10_0_543">
            <a:extLst>
              <a:ext uri="{FF2B5EF4-FFF2-40B4-BE49-F238E27FC236}">
                <a16:creationId xmlns:a16="http://schemas.microsoft.com/office/drawing/2014/main" id="{52779109-72E9-D5E0-E950-B7EF2881E15A}"/>
              </a:ext>
            </a:extLst>
          </p:cNvPr>
          <p:cNvSpPr/>
          <p:nvPr/>
        </p:nvSpPr>
        <p:spPr>
          <a:xfrm>
            <a:off x="7302587" y="1520839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761;g28120bc8d10_0_543">
            <a:extLst>
              <a:ext uri="{FF2B5EF4-FFF2-40B4-BE49-F238E27FC236}">
                <a16:creationId xmlns:a16="http://schemas.microsoft.com/office/drawing/2014/main" id="{CBBDD918-5132-DB46-FA24-ED98832E0CFD}"/>
              </a:ext>
            </a:extLst>
          </p:cNvPr>
          <p:cNvSpPr/>
          <p:nvPr/>
        </p:nvSpPr>
        <p:spPr>
          <a:xfrm>
            <a:off x="7302587" y="3925910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" name="Google Shape;600;g302391297fa_0_53">
            <a:extLst>
              <a:ext uri="{FF2B5EF4-FFF2-40B4-BE49-F238E27FC236}">
                <a16:creationId xmlns:a16="http://schemas.microsoft.com/office/drawing/2014/main" id="{3628CE7C-2456-4F22-D314-9879F811621C}"/>
              </a:ext>
            </a:extLst>
          </p:cNvPr>
          <p:cNvGraphicFramePr/>
          <p:nvPr/>
        </p:nvGraphicFramePr>
        <p:xfrm>
          <a:off x="523415" y="3992232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23DA1E6-F146-F654-AB06-3AAFA96EE7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2" y="450216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6FA3669-ED0C-0FF1-DA98-EB338C3A915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24" y="422865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0858DF8-1D4C-87C6-8797-BD21053E5D4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2" y="471811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3D3B5EF-A8FC-8045-E51D-B6C31ADED2D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2" y="4923100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2800;g28120ce3749_2_4">
            <a:extLst>
              <a:ext uri="{FF2B5EF4-FFF2-40B4-BE49-F238E27FC236}">
                <a16:creationId xmlns:a16="http://schemas.microsoft.com/office/drawing/2014/main" id="{52E18F00-409F-957E-8470-14CA01689C74}"/>
              </a:ext>
            </a:extLst>
          </p:cNvPr>
          <p:cNvSpPr/>
          <p:nvPr/>
        </p:nvSpPr>
        <p:spPr>
          <a:xfrm>
            <a:off x="3523800" y="6373441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600;g302391297fa_0_53">
            <a:extLst>
              <a:ext uri="{FF2B5EF4-FFF2-40B4-BE49-F238E27FC236}">
                <a16:creationId xmlns:a16="http://schemas.microsoft.com/office/drawing/2014/main" id="{5ED5B840-0003-0371-B4CF-1879093A3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391502"/>
              </p:ext>
            </p:extLst>
          </p:nvPr>
        </p:nvGraphicFramePr>
        <p:xfrm>
          <a:off x="464325" y="5641902"/>
          <a:ext cx="6977100" cy="566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241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56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휴대폰 본인 인증을 완료해주세요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endParaRPr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F807A022-8572-8C93-BA77-EAA406430F66}"/>
              </a:ext>
            </a:extLst>
          </p:cNvPr>
          <p:cNvSpPr/>
          <p:nvPr/>
        </p:nvSpPr>
        <p:spPr>
          <a:xfrm>
            <a:off x="1418784" y="12018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9045D185-B533-2579-A979-B534C5138E01}"/>
              </a:ext>
            </a:extLst>
          </p:cNvPr>
          <p:cNvSpPr/>
          <p:nvPr/>
        </p:nvSpPr>
        <p:spPr>
          <a:xfrm>
            <a:off x="1728893" y="36179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F124E2C0-0AF0-81B4-2320-5FEFBB73B7E8}"/>
              </a:ext>
            </a:extLst>
          </p:cNvPr>
          <p:cNvSpPr/>
          <p:nvPr/>
        </p:nvSpPr>
        <p:spPr>
          <a:xfrm>
            <a:off x="4380892" y="6283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699;g303e5fefdbf_0_89">
            <a:extLst>
              <a:ext uri="{FF2B5EF4-FFF2-40B4-BE49-F238E27FC236}">
                <a16:creationId xmlns:a16="http://schemas.microsoft.com/office/drawing/2014/main" id="{889CEC36-32E3-2843-A034-B8E3BD7493FC}"/>
              </a:ext>
            </a:extLst>
          </p:cNvPr>
          <p:cNvSpPr/>
          <p:nvPr/>
        </p:nvSpPr>
        <p:spPr>
          <a:xfrm>
            <a:off x="4761430" y="5795977"/>
            <a:ext cx="641674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인증하기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81D12003-9E70-65A7-D2B7-4FD15034A571}"/>
              </a:ext>
            </a:extLst>
          </p:cNvPr>
          <p:cNvSpPr/>
          <p:nvPr/>
        </p:nvSpPr>
        <p:spPr>
          <a:xfrm>
            <a:off x="5225163" y="56606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90CDECD-E7EB-6E55-8D9F-584D62542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67672"/>
              </p:ext>
            </p:extLst>
          </p:nvPr>
        </p:nvGraphicFramePr>
        <p:xfrm>
          <a:off x="7858125" y="426720"/>
          <a:ext cx="2047875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약관동의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회원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 동의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PASS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기본회원 동의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 동의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 동의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 오류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 정보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99D281-F59C-3092-FD82-84099D4C486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페이지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(1/3)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62140"/>
              </p:ext>
            </p:extLst>
          </p:nvPr>
        </p:nvGraphicFramePr>
        <p:xfrm>
          <a:off x="7858125" y="426720"/>
          <a:ext cx="2047875" cy="461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금주의 특가상품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특가상품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제한없음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BEST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구매가 많은 상품 순위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바로가기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카테고리별 화면으로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171DB07E-A385-4B8F-DD80-A1040110506E}"/>
              </a:ext>
            </a:extLst>
          </p:cNvPr>
          <p:cNvSpPr/>
          <p:nvPr/>
        </p:nvSpPr>
        <p:spPr>
          <a:xfrm>
            <a:off x="382555" y="4891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AC15C5D5-180A-B9E6-D04D-1F26CF9AA2AF}"/>
              </a:ext>
            </a:extLst>
          </p:cNvPr>
          <p:cNvSpPr/>
          <p:nvPr/>
        </p:nvSpPr>
        <p:spPr>
          <a:xfrm>
            <a:off x="382555" y="32448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AB963B56-3CF2-FCA5-5399-DC5199C96D4F}"/>
              </a:ext>
            </a:extLst>
          </p:cNvPr>
          <p:cNvSpPr/>
          <p:nvPr/>
        </p:nvSpPr>
        <p:spPr>
          <a:xfrm>
            <a:off x="3175252" y="6214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C621E5-5FC9-B0A1-ED23-2638A2E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BB06A2-7616-CE9E-F773-B742A1E4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6175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본인인증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(PASS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항목 체크에 대한 유효성 검사 오류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 미완료에 대한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A44AE800-6CF3-27C8-5032-B37AE8C5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" b="-1"/>
          <a:stretch/>
        </p:blipFill>
        <p:spPr>
          <a:xfrm>
            <a:off x="1018825" y="1230659"/>
            <a:ext cx="1835330" cy="3328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54EF126-5A96-54E4-C6AF-FBFEA979FC69}"/>
              </a:ext>
            </a:extLst>
          </p:cNvPr>
          <p:cNvSpPr/>
          <p:nvPr/>
        </p:nvSpPr>
        <p:spPr>
          <a:xfrm>
            <a:off x="834281" y="1233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807;g28120bc8d10_0_307">
            <a:extLst>
              <a:ext uri="{FF2B5EF4-FFF2-40B4-BE49-F238E27FC236}">
                <a16:creationId xmlns:a16="http://schemas.microsoft.com/office/drawing/2014/main" id="{9757E5CD-5396-F3D2-1E05-7998CD1903CA}"/>
              </a:ext>
            </a:extLst>
          </p:cNvPr>
          <p:cNvSpPr/>
          <p:nvPr/>
        </p:nvSpPr>
        <p:spPr>
          <a:xfrm>
            <a:off x="4362429" y="124557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10;g28120bc8d10_0_307">
            <a:extLst>
              <a:ext uri="{FF2B5EF4-FFF2-40B4-BE49-F238E27FC236}">
                <a16:creationId xmlns:a16="http://schemas.microsoft.com/office/drawing/2014/main" id="{29A85C6E-6DA2-5F4C-4E94-469478973B4A}"/>
              </a:ext>
            </a:extLst>
          </p:cNvPr>
          <p:cNvSpPr/>
          <p:nvPr/>
        </p:nvSpPr>
        <p:spPr>
          <a:xfrm>
            <a:off x="5145609" y="206273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99BAB383-834B-DC12-E7F7-F8304D8208EA}"/>
              </a:ext>
            </a:extLst>
          </p:cNvPr>
          <p:cNvSpPr/>
          <p:nvPr/>
        </p:nvSpPr>
        <p:spPr>
          <a:xfrm>
            <a:off x="4351755" y="141066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항목에 동의해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71F7F198-2EC7-E8EE-9449-C79CE5C92FA5}"/>
              </a:ext>
            </a:extLst>
          </p:cNvPr>
          <p:cNvSpPr/>
          <p:nvPr/>
        </p:nvSpPr>
        <p:spPr>
          <a:xfrm>
            <a:off x="4329894" y="11641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807;g28120bc8d10_0_307">
            <a:extLst>
              <a:ext uri="{FF2B5EF4-FFF2-40B4-BE49-F238E27FC236}">
                <a16:creationId xmlns:a16="http://schemas.microsoft.com/office/drawing/2014/main" id="{C68C2759-7582-89AF-AFBE-276FB461E780}"/>
              </a:ext>
            </a:extLst>
          </p:cNvPr>
          <p:cNvSpPr/>
          <p:nvPr/>
        </p:nvSpPr>
        <p:spPr>
          <a:xfrm>
            <a:off x="4362429" y="267969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10;g28120bc8d10_0_307">
            <a:extLst>
              <a:ext uri="{FF2B5EF4-FFF2-40B4-BE49-F238E27FC236}">
                <a16:creationId xmlns:a16="http://schemas.microsoft.com/office/drawing/2014/main" id="{0E4CECEC-0DA6-BEA8-4A0F-21851E36810F}"/>
              </a:ext>
            </a:extLst>
          </p:cNvPr>
          <p:cNvSpPr/>
          <p:nvPr/>
        </p:nvSpPr>
        <p:spPr>
          <a:xfrm>
            <a:off x="5145609" y="349685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28A4BD7E-9D4F-B07B-E4CE-E6EBA7D11D06}"/>
              </a:ext>
            </a:extLst>
          </p:cNvPr>
          <p:cNvSpPr/>
          <p:nvPr/>
        </p:nvSpPr>
        <p:spPr>
          <a:xfrm>
            <a:off x="4351755" y="284478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 본인 인증을 완료해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325A483B-74D2-A7A7-04B9-5FDA5A997213}"/>
              </a:ext>
            </a:extLst>
          </p:cNvPr>
          <p:cNvSpPr/>
          <p:nvPr/>
        </p:nvSpPr>
        <p:spPr>
          <a:xfrm>
            <a:off x="4329894" y="25983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B19E1-1DAB-204F-8DC1-675CAA7DCE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본인인증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125860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104F-ACF9-1C82-B4C3-FF825211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9418F8-91DE-7DA6-A1D9-FB10EBA1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82428CC-6E8C-0BAE-5FD4-7C39F645A143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D19CBF53-8812-B91D-BAA4-51E25952C079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0CF5D25-130A-96E4-1E68-F7E1EC1F2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84292"/>
              </p:ext>
            </p:extLst>
          </p:nvPr>
        </p:nvGraphicFramePr>
        <p:xfrm>
          <a:off x="7858125" y="426720"/>
          <a:ext cx="2047875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- 8~12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허용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상황별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3~5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항목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아이디 생성 규칙 위배일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중복일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아래조건 모두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 가능 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alert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아이디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생성 규칙을 따른 아이디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한글 허용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8~20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특수문자 조합 필수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가입하기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 입력 여부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중복체크 여부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생성 규칙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재입력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제한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 통과시 가입완료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항목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중복체크 미진행시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생성 규칙 위배 또는 비밀번호확인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값이 일치하지 않는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A899FD-7F1A-DBB8-323A-5DB98EDE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03093"/>
              </p:ext>
            </p:extLst>
          </p:nvPr>
        </p:nvGraphicFramePr>
        <p:xfrm>
          <a:off x="464325" y="1123219"/>
          <a:ext cx="6977099" cy="135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E8594-EC40-CF66-9A63-08218A7368CE}"/>
              </a:ext>
            </a:extLst>
          </p:cNvPr>
          <p:cNvSpPr/>
          <p:nvPr/>
        </p:nvSpPr>
        <p:spPr>
          <a:xfrm>
            <a:off x="464325" y="1219315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BEEC3D4C-4DA2-D9B2-FE90-6332BDE980BE}"/>
              </a:ext>
            </a:extLst>
          </p:cNvPr>
          <p:cNvSpPr/>
          <p:nvPr/>
        </p:nvSpPr>
        <p:spPr>
          <a:xfrm>
            <a:off x="5313363" y="1518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D9D999E2-742D-975E-3BBE-25E8236744B7}"/>
              </a:ext>
            </a:extLst>
          </p:cNvPr>
          <p:cNvSpPr/>
          <p:nvPr/>
        </p:nvSpPr>
        <p:spPr>
          <a:xfrm>
            <a:off x="1873773" y="184670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~20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영문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조합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0D9334BB-9E89-850E-A078-340B558BBD92}"/>
              </a:ext>
            </a:extLst>
          </p:cNvPr>
          <p:cNvSpPr/>
          <p:nvPr/>
        </p:nvSpPr>
        <p:spPr>
          <a:xfrm>
            <a:off x="5313363" y="184670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재입력해 주세요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8461B0BB-B849-B1FC-5FB3-22E33713C420}"/>
              </a:ext>
            </a:extLst>
          </p:cNvPr>
          <p:cNvSpPr/>
          <p:nvPr/>
        </p:nvSpPr>
        <p:spPr>
          <a:xfrm>
            <a:off x="1873773" y="1518954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영문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802;g28120ce3749_2_4">
            <a:extLst>
              <a:ext uri="{FF2B5EF4-FFF2-40B4-BE49-F238E27FC236}">
                <a16:creationId xmlns:a16="http://schemas.microsoft.com/office/drawing/2014/main" id="{F434669C-FDA6-2E39-5319-6915A2C941D1}"/>
              </a:ext>
            </a:extLst>
          </p:cNvPr>
          <p:cNvSpPr/>
          <p:nvPr/>
        </p:nvSpPr>
        <p:spPr>
          <a:xfrm>
            <a:off x="3072772" y="1518954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802;g28120ce3749_2_4">
            <a:extLst>
              <a:ext uri="{FF2B5EF4-FFF2-40B4-BE49-F238E27FC236}">
                <a16:creationId xmlns:a16="http://schemas.microsoft.com/office/drawing/2014/main" id="{AF9C606F-5211-3796-6DDD-B49BD1E4ABFE}"/>
              </a:ext>
            </a:extLst>
          </p:cNvPr>
          <p:cNvSpPr/>
          <p:nvPr/>
        </p:nvSpPr>
        <p:spPr>
          <a:xfrm>
            <a:off x="5313363" y="218728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800;g28120ce3749_2_4">
            <a:extLst>
              <a:ext uri="{FF2B5EF4-FFF2-40B4-BE49-F238E27FC236}">
                <a16:creationId xmlns:a16="http://schemas.microsoft.com/office/drawing/2014/main" id="{D221C085-4068-0972-2B2A-0A8A09DB3EF7}"/>
              </a:ext>
            </a:extLst>
          </p:cNvPr>
          <p:cNvSpPr/>
          <p:nvPr/>
        </p:nvSpPr>
        <p:spPr>
          <a:xfrm>
            <a:off x="4164933" y="2719829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800;g28120ce3749_2_4">
            <a:extLst>
              <a:ext uri="{FF2B5EF4-FFF2-40B4-BE49-F238E27FC236}">
                <a16:creationId xmlns:a16="http://schemas.microsoft.com/office/drawing/2014/main" id="{E35603DF-0248-9621-3942-F0ED1F8FA8BD}"/>
              </a:ext>
            </a:extLst>
          </p:cNvPr>
          <p:cNvSpPr/>
          <p:nvPr/>
        </p:nvSpPr>
        <p:spPr>
          <a:xfrm>
            <a:off x="3209152" y="2719829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271AF0B6-4582-0844-7177-89B2844FEDF0}"/>
              </a:ext>
            </a:extLst>
          </p:cNvPr>
          <p:cNvSpPr/>
          <p:nvPr/>
        </p:nvSpPr>
        <p:spPr>
          <a:xfrm>
            <a:off x="2866315" y="13871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5C5CA9F5-EFDE-5ED3-B75A-19456F3B3B36}"/>
              </a:ext>
            </a:extLst>
          </p:cNvPr>
          <p:cNvSpPr/>
          <p:nvPr/>
        </p:nvSpPr>
        <p:spPr>
          <a:xfrm>
            <a:off x="4994515" y="25891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DA5AEC5C-559A-359A-C2A1-52BF4AFF7EDC}"/>
              </a:ext>
            </a:extLst>
          </p:cNvPr>
          <p:cNvSpPr/>
          <p:nvPr/>
        </p:nvSpPr>
        <p:spPr>
          <a:xfrm>
            <a:off x="3455229" y="14293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11;g302391297fa_0_53">
            <a:extLst>
              <a:ext uri="{FF2B5EF4-FFF2-40B4-BE49-F238E27FC236}">
                <a16:creationId xmlns:a16="http://schemas.microsoft.com/office/drawing/2014/main" id="{CBAC953E-34C1-D7B9-C42A-55E2BB3F2BDE}"/>
              </a:ext>
            </a:extLst>
          </p:cNvPr>
          <p:cNvSpPr/>
          <p:nvPr/>
        </p:nvSpPr>
        <p:spPr>
          <a:xfrm>
            <a:off x="2727606" y="649798"/>
            <a:ext cx="4713818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약관동의 및 개인정보 활용동의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7;g28120bc8d10_0_307">
            <a:extLst>
              <a:ext uri="{FF2B5EF4-FFF2-40B4-BE49-F238E27FC236}">
                <a16:creationId xmlns:a16="http://schemas.microsoft.com/office/drawing/2014/main" id="{D186BB2D-DE7D-670C-0FA5-896403A4AE5C}"/>
              </a:ext>
            </a:extLst>
          </p:cNvPr>
          <p:cNvSpPr/>
          <p:nvPr/>
        </p:nvSpPr>
        <p:spPr>
          <a:xfrm>
            <a:off x="216817" y="398963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0;g28120bc8d10_0_307">
            <a:extLst>
              <a:ext uri="{FF2B5EF4-FFF2-40B4-BE49-F238E27FC236}">
                <a16:creationId xmlns:a16="http://schemas.microsoft.com/office/drawing/2014/main" id="{A952E400-2A63-30E7-7303-C572F80C422B}"/>
              </a:ext>
            </a:extLst>
          </p:cNvPr>
          <p:cNvSpPr/>
          <p:nvPr/>
        </p:nvSpPr>
        <p:spPr>
          <a:xfrm>
            <a:off x="999997" y="480679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02;g28120ce3749_2_4">
            <a:extLst>
              <a:ext uri="{FF2B5EF4-FFF2-40B4-BE49-F238E27FC236}">
                <a16:creationId xmlns:a16="http://schemas.microsoft.com/office/drawing/2014/main" id="{2D5065B8-EC9B-C67D-9295-5EE5CD2124B2}"/>
              </a:ext>
            </a:extLst>
          </p:cNvPr>
          <p:cNvSpPr/>
          <p:nvPr/>
        </p:nvSpPr>
        <p:spPr>
          <a:xfrm>
            <a:off x="206143" y="415472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아이디를 확인해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영문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숫자로 아이디를 생성해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123AAD77-D647-FAF0-B13A-856FCC75BEED}"/>
              </a:ext>
            </a:extLst>
          </p:cNvPr>
          <p:cNvSpPr/>
          <p:nvPr/>
        </p:nvSpPr>
        <p:spPr>
          <a:xfrm>
            <a:off x="184282" y="3908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07;g28120bc8d10_0_307">
            <a:extLst>
              <a:ext uri="{FF2B5EF4-FFF2-40B4-BE49-F238E27FC236}">
                <a16:creationId xmlns:a16="http://schemas.microsoft.com/office/drawing/2014/main" id="{1818DA61-1660-DD5F-7014-6C86E6AC214C}"/>
              </a:ext>
            </a:extLst>
          </p:cNvPr>
          <p:cNvSpPr/>
          <p:nvPr/>
        </p:nvSpPr>
        <p:spPr>
          <a:xfrm>
            <a:off x="2803684" y="397648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39B25811-DB2C-0E8E-F659-2023799C439A}"/>
              </a:ext>
            </a:extLst>
          </p:cNvPr>
          <p:cNvSpPr/>
          <p:nvPr/>
        </p:nvSpPr>
        <p:spPr>
          <a:xfrm>
            <a:off x="3586864" y="479364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A53B8505-16AD-0E78-004C-371E6D14A36A}"/>
              </a:ext>
            </a:extLst>
          </p:cNvPr>
          <p:cNvSpPr/>
          <p:nvPr/>
        </p:nvSpPr>
        <p:spPr>
          <a:xfrm>
            <a:off x="2793010" y="414157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등록된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893BC1D7-1648-1FCF-4627-61664DA9E5C9}"/>
              </a:ext>
            </a:extLst>
          </p:cNvPr>
          <p:cNvSpPr/>
          <p:nvPr/>
        </p:nvSpPr>
        <p:spPr>
          <a:xfrm>
            <a:off x="2771149" y="38950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F5E803A0-49A7-8C7E-183D-890A778A447E}"/>
              </a:ext>
            </a:extLst>
          </p:cNvPr>
          <p:cNvSpPr/>
          <p:nvPr/>
        </p:nvSpPr>
        <p:spPr>
          <a:xfrm>
            <a:off x="3458227" y="1805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07;g28120bc8d10_0_307">
            <a:extLst>
              <a:ext uri="{FF2B5EF4-FFF2-40B4-BE49-F238E27FC236}">
                <a16:creationId xmlns:a16="http://schemas.microsoft.com/office/drawing/2014/main" id="{4B75A3E1-3040-8E4C-D034-7F0451E9DB0F}"/>
              </a:ext>
            </a:extLst>
          </p:cNvPr>
          <p:cNvSpPr/>
          <p:nvPr/>
        </p:nvSpPr>
        <p:spPr>
          <a:xfrm>
            <a:off x="244635" y="5342358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9D05B7DC-1A38-29A6-0F02-5F90121FE6E2}"/>
              </a:ext>
            </a:extLst>
          </p:cNvPr>
          <p:cNvSpPr/>
          <p:nvPr/>
        </p:nvSpPr>
        <p:spPr>
          <a:xfrm>
            <a:off x="1027815" y="61595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2;g28120ce3749_2_4">
            <a:extLst>
              <a:ext uri="{FF2B5EF4-FFF2-40B4-BE49-F238E27FC236}">
                <a16:creationId xmlns:a16="http://schemas.microsoft.com/office/drawing/2014/main" id="{41F3E583-A22D-DF85-9D92-F7ABD8EDADC4}"/>
              </a:ext>
            </a:extLst>
          </p:cNvPr>
          <p:cNvSpPr/>
          <p:nvPr/>
        </p:nvSpPr>
        <p:spPr>
          <a:xfrm>
            <a:off x="233961" y="5507450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4CDD38EB-7308-08FE-275F-5966FD2A44B4}"/>
              </a:ext>
            </a:extLst>
          </p:cNvPr>
          <p:cNvSpPr/>
          <p:nvPr/>
        </p:nvSpPr>
        <p:spPr>
          <a:xfrm>
            <a:off x="212100" y="5260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07;g28120bc8d10_0_307">
            <a:extLst>
              <a:ext uri="{FF2B5EF4-FFF2-40B4-BE49-F238E27FC236}">
                <a16:creationId xmlns:a16="http://schemas.microsoft.com/office/drawing/2014/main" id="{582F6982-DB7F-FFB0-CE52-1E2ED5813395}"/>
              </a:ext>
            </a:extLst>
          </p:cNvPr>
          <p:cNvSpPr/>
          <p:nvPr/>
        </p:nvSpPr>
        <p:spPr>
          <a:xfrm>
            <a:off x="2808850" y="532921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10;g28120bc8d10_0_307">
            <a:extLst>
              <a:ext uri="{FF2B5EF4-FFF2-40B4-BE49-F238E27FC236}">
                <a16:creationId xmlns:a16="http://schemas.microsoft.com/office/drawing/2014/main" id="{4ECE8070-40E6-2404-61B3-D52F00849621}"/>
              </a:ext>
            </a:extLst>
          </p:cNvPr>
          <p:cNvSpPr/>
          <p:nvPr/>
        </p:nvSpPr>
        <p:spPr>
          <a:xfrm>
            <a:off x="3592030" y="614637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5871AD74-A9B8-A9F9-0AD9-087564DB1A8F}"/>
              </a:ext>
            </a:extLst>
          </p:cNvPr>
          <p:cNvSpPr/>
          <p:nvPr/>
        </p:nvSpPr>
        <p:spPr>
          <a:xfrm>
            <a:off x="2798176" y="549430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중복체크를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해주세요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35622F48-C268-BFE7-A628-C32020C3CF1A}"/>
              </a:ext>
            </a:extLst>
          </p:cNvPr>
          <p:cNvSpPr/>
          <p:nvPr/>
        </p:nvSpPr>
        <p:spPr>
          <a:xfrm>
            <a:off x="2776315" y="524782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07;g28120bc8d10_0_307">
            <a:extLst>
              <a:ext uri="{FF2B5EF4-FFF2-40B4-BE49-F238E27FC236}">
                <a16:creationId xmlns:a16="http://schemas.microsoft.com/office/drawing/2014/main" id="{364827AE-DDB1-9F43-FE00-106518203A5C}"/>
              </a:ext>
            </a:extLst>
          </p:cNvPr>
          <p:cNvSpPr/>
          <p:nvPr/>
        </p:nvSpPr>
        <p:spPr>
          <a:xfrm>
            <a:off x="5386773" y="5342358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10;g28120bc8d10_0_307">
            <a:extLst>
              <a:ext uri="{FF2B5EF4-FFF2-40B4-BE49-F238E27FC236}">
                <a16:creationId xmlns:a16="http://schemas.microsoft.com/office/drawing/2014/main" id="{F32E12B7-7FA3-77F1-20D5-5EF8D01BA882}"/>
              </a:ext>
            </a:extLst>
          </p:cNvPr>
          <p:cNvSpPr/>
          <p:nvPr/>
        </p:nvSpPr>
        <p:spPr>
          <a:xfrm>
            <a:off x="6169953" y="61595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DC66B2BC-3CA1-2B24-CD47-CDCEC9E97AC7}"/>
              </a:ext>
            </a:extLst>
          </p:cNvPr>
          <p:cNvSpPr/>
          <p:nvPr/>
        </p:nvSpPr>
        <p:spPr>
          <a:xfrm>
            <a:off x="5376099" y="5507450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699;g2fb18904de5_2_107">
            <a:extLst>
              <a:ext uri="{FF2B5EF4-FFF2-40B4-BE49-F238E27FC236}">
                <a16:creationId xmlns:a16="http://schemas.microsoft.com/office/drawing/2014/main" id="{29142A19-94BC-878E-309B-50375700F196}"/>
              </a:ext>
            </a:extLst>
          </p:cNvPr>
          <p:cNvSpPr/>
          <p:nvPr/>
        </p:nvSpPr>
        <p:spPr>
          <a:xfrm>
            <a:off x="5354238" y="5260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07;g28120bc8d10_0_307">
            <a:extLst>
              <a:ext uri="{FF2B5EF4-FFF2-40B4-BE49-F238E27FC236}">
                <a16:creationId xmlns:a16="http://schemas.microsoft.com/office/drawing/2014/main" id="{6001F74D-15E2-BDBE-3C8E-0A9AD8AD2915}"/>
              </a:ext>
            </a:extLst>
          </p:cNvPr>
          <p:cNvSpPr/>
          <p:nvPr/>
        </p:nvSpPr>
        <p:spPr>
          <a:xfrm>
            <a:off x="5386773" y="399193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810;g28120bc8d10_0_307">
            <a:extLst>
              <a:ext uri="{FF2B5EF4-FFF2-40B4-BE49-F238E27FC236}">
                <a16:creationId xmlns:a16="http://schemas.microsoft.com/office/drawing/2014/main" id="{5AE72D93-DAEC-6B24-8AE4-D455AB507393}"/>
              </a:ext>
            </a:extLst>
          </p:cNvPr>
          <p:cNvSpPr/>
          <p:nvPr/>
        </p:nvSpPr>
        <p:spPr>
          <a:xfrm>
            <a:off x="6169953" y="480909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2;g28120ce3749_2_4">
            <a:extLst>
              <a:ext uri="{FF2B5EF4-FFF2-40B4-BE49-F238E27FC236}">
                <a16:creationId xmlns:a16="http://schemas.microsoft.com/office/drawing/2014/main" id="{C78A4CDC-3D21-1481-E666-236ECFAA4A74}"/>
              </a:ext>
            </a:extLst>
          </p:cNvPr>
          <p:cNvSpPr/>
          <p:nvPr/>
        </p:nvSpPr>
        <p:spPr>
          <a:xfrm>
            <a:off x="5376099" y="415702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가능한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DF1FA1EC-FC64-E8E1-3CF9-5D9532F0086D}"/>
              </a:ext>
            </a:extLst>
          </p:cNvPr>
          <p:cNvSpPr/>
          <p:nvPr/>
        </p:nvSpPr>
        <p:spPr>
          <a:xfrm>
            <a:off x="5354238" y="39105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CAC74734-32DA-930D-B507-F0B0E613C5CD}"/>
              </a:ext>
            </a:extLst>
          </p:cNvPr>
          <p:cNvSpPr/>
          <p:nvPr/>
        </p:nvSpPr>
        <p:spPr>
          <a:xfrm>
            <a:off x="6890245" y="14280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29C2F-003D-002D-A4A1-279F5ABE868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페이지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(2/3)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Google Shape;2802;g28120ce3749_2_4">
            <a:extLst>
              <a:ext uri="{FF2B5EF4-FFF2-40B4-BE49-F238E27FC236}">
                <a16:creationId xmlns:a16="http://schemas.microsoft.com/office/drawing/2014/main" id="{077CD9B9-B26D-B0F6-F7C4-3AA328BF5DA3}"/>
              </a:ext>
            </a:extLst>
          </p:cNvPr>
          <p:cNvSpPr/>
          <p:nvPr/>
        </p:nvSpPr>
        <p:spPr>
          <a:xfrm>
            <a:off x="1873773" y="218728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01012349876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6308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54FDB-FC2C-16E9-EE97-F983A607F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7CF80D-A056-BE73-5C1C-B28A4D90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3" name="Google Shape;606;g302391297fa_0_53">
            <a:extLst>
              <a:ext uri="{FF2B5EF4-FFF2-40B4-BE49-F238E27FC236}">
                <a16:creationId xmlns:a16="http://schemas.microsoft.com/office/drawing/2014/main" id="{2F1DDF2D-AE37-5B6B-617A-AEC24CC795A9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12A30FAC-A736-4F3A-DA15-6A9825146BE1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DC5CC2-AA32-69C2-86B8-7E46715C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28236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가입완료 메시지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14" name="Google Shape;611;g302391297fa_0_53">
            <a:extLst>
              <a:ext uri="{FF2B5EF4-FFF2-40B4-BE49-F238E27FC236}">
                <a16:creationId xmlns:a16="http://schemas.microsoft.com/office/drawing/2014/main" id="{71C362D7-28F6-426D-A1D3-0C6829507679}"/>
              </a:ext>
            </a:extLst>
          </p:cNvPr>
          <p:cNvSpPr/>
          <p:nvPr/>
        </p:nvSpPr>
        <p:spPr>
          <a:xfrm>
            <a:off x="2727606" y="649798"/>
            <a:ext cx="4713818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약관동의 및 개인정보 활용동의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6613C532-D2F3-8AE1-6832-B3A2C9FDA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225460"/>
              </p:ext>
            </p:extLst>
          </p:nvPr>
        </p:nvGraphicFramePr>
        <p:xfrm>
          <a:off x="491685" y="1243420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1975;g2f2558950df_0_84">
            <a:extLst>
              <a:ext uri="{FF2B5EF4-FFF2-40B4-BE49-F238E27FC236}">
                <a16:creationId xmlns:a16="http://schemas.microsoft.com/office/drawing/2014/main" id="{CC6FA83D-DD7A-5574-1E63-8FFFE19FD042}"/>
              </a:ext>
            </a:extLst>
          </p:cNvPr>
          <p:cNvSpPr/>
          <p:nvPr/>
        </p:nvSpPr>
        <p:spPr>
          <a:xfrm>
            <a:off x="3303240" y="1908903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89EA1798-DDFF-1308-A5D7-7E0DB4BF5B51}"/>
              </a:ext>
            </a:extLst>
          </p:cNvPr>
          <p:cNvSpPr/>
          <p:nvPr/>
        </p:nvSpPr>
        <p:spPr>
          <a:xfrm>
            <a:off x="2309003" y="14616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6235A-217F-132C-8598-7FD8A4D3191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페이지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(3/3)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00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상품목록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8555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페이지 영역설명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60474"/>
              </p:ext>
            </p:extLst>
          </p:nvPr>
        </p:nvGraphicFramePr>
        <p:xfrm>
          <a:off x="7858125" y="426720"/>
          <a:ext cx="2047875" cy="639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경로 및 네비게이션 메뉴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현재페이지 경로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뎁스별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카테고리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펼침메뉴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카테고리 명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전체카테고리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뎁스까지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메뉴구성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카테고리부분만 펼쳐짐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카테고리별 아코디언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검색조건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제조사의 상품만 상품 목록에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다중선택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기타 제조사로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금액구간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 판매가와 최대 판매가를 구간으로 검색한다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범위는 아래 조건을 따른다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경우 할인가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 가격 중 최소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구간 검색에서 배송비용은 고려하지 않는다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 검색은 현재 호출된 목록에만 적용한다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결과값이 변경되면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 검색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초기화한다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변경 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변경 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화면설계와 같은 순으로 표시한다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한페이지에 노출할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배수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썸네일 형태로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882633"/>
              </p:ext>
            </p:extLst>
          </p:nvPr>
        </p:nvGraphicFramePr>
        <p:xfrm>
          <a:off x="6257292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0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8C136FF-DB4A-DB42-B684-16C659E8B49E}"/>
              </a:ext>
            </a:extLst>
          </p:cNvPr>
          <p:cNvSpPr/>
          <p:nvPr/>
        </p:nvSpPr>
        <p:spPr>
          <a:xfrm>
            <a:off x="286820" y="7993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4C4011D1-B4CF-A81A-E11E-E4F14AF26BB2}"/>
              </a:ext>
            </a:extLst>
          </p:cNvPr>
          <p:cNvSpPr/>
          <p:nvPr/>
        </p:nvSpPr>
        <p:spPr>
          <a:xfrm>
            <a:off x="3282351" y="10495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5CEEC08-2CDA-F288-9AD6-3F6ADDC2AE1A}"/>
              </a:ext>
            </a:extLst>
          </p:cNvPr>
          <p:cNvSpPr/>
          <p:nvPr/>
        </p:nvSpPr>
        <p:spPr>
          <a:xfrm>
            <a:off x="309615" y="13192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AC06DCD-B70D-E77E-519D-B8653BD5D3CE}"/>
              </a:ext>
            </a:extLst>
          </p:cNvPr>
          <p:cNvSpPr/>
          <p:nvPr/>
        </p:nvSpPr>
        <p:spPr>
          <a:xfrm>
            <a:off x="286103" y="41296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80C0B505-CC09-F723-F1DE-61D59829E38A}"/>
              </a:ext>
            </a:extLst>
          </p:cNvPr>
          <p:cNvSpPr/>
          <p:nvPr/>
        </p:nvSpPr>
        <p:spPr>
          <a:xfrm>
            <a:off x="286820" y="55288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D9786034-9319-A52B-A5AC-F319470235F5}"/>
              </a:ext>
            </a:extLst>
          </p:cNvPr>
          <p:cNvSpPr/>
          <p:nvPr/>
        </p:nvSpPr>
        <p:spPr>
          <a:xfrm>
            <a:off x="286103" y="60142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F11F4835-6EF3-9DAD-9E26-AF43CBCB8038}"/>
              </a:ext>
            </a:extLst>
          </p:cNvPr>
          <p:cNvSpPr/>
          <p:nvPr/>
        </p:nvSpPr>
        <p:spPr>
          <a:xfrm>
            <a:off x="1678961" y="13416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9449FCC1-2099-1801-14C4-2B28C7F6970B}"/>
              </a:ext>
            </a:extLst>
          </p:cNvPr>
          <p:cNvSpPr/>
          <p:nvPr/>
        </p:nvSpPr>
        <p:spPr>
          <a:xfrm>
            <a:off x="6050354" y="13445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BEDB2B50-EA31-B8C6-11D7-BAFC6E332961}"/>
              </a:ext>
            </a:extLst>
          </p:cNvPr>
          <p:cNvSpPr/>
          <p:nvPr/>
        </p:nvSpPr>
        <p:spPr>
          <a:xfrm>
            <a:off x="7019861" y="32504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1DA17EF8-B64A-A468-85F8-E0CA5152E2BE}"/>
              </a:ext>
            </a:extLst>
          </p:cNvPr>
          <p:cNvSpPr/>
          <p:nvPr/>
        </p:nvSpPr>
        <p:spPr>
          <a:xfrm>
            <a:off x="3093727" y="57380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21001</TotalTime>
  <Words>11240</Words>
  <Application>Microsoft Office PowerPoint</Application>
  <PresentationFormat>A4 용지(210x297mm)</PresentationFormat>
  <Paragraphs>3807</Paragraphs>
  <Slides>62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104</cp:revision>
  <dcterms:created xsi:type="dcterms:W3CDTF">2024-10-08T00:49:16Z</dcterms:created>
  <dcterms:modified xsi:type="dcterms:W3CDTF">2025-01-09T06:38:22Z</dcterms:modified>
</cp:coreProperties>
</file>