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3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24" y="6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5934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각 </a:t>
                      </a: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메뉴명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ㅇㅇ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018254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12</Words>
  <Application>Microsoft Office PowerPoint</Application>
  <PresentationFormat>A4 용지(210x297mm)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Malgun Gothic Semilight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민기 김</dc:creator>
  <cp:lastModifiedBy>민기 김</cp:lastModifiedBy>
  <cp:revision>2</cp:revision>
  <dcterms:created xsi:type="dcterms:W3CDTF">2024-10-08T00:49:16Z</dcterms:created>
  <dcterms:modified xsi:type="dcterms:W3CDTF">2024-10-08T08:43:34Z</dcterms:modified>
</cp:coreProperties>
</file>