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906000" cy="6858000" type="A4"/>
  <p:notesSz cx="6858000" cy="9144000"/>
  <p:embeddedFontLst>
    <p:embeddedFont>
      <p:font typeface="Malgun Gothic" panose="020B0503020000020004" pitchFamily="34" charset="-127"/>
      <p:regular r:id="rId22"/>
      <p:bold r:id="rId23"/>
    </p:embeddedFont>
    <p:embeddedFont>
      <p:font typeface="Play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cGQo76hK34dek1Flst+CaBS/K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5CD092-AFEA-43E5-83C0-410A2A9D25C0}">
  <a:tblStyle styleId="{775CD092-AFEA-43E5-83C0-410A2A9D25C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A2960FF-1CAE-47BA-A326-A0E7110F04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72"/>
  </p:normalViewPr>
  <p:slideViewPr>
    <p:cSldViewPr snapToGrid="0">
      <p:cViewPr varScale="1">
        <p:scale>
          <a:sx n="134" d="100"/>
          <a:sy n="134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ac05b3b5e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eac05b3b5e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4501feb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4" name="Google Shape;404;g304501feb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fbed8f0fc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3" name="Google Shape;493;g2fbed8f0fc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02391297fa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8" name="Google Shape;498;g302391297f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ff3ceb99f1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6" name="Google Shape;516;g2ff3ceb99f1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02391297f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g302391297f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02391297f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2" name="Google Shape;582;g302391297f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02391297f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8" name="Google Shape;598;g302391297f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02391297f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g302391297f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03e5fefdb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7" name="Google Shape;657;g303e5fefdb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03e5fefdb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1" name="Google Shape;671;g303e5fefdb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bed8f0fc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fbed8f0fc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9cb5b44b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g279cb5b44b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5a46794f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g305a46794f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f584e46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g2ef584e46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8249fdf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g2f8249fdf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fbed8f0f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fbed8f0fc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2391297fa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302391297fa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de9f025b9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2" name="Google Shape;312;g2fde9f025b9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40.png"/><Relationship Id="rId9" Type="http://schemas.openxmlformats.org/officeDocument/2006/relationships/image" Target="../media/image3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jp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10" Type="http://schemas.openxmlformats.org/officeDocument/2006/relationships/image" Target="../media/image32.png"/><Relationship Id="rId4" Type="http://schemas.openxmlformats.org/officeDocument/2006/relationships/image" Target="../media/image45.jp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plaza.kr/buyProduct/productResultList.sy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47.png"/><Relationship Id="rId5" Type="http://schemas.openxmlformats.org/officeDocument/2006/relationships/image" Target="../media/image30.png"/><Relationship Id="rId10" Type="http://schemas.openxmlformats.org/officeDocument/2006/relationships/image" Target="../media/image44.png"/><Relationship Id="rId4" Type="http://schemas.openxmlformats.org/officeDocument/2006/relationships/image" Target="../media/image5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hyperlink" Target="https://www.okplaza.kr/buyProduct/productResultList.sys" TargetMode="External"/><Relationship Id="rId28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1.jpg"/><Relationship Id="rId1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12" Type="http://schemas.openxmlformats.org/officeDocument/2006/relationships/image" Target="../media/image19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13.png"/><Relationship Id="rId5" Type="http://schemas.openxmlformats.org/officeDocument/2006/relationships/image" Target="../media/image31.png"/><Relationship Id="rId15" Type="http://schemas.openxmlformats.org/officeDocument/2006/relationships/image" Target="../media/image26.png"/><Relationship Id="rId10" Type="http://schemas.openxmlformats.org/officeDocument/2006/relationships/image" Target="../media/image18.png"/><Relationship Id="rId19" Type="http://schemas.openxmlformats.org/officeDocument/2006/relationships/image" Target="../media/image37.png"/><Relationship Id="rId4" Type="http://schemas.openxmlformats.org/officeDocument/2006/relationships/image" Target="../media/image30.png"/><Relationship Id="rId9" Type="http://schemas.openxmlformats.org/officeDocument/2006/relationships/hyperlink" Target="https://www.okplaza.kr/buyProduct/productResultList.sys" TargetMode="External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40.png"/><Relationship Id="rId15" Type="http://schemas.openxmlformats.org/officeDocument/2006/relationships/image" Target="../media/image17.png"/><Relationship Id="rId10" Type="http://schemas.openxmlformats.org/officeDocument/2006/relationships/image" Target="../media/image32.png"/><Relationship Id="rId4" Type="http://schemas.openxmlformats.org/officeDocument/2006/relationships/image" Target="../media/image39.png"/><Relationship Id="rId9" Type="http://schemas.openxmlformats.org/officeDocument/2006/relationships/image" Target="../media/image31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g2eac05b3b5e_0_928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디자인 시안 화면 설계</a:t>
                      </a:r>
                      <a:r>
                        <a:rPr lang="ko-KR" sz="1500" b="1">
                          <a:solidFill>
                            <a:srgbClr val="262626"/>
                          </a:solidFill>
                        </a:rPr>
                        <a:t>_OK 스토어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" name="Google Shape;85;g2eac05b3b5e_0_928"/>
          <p:cNvSpPr/>
          <p:nvPr/>
        </p:nvSpPr>
        <p:spPr>
          <a:xfrm>
            <a:off x="-1080000" y="12600000"/>
            <a:ext cx="1080000" cy="270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Google Shape;406;g304501febd1_0_40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 &gt; 상품 카테고리 &gt; 상품 검색결과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검색결과</a:t>
                      </a: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7" name="Google Shape;407;g304501febd1_0_40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304501febd1_0_40"/>
          <p:cNvSpPr/>
          <p:nvPr/>
        </p:nvSpPr>
        <p:spPr>
          <a:xfrm>
            <a:off x="225304" y="108523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304501febd1_0_40"/>
          <p:cNvSpPr txBox="1"/>
          <p:nvPr/>
        </p:nvSpPr>
        <p:spPr>
          <a:xfrm>
            <a:off x="2537088" y="116765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0" name="Google Shape;410;g304501febd1_0_40"/>
          <p:cNvCxnSpPr/>
          <p:nvPr/>
        </p:nvCxnSpPr>
        <p:spPr>
          <a:xfrm>
            <a:off x="0" y="152565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g304501febd1_0_40"/>
          <p:cNvSpPr/>
          <p:nvPr/>
        </p:nvSpPr>
        <p:spPr>
          <a:xfrm>
            <a:off x="-628875" y="10610450"/>
            <a:ext cx="888000" cy="1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g304501febd1_0_40"/>
          <p:cNvSpPr/>
          <p:nvPr/>
        </p:nvSpPr>
        <p:spPr>
          <a:xfrm>
            <a:off x="281150" y="755100"/>
            <a:ext cx="6708600" cy="276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3" name="Google Shape;413;g304501febd1_0_40"/>
          <p:cNvGrpSpPr/>
          <p:nvPr/>
        </p:nvGrpSpPr>
        <p:grpSpPr>
          <a:xfrm>
            <a:off x="3284400" y="5891575"/>
            <a:ext cx="2265000" cy="180000"/>
            <a:chOff x="4065288" y="6528825"/>
            <a:chExt cx="2265000" cy="180000"/>
          </a:xfrm>
        </p:grpSpPr>
        <p:sp>
          <p:nvSpPr>
            <p:cNvPr id="414" name="Google Shape;414;g304501febd1_0_40"/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5" name="Google Shape;415;g304501febd1_0_40"/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6" name="Google Shape;416;g304501febd1_0_40"/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7" name="Google Shape;417;g304501febd1_0_40"/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8" name="Google Shape;418;g304501febd1_0_40"/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9" name="Google Shape;419;g304501febd1_0_40"/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0" name="Google Shape;420;g304501febd1_0_40"/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1" name="Google Shape;421;g304501febd1_0_40"/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2" name="Google Shape;422;g304501febd1_0_40"/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23" name="Google Shape;423;g304501febd1_0_40"/>
          <p:cNvGraphicFramePr/>
          <p:nvPr/>
        </p:nvGraphicFramePr>
        <p:xfrm>
          <a:off x="262788" y="1592222"/>
          <a:ext cx="1177500" cy="1153807"/>
        </p:xfrm>
        <a:graphic>
          <a:graphicData uri="http://schemas.openxmlformats.org/drawingml/2006/table">
            <a:tbl>
              <a:tblPr>
                <a:noFill/>
                <a:tableStyleId>{0A2960FF-1CAE-47BA-A326-A0E7110F04F6}</a:tableStyleId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4" name="Google Shape;424;g304501febd1_0_40"/>
          <p:cNvSpPr/>
          <p:nvPr/>
        </p:nvSpPr>
        <p:spPr>
          <a:xfrm>
            <a:off x="1504551" y="1613480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g304501febd1_0_40"/>
          <p:cNvCxnSpPr/>
          <p:nvPr/>
        </p:nvCxnSpPr>
        <p:spPr>
          <a:xfrm>
            <a:off x="1589850" y="1869780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26" name="Google Shape;426;g304501febd1_0_40"/>
          <p:cNvGraphicFramePr/>
          <p:nvPr/>
        </p:nvGraphicFramePr>
        <p:xfrm>
          <a:off x="5688288" y="1663265"/>
          <a:ext cx="798125" cy="170175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7" name="Google Shape;427;g304501febd1_0_4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8691" y="1668428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8" name="Google Shape;428;g304501febd1_0_4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9550" y="1668428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9" name="Google Shape;429;g304501febd1_0_40"/>
          <p:cNvSpPr/>
          <p:nvPr/>
        </p:nvSpPr>
        <p:spPr>
          <a:xfrm>
            <a:off x="1592541" y="1955525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304501febd1_0_40"/>
          <p:cNvSpPr/>
          <p:nvPr/>
        </p:nvSpPr>
        <p:spPr>
          <a:xfrm>
            <a:off x="2944731" y="1955525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304501febd1_0_40"/>
          <p:cNvSpPr/>
          <p:nvPr/>
        </p:nvSpPr>
        <p:spPr>
          <a:xfrm>
            <a:off x="5646497" y="1955525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304501febd1_0_40"/>
          <p:cNvSpPr/>
          <p:nvPr/>
        </p:nvSpPr>
        <p:spPr>
          <a:xfrm>
            <a:off x="4290934" y="1955525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g304501febd1_0_40"/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841750" y="2016380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304501febd1_0_40"/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1710949" y="1991511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304501febd1_0_40"/>
          <p:cNvPicPr preferRelativeResize="0"/>
          <p:nvPr/>
        </p:nvPicPr>
        <p:blipFill rotWithShape="1">
          <a:blip r:embed="rId8">
            <a:alphaModFix/>
          </a:blip>
          <a:srcRect t="6924"/>
          <a:stretch/>
        </p:blipFill>
        <p:spPr>
          <a:xfrm>
            <a:off x="3099466" y="2018132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304501febd1_0_40"/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4508117" y="2017254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304501febd1_0_40"/>
          <p:cNvSpPr txBox="1"/>
          <p:nvPr/>
        </p:nvSpPr>
        <p:spPr>
          <a:xfrm>
            <a:off x="2941549" y="2989125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g304501febd1_0_40"/>
          <p:cNvSpPr txBox="1"/>
          <p:nvPr/>
        </p:nvSpPr>
        <p:spPr>
          <a:xfrm>
            <a:off x="4292050" y="2989125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g304501febd1_0_40"/>
          <p:cNvSpPr txBox="1"/>
          <p:nvPr/>
        </p:nvSpPr>
        <p:spPr>
          <a:xfrm>
            <a:off x="5642550" y="2989125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g304501febd1_0_40"/>
          <p:cNvSpPr/>
          <p:nvPr/>
        </p:nvSpPr>
        <p:spPr>
          <a:xfrm>
            <a:off x="1592725" y="3386250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g304501febd1_0_40"/>
          <p:cNvSpPr txBox="1"/>
          <p:nvPr/>
        </p:nvSpPr>
        <p:spPr>
          <a:xfrm>
            <a:off x="1592575" y="2988500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g304501febd1_0_40"/>
          <p:cNvSpPr/>
          <p:nvPr/>
        </p:nvSpPr>
        <p:spPr>
          <a:xfrm>
            <a:off x="2941574" y="3385675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g304501febd1_0_40"/>
          <p:cNvSpPr/>
          <p:nvPr/>
        </p:nvSpPr>
        <p:spPr>
          <a:xfrm>
            <a:off x="4292049" y="3380775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g304501febd1_0_40"/>
          <p:cNvSpPr/>
          <p:nvPr/>
        </p:nvSpPr>
        <p:spPr>
          <a:xfrm>
            <a:off x="5642525" y="3383500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5" name="Google Shape;445;g304501febd1_0_40"/>
          <p:cNvGraphicFramePr/>
          <p:nvPr/>
        </p:nvGraphicFramePr>
        <p:xfrm>
          <a:off x="1592713" y="3575678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6" name="Google Shape;446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30869" y="3605970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7" name="Google Shape;447;g304501febd1_0_40"/>
          <p:cNvGraphicFramePr/>
          <p:nvPr/>
        </p:nvGraphicFramePr>
        <p:xfrm>
          <a:off x="2941529" y="3576228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48" name="Google Shape;448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87126" y="3606520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g304501febd1_0_40"/>
          <p:cNvGraphicFramePr/>
          <p:nvPr/>
        </p:nvGraphicFramePr>
        <p:xfrm>
          <a:off x="262788" y="2784514"/>
          <a:ext cx="1177500" cy="1377655"/>
        </p:xfrm>
        <a:graphic>
          <a:graphicData uri="http://schemas.openxmlformats.org/drawingml/2006/table">
            <a:tbl>
              <a:tblPr>
                <a:noFill/>
                <a:tableStyleId>{0A2960FF-1CAE-47BA-A326-A0E7110F04F6}</a:tableStyleId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50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0450" y="315690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0450" y="297895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0450" y="334340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0450" y="351309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0450" y="369665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5" name="Google Shape;455;g304501febd1_0_40"/>
          <p:cNvGraphicFramePr/>
          <p:nvPr/>
        </p:nvGraphicFramePr>
        <p:xfrm>
          <a:off x="4292031" y="3567178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6" name="Google Shape;456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37628" y="3597470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7" name="Google Shape;457;g304501febd1_0_40"/>
          <p:cNvGraphicFramePr/>
          <p:nvPr/>
        </p:nvGraphicFramePr>
        <p:xfrm>
          <a:off x="5642538" y="3567728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8" name="Google Shape;458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88135" y="3598020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9" name="Google Shape;459;g304501febd1_0_40"/>
          <p:cNvGraphicFramePr/>
          <p:nvPr/>
        </p:nvGraphicFramePr>
        <p:xfrm>
          <a:off x="259113" y="4207670"/>
          <a:ext cx="1177350" cy="436100"/>
        </p:xfrm>
        <a:graphic>
          <a:graphicData uri="http://schemas.openxmlformats.org/drawingml/2006/table">
            <a:tbl>
              <a:tblPr>
                <a:noFill/>
                <a:tableStyleId>{0A2960FF-1CAE-47BA-A326-A0E7110F04F6}</a:tableStyleId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0" name="Google Shape;460;g304501febd1_0_40"/>
          <p:cNvSpPr/>
          <p:nvPr/>
        </p:nvSpPr>
        <p:spPr>
          <a:xfrm>
            <a:off x="297900" y="445760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g304501febd1_0_40"/>
          <p:cNvSpPr/>
          <p:nvPr/>
        </p:nvSpPr>
        <p:spPr>
          <a:xfrm>
            <a:off x="831300" y="445760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2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55199" y="446195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63" name="Google Shape;463;g304501febd1_0_40"/>
          <p:cNvGraphicFramePr/>
          <p:nvPr/>
        </p:nvGraphicFramePr>
        <p:xfrm>
          <a:off x="259113" y="4694624"/>
          <a:ext cx="1177350" cy="436075"/>
        </p:xfrm>
        <a:graphic>
          <a:graphicData uri="http://schemas.openxmlformats.org/drawingml/2006/table">
            <a:tbl>
              <a:tblPr>
                <a:noFill/>
                <a:tableStyleId>{0A2960FF-1CAE-47BA-A326-A0E7110F04F6}</a:tableStyleId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4" name="Google Shape;464;g304501febd1_0_40"/>
          <p:cNvSpPr/>
          <p:nvPr/>
        </p:nvSpPr>
        <p:spPr>
          <a:xfrm>
            <a:off x="290725" y="493155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5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248024" y="493590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6" name="Google Shape;466;g304501febd1_0_40"/>
          <p:cNvSpPr/>
          <p:nvPr/>
        </p:nvSpPr>
        <p:spPr>
          <a:xfrm>
            <a:off x="225300" y="6786875"/>
            <a:ext cx="6764400" cy="307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g304501febd1_0_40"/>
          <p:cNvSpPr/>
          <p:nvPr/>
        </p:nvSpPr>
        <p:spPr>
          <a:xfrm>
            <a:off x="1589841" y="385665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304501febd1_0_40"/>
          <p:cNvSpPr/>
          <p:nvPr/>
        </p:nvSpPr>
        <p:spPr>
          <a:xfrm>
            <a:off x="2942031" y="385665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304501febd1_0_40"/>
          <p:cNvSpPr/>
          <p:nvPr/>
        </p:nvSpPr>
        <p:spPr>
          <a:xfrm>
            <a:off x="5643797" y="385665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304501febd1_0_40"/>
          <p:cNvSpPr/>
          <p:nvPr/>
        </p:nvSpPr>
        <p:spPr>
          <a:xfrm>
            <a:off x="4288234" y="385665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g304501febd1_0_40"/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839050" y="3917505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304501febd1_0_40"/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1708249" y="3892636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304501febd1_0_40"/>
          <p:cNvPicPr preferRelativeResize="0"/>
          <p:nvPr/>
        </p:nvPicPr>
        <p:blipFill rotWithShape="1">
          <a:blip r:embed="rId8">
            <a:alphaModFix/>
          </a:blip>
          <a:srcRect t="6924"/>
          <a:stretch/>
        </p:blipFill>
        <p:spPr>
          <a:xfrm>
            <a:off x="3096766" y="3919257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304501febd1_0_40"/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4505417" y="3918379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g304501febd1_0_40"/>
          <p:cNvSpPr txBox="1"/>
          <p:nvPr/>
        </p:nvSpPr>
        <p:spPr>
          <a:xfrm>
            <a:off x="2938849" y="4890250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g304501febd1_0_40"/>
          <p:cNvSpPr txBox="1"/>
          <p:nvPr/>
        </p:nvSpPr>
        <p:spPr>
          <a:xfrm>
            <a:off x="4289350" y="4890250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g304501febd1_0_40"/>
          <p:cNvSpPr txBox="1"/>
          <p:nvPr/>
        </p:nvSpPr>
        <p:spPr>
          <a:xfrm>
            <a:off x="5639850" y="4890250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g304501febd1_0_40"/>
          <p:cNvSpPr/>
          <p:nvPr/>
        </p:nvSpPr>
        <p:spPr>
          <a:xfrm>
            <a:off x="1590025" y="5287375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g304501febd1_0_40"/>
          <p:cNvSpPr txBox="1"/>
          <p:nvPr/>
        </p:nvSpPr>
        <p:spPr>
          <a:xfrm>
            <a:off x="1589875" y="4889625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g304501febd1_0_40"/>
          <p:cNvSpPr/>
          <p:nvPr/>
        </p:nvSpPr>
        <p:spPr>
          <a:xfrm>
            <a:off x="2938874" y="5286800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g304501febd1_0_40"/>
          <p:cNvSpPr/>
          <p:nvPr/>
        </p:nvSpPr>
        <p:spPr>
          <a:xfrm>
            <a:off x="4289349" y="5281900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g304501febd1_0_40"/>
          <p:cNvSpPr/>
          <p:nvPr/>
        </p:nvSpPr>
        <p:spPr>
          <a:xfrm>
            <a:off x="5639825" y="5284625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3" name="Google Shape;483;g304501febd1_0_40"/>
          <p:cNvGraphicFramePr/>
          <p:nvPr/>
        </p:nvGraphicFramePr>
        <p:xfrm>
          <a:off x="1590013" y="5476803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4" name="Google Shape;484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628169" y="5507095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5" name="Google Shape;485;g304501febd1_0_40"/>
          <p:cNvGraphicFramePr/>
          <p:nvPr/>
        </p:nvGraphicFramePr>
        <p:xfrm>
          <a:off x="2938829" y="5477353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6" name="Google Shape;486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84426" y="5507645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7" name="Google Shape;487;g304501febd1_0_40"/>
          <p:cNvGraphicFramePr/>
          <p:nvPr/>
        </p:nvGraphicFramePr>
        <p:xfrm>
          <a:off x="4289331" y="5468303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88" name="Google Shape;488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34928" y="5498595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9" name="Google Shape;489;g304501febd1_0_40"/>
          <p:cNvGraphicFramePr/>
          <p:nvPr/>
        </p:nvGraphicFramePr>
        <p:xfrm>
          <a:off x="5639838" y="5468853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90" name="Google Shape;490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85435" y="5499145"/>
            <a:ext cx="158575" cy="1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g2fbed8f0fcf_0_14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>
                          <a:solidFill>
                            <a:srgbClr val="262626"/>
                          </a:solidFill>
                        </a:rPr>
                        <a:t>상품상세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0" name="Google Shape;500;g302391297fa_0_256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 &gt; 상품목록 &gt; 상품상세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와이어프레임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1" name="Google Shape;501;g302391297fa_0_256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g302391297fa_0_256"/>
          <p:cNvSpPr/>
          <p:nvPr/>
        </p:nvSpPr>
        <p:spPr>
          <a:xfrm>
            <a:off x="1771137" y="1232860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g302391297fa_0_256"/>
          <p:cNvSpPr/>
          <p:nvPr/>
        </p:nvSpPr>
        <p:spPr>
          <a:xfrm>
            <a:off x="1771137" y="2079275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g302391297fa_0_256"/>
          <p:cNvSpPr/>
          <p:nvPr/>
        </p:nvSpPr>
        <p:spPr>
          <a:xfrm>
            <a:off x="5876637" y="2079271"/>
            <a:ext cx="15177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302391297fa_0_256"/>
          <p:cNvSpPr/>
          <p:nvPr/>
        </p:nvSpPr>
        <p:spPr>
          <a:xfrm>
            <a:off x="3828812" y="2079275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302391297fa_0_256"/>
          <p:cNvSpPr/>
          <p:nvPr/>
        </p:nvSpPr>
        <p:spPr>
          <a:xfrm>
            <a:off x="1771137" y="3942621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302391297fa_0_256"/>
          <p:cNvSpPr/>
          <p:nvPr/>
        </p:nvSpPr>
        <p:spPr>
          <a:xfrm>
            <a:off x="1771137" y="4676346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g302391297fa_0_256"/>
          <p:cNvSpPr/>
          <p:nvPr/>
        </p:nvSpPr>
        <p:spPr>
          <a:xfrm>
            <a:off x="1771137" y="5707521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g302391297fa_0_256"/>
          <p:cNvSpPr/>
          <p:nvPr/>
        </p:nvSpPr>
        <p:spPr>
          <a:xfrm>
            <a:off x="5876637" y="3942621"/>
            <a:ext cx="1517700" cy="171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g302391297fa_0_256"/>
          <p:cNvSpPr/>
          <p:nvPr/>
        </p:nvSpPr>
        <p:spPr>
          <a:xfrm>
            <a:off x="1780987" y="1765896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g302391297fa_0_256"/>
          <p:cNvSpPr/>
          <p:nvPr/>
        </p:nvSpPr>
        <p:spPr>
          <a:xfrm>
            <a:off x="7624175" y="404885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2" name="Google Shape;512;g302391297fa_0_256"/>
          <p:cNvCxnSpPr>
            <a:stCxn id="513" idx="3"/>
            <a:endCxn id="511" idx="0"/>
          </p:cNvCxnSpPr>
          <p:nvPr/>
        </p:nvCxnSpPr>
        <p:spPr>
          <a:xfrm>
            <a:off x="7404187" y="3861271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3" name="Google Shape;513;g302391297fa_0_256"/>
          <p:cNvSpPr/>
          <p:nvPr/>
        </p:nvSpPr>
        <p:spPr>
          <a:xfrm>
            <a:off x="5886487" y="2079271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ff3ceb99f1_0_195"/>
          <p:cNvSpPr/>
          <p:nvPr/>
        </p:nvSpPr>
        <p:spPr>
          <a:xfrm>
            <a:off x="345260" y="4287671"/>
            <a:ext cx="4520100" cy="124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9" name="Google Shape;519;g2ff3ceb99f1_0_195"/>
          <p:cNvGraphicFramePr/>
          <p:nvPr/>
        </p:nvGraphicFramePr>
        <p:xfrm>
          <a:off x="344998" y="1386758"/>
          <a:ext cx="2189875" cy="253045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43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0" name="Google Shape;520;g2ff3ceb99f1_0_195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 &gt; 상품목록 &gt; 상품상세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상세페이지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21" name="Google Shape;521;g2ff3ceb99f1_0_195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2ff3ceb99f1_0_195"/>
          <p:cNvSpPr/>
          <p:nvPr/>
        </p:nvSpPr>
        <p:spPr>
          <a:xfrm>
            <a:off x="4961400" y="1386750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3" name="Google Shape;523;g2ff3ceb99f1_0_195"/>
          <p:cNvPicPr preferRelativeResize="0"/>
          <p:nvPr/>
        </p:nvPicPr>
        <p:blipFill rotWithShape="1">
          <a:blip r:embed="rId4">
            <a:alphaModFix/>
          </a:blip>
          <a:srcRect t="16523" b="16849"/>
          <a:stretch/>
        </p:blipFill>
        <p:spPr>
          <a:xfrm>
            <a:off x="419034" y="176711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g2ff3ceb99f1_0_195"/>
          <p:cNvGraphicFramePr/>
          <p:nvPr/>
        </p:nvGraphicFramePr>
        <p:xfrm>
          <a:off x="2534861" y="1385576"/>
          <a:ext cx="2330200" cy="2533028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2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결제혜택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무이자 최대 6개월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25" name="Google Shape;525;g2ff3ceb99f1_0_195"/>
          <p:cNvGraphicFramePr/>
          <p:nvPr/>
        </p:nvGraphicFramePr>
        <p:xfrm>
          <a:off x="5011357" y="1442349"/>
          <a:ext cx="1753775" cy="48645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6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6" name="Google Shape;526;g2ff3ceb99f1_0_195"/>
          <p:cNvSpPr/>
          <p:nvPr/>
        </p:nvSpPr>
        <p:spPr>
          <a:xfrm>
            <a:off x="4988861" y="3688775"/>
            <a:ext cx="6297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g2ff3ceb99f1_0_195"/>
          <p:cNvSpPr/>
          <p:nvPr/>
        </p:nvSpPr>
        <p:spPr>
          <a:xfrm>
            <a:off x="5643769" y="36887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28" name="Google Shape;528;g2ff3ceb99f1_0_195"/>
          <p:cNvGraphicFramePr/>
          <p:nvPr/>
        </p:nvGraphicFramePr>
        <p:xfrm>
          <a:off x="4988857" y="3383587"/>
          <a:ext cx="1865900" cy="243225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9" name="Google Shape;529;g2ff3ceb99f1_0_195"/>
          <p:cNvSpPr/>
          <p:nvPr/>
        </p:nvSpPr>
        <p:spPr>
          <a:xfrm>
            <a:off x="6264484" y="36887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g2ff3ceb99f1_0_195"/>
          <p:cNvSpPr/>
          <p:nvPr/>
        </p:nvSpPr>
        <p:spPr>
          <a:xfrm>
            <a:off x="6819160" y="1390100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g2ff3ceb99f1_0_195"/>
          <p:cNvSpPr/>
          <p:nvPr/>
        </p:nvSpPr>
        <p:spPr>
          <a:xfrm>
            <a:off x="284464" y="1100413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2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435" y="109496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1591" y="109496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1291" y="109496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579" y="2641776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6" name="Google Shape;536;g2ff3ceb99f1_0_195"/>
          <p:cNvGraphicFramePr/>
          <p:nvPr/>
        </p:nvGraphicFramePr>
        <p:xfrm>
          <a:off x="5011357" y="2024874"/>
          <a:ext cx="1753775" cy="64785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5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37" name="Google Shape;537;g2ff3ceb99f1_0_195"/>
          <p:cNvGraphicFramePr/>
          <p:nvPr/>
        </p:nvGraphicFramePr>
        <p:xfrm>
          <a:off x="5551848" y="2087323"/>
          <a:ext cx="600000" cy="2097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8" name="Google Shape;538;g2ff3ceb99f1_0_195"/>
          <p:cNvGraphicFramePr/>
          <p:nvPr/>
        </p:nvGraphicFramePr>
        <p:xfrm>
          <a:off x="5545861" y="2412673"/>
          <a:ext cx="600000" cy="2097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9" name="Google Shape;539;g2ff3ceb99f1_0_195"/>
          <p:cNvSpPr/>
          <p:nvPr/>
        </p:nvSpPr>
        <p:spPr>
          <a:xfrm>
            <a:off x="2539860" y="1390094"/>
            <a:ext cx="386700" cy="157200"/>
          </a:xfrm>
          <a:prstGeom prst="roundRect">
            <a:avLst>
              <a:gd name="adj" fmla="val 16667"/>
            </a:avLst>
          </a:prstGeom>
          <a:solidFill>
            <a:srgbClr val="4EA72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g2ff3ceb99f1_0_195"/>
          <p:cNvSpPr/>
          <p:nvPr/>
        </p:nvSpPr>
        <p:spPr>
          <a:xfrm>
            <a:off x="-1141425" y="10008150"/>
            <a:ext cx="706200" cy="307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g2ff3ceb99f1_0_195"/>
          <p:cNvSpPr/>
          <p:nvPr/>
        </p:nvSpPr>
        <p:spPr>
          <a:xfrm>
            <a:off x="342060" y="5571325"/>
            <a:ext cx="4520100" cy="1204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2ff3ceb99f1_0_195"/>
          <p:cNvSpPr/>
          <p:nvPr/>
        </p:nvSpPr>
        <p:spPr>
          <a:xfrm>
            <a:off x="344985" y="4010625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 1 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g2ff3ceb99f1_0_195"/>
          <p:cNvSpPr/>
          <p:nvPr/>
        </p:nvSpPr>
        <p:spPr>
          <a:xfrm>
            <a:off x="4626392" y="4073005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g2ff3ceb99f1_0_195"/>
          <p:cNvSpPr/>
          <p:nvPr/>
        </p:nvSpPr>
        <p:spPr>
          <a:xfrm rot="10800000">
            <a:off x="4077821" y="4073005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45" name="Google Shape;545;g2ff3ceb99f1_0_195" title="    .jpg"/>
          <p:cNvPicPr preferRelativeResize="0"/>
          <p:nvPr/>
        </p:nvPicPr>
        <p:blipFill rotWithShape="1">
          <a:blip r:embed="rId6">
            <a:alphaModFix/>
          </a:blip>
          <a:srcRect t="48868" b="44041"/>
          <a:stretch/>
        </p:blipFill>
        <p:spPr>
          <a:xfrm>
            <a:off x="344985" y="5790181"/>
            <a:ext cx="4520100" cy="861462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2ff3ceb99f1_0_195"/>
          <p:cNvSpPr/>
          <p:nvPr/>
        </p:nvSpPr>
        <p:spPr>
          <a:xfrm>
            <a:off x="284475" y="6585850"/>
            <a:ext cx="6708600" cy="307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g2ff3ceb99f1_0_195"/>
          <p:cNvSpPr/>
          <p:nvPr/>
        </p:nvSpPr>
        <p:spPr>
          <a:xfrm>
            <a:off x="41106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g2ff3ceb99f1_0_195"/>
          <p:cNvSpPr/>
          <p:nvPr/>
        </p:nvSpPr>
        <p:spPr>
          <a:xfrm>
            <a:off x="152801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2ff3ceb99f1_0_195"/>
          <p:cNvSpPr/>
          <p:nvPr/>
        </p:nvSpPr>
        <p:spPr>
          <a:xfrm>
            <a:off x="375976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2ff3ceb99f1_0_195"/>
          <p:cNvSpPr/>
          <p:nvPr/>
        </p:nvSpPr>
        <p:spPr>
          <a:xfrm>
            <a:off x="264616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1" name="Google Shape;551;g2ff3ceb99f1_0_195"/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3975392" y="4387913"/>
            <a:ext cx="628872" cy="62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g2ff3ceb99f1_0_195"/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15284" y="4370303"/>
            <a:ext cx="681989" cy="68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g2ff3ceb99f1_0_195"/>
          <p:cNvPicPr preferRelativeResize="0"/>
          <p:nvPr/>
        </p:nvPicPr>
        <p:blipFill rotWithShape="1">
          <a:blip r:embed="rId9">
            <a:alphaModFix/>
          </a:blip>
          <a:srcRect t="6924"/>
          <a:stretch/>
        </p:blipFill>
        <p:spPr>
          <a:xfrm>
            <a:off x="1715110" y="4389153"/>
            <a:ext cx="681979" cy="62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g2ff3ceb99f1_0_195"/>
          <p:cNvPicPr preferRelativeResize="0"/>
          <p:nvPr/>
        </p:nvPicPr>
        <p:blipFill rotWithShape="1">
          <a:blip r:embed="rId10">
            <a:alphaModFix/>
          </a:blip>
          <a:srcRect t="6777"/>
          <a:stretch/>
        </p:blipFill>
        <p:spPr>
          <a:xfrm>
            <a:off x="2859234" y="4388531"/>
            <a:ext cx="628868" cy="629337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g2ff3ceb99f1_0_195"/>
          <p:cNvSpPr txBox="1"/>
          <p:nvPr/>
        </p:nvSpPr>
        <p:spPr>
          <a:xfrm>
            <a:off x="1528006" y="5000510"/>
            <a:ext cx="1056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g2ff3ceb99f1_0_195"/>
          <p:cNvSpPr txBox="1"/>
          <p:nvPr/>
        </p:nvSpPr>
        <p:spPr>
          <a:xfrm>
            <a:off x="2646152" y="5000510"/>
            <a:ext cx="10542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g2ff3ceb99f1_0_195"/>
          <p:cNvSpPr txBox="1"/>
          <p:nvPr/>
        </p:nvSpPr>
        <p:spPr>
          <a:xfrm>
            <a:off x="3760903" y="5000510"/>
            <a:ext cx="1056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g2ff3ceb99f1_0_195"/>
          <p:cNvSpPr/>
          <p:nvPr/>
        </p:nvSpPr>
        <p:spPr>
          <a:xfrm>
            <a:off x="411053" y="5357911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172,160원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g2ff3ceb99f1_0_195"/>
          <p:cNvSpPr txBox="1"/>
          <p:nvPr/>
        </p:nvSpPr>
        <p:spPr>
          <a:xfrm>
            <a:off x="410947" y="5000068"/>
            <a:ext cx="1056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g2ff3ceb99f1_0_195"/>
          <p:cNvSpPr/>
          <p:nvPr/>
        </p:nvSpPr>
        <p:spPr>
          <a:xfrm>
            <a:off x="1528024" y="5357505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g2ff3ceb99f1_0_195"/>
          <p:cNvSpPr/>
          <p:nvPr/>
        </p:nvSpPr>
        <p:spPr>
          <a:xfrm>
            <a:off x="2646152" y="5354035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54,640원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g2ff3ceb99f1_0_195"/>
          <p:cNvSpPr/>
          <p:nvPr/>
        </p:nvSpPr>
        <p:spPr>
          <a:xfrm>
            <a:off x="3760886" y="5355965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3" name="Google Shape;563;g2ff3ceb99f1_0_195"/>
          <p:cNvGraphicFramePr/>
          <p:nvPr/>
        </p:nvGraphicFramePr>
        <p:xfrm>
          <a:off x="345248" y="5568838"/>
          <a:ext cx="4520100" cy="2097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판매자정보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4" name="Google Shape;564;g2ff3ceb99f1_0_195"/>
          <p:cNvSpPr/>
          <p:nvPr/>
        </p:nvSpPr>
        <p:spPr>
          <a:xfrm>
            <a:off x="281150" y="755100"/>
            <a:ext cx="6708600" cy="276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g2ff3ceb99f1_0_195"/>
          <p:cNvSpPr/>
          <p:nvPr/>
        </p:nvSpPr>
        <p:spPr>
          <a:xfrm>
            <a:off x="5080778" y="4578850"/>
            <a:ext cx="1753800" cy="93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2ff3ceb99f1_0_195"/>
          <p:cNvSpPr/>
          <p:nvPr/>
        </p:nvSpPr>
        <p:spPr>
          <a:xfrm>
            <a:off x="4963050" y="4211550"/>
            <a:ext cx="19920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최근 본 상품                         1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7" name="Google Shape;567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47458" y="4270713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rot="10800000">
            <a:off x="6357158" y="4270713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g2ff3ceb99f1_0_195"/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5476103" y="4638727"/>
            <a:ext cx="963149" cy="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2ff3ceb99f1_0_195"/>
          <p:cNvSpPr/>
          <p:nvPr/>
        </p:nvSpPr>
        <p:spPr>
          <a:xfrm>
            <a:off x="5080778" y="5926975"/>
            <a:ext cx="17538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1" name="Google Shape;571;g2ff3ceb99f1_0_195"/>
          <p:cNvSpPr txBox="1"/>
          <p:nvPr/>
        </p:nvSpPr>
        <p:spPr>
          <a:xfrm>
            <a:off x="5080778" y="5518625"/>
            <a:ext cx="17538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2" name="Google Shape;572;g2ff3ceb99f1_0_195"/>
          <p:cNvGraphicFramePr/>
          <p:nvPr/>
        </p:nvGraphicFramePr>
        <p:xfrm>
          <a:off x="5080766" y="6120528"/>
          <a:ext cx="175377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3" name="Google Shape;573;g2ff3ceb99f1_0_195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141246" y="6148946"/>
            <a:ext cx="158575" cy="15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g2ff3ceb99f1_0_195"/>
          <p:cNvCxnSpPr/>
          <p:nvPr/>
        </p:nvCxnSpPr>
        <p:spPr>
          <a:xfrm>
            <a:off x="0" y="129705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9" name="Google Shape;579;g302391297fa_0_29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>
                          <a:solidFill>
                            <a:srgbClr val="262626"/>
                          </a:solidFill>
                        </a:rPr>
                        <a:t>장바구니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4" name="Google Shape;584;g302391297fa_0_37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 &gt; 장바구니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와이어프레임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85" name="Google Shape;585;g302391297fa_0_3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302391297fa_0_37"/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g302391297fa_0_37"/>
          <p:cNvSpPr/>
          <p:nvPr/>
        </p:nvSpPr>
        <p:spPr>
          <a:xfrm>
            <a:off x="1771125" y="2085600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g302391297fa_0_37"/>
          <p:cNvSpPr/>
          <p:nvPr/>
        </p:nvSpPr>
        <p:spPr>
          <a:xfrm>
            <a:off x="1771125" y="5707500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9" name="Google Shape;589;g302391297fa_0_37"/>
          <p:cNvSpPr/>
          <p:nvPr/>
        </p:nvSpPr>
        <p:spPr>
          <a:xfrm>
            <a:off x="5876625" y="4163075"/>
            <a:ext cx="1517700" cy="1494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0" name="Google Shape;590;g302391297fa_0_37"/>
          <p:cNvSpPr/>
          <p:nvPr/>
        </p:nvSpPr>
        <p:spPr>
          <a:xfrm>
            <a:off x="1780975" y="176587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1" name="Google Shape;591;g302391297fa_0_37"/>
          <p:cNvSpPr/>
          <p:nvPr/>
        </p:nvSpPr>
        <p:spPr>
          <a:xfrm>
            <a:off x="5886475" y="208560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2" name="Google Shape;592;g302391297fa_0_37"/>
          <p:cNvSpPr/>
          <p:nvPr/>
        </p:nvSpPr>
        <p:spPr>
          <a:xfrm>
            <a:off x="8242400" y="419195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3" name="Google Shape;593;g302391297fa_0_37"/>
          <p:cNvCxnSpPr>
            <a:stCxn id="594" idx="3"/>
            <a:endCxn id="592" idx="0"/>
          </p:cNvCxnSpPr>
          <p:nvPr/>
        </p:nvCxnSpPr>
        <p:spPr>
          <a:xfrm>
            <a:off x="7394275" y="3877775"/>
            <a:ext cx="160710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5" name="Google Shape;595;g302391297fa_0_37"/>
          <p:cNvSpPr/>
          <p:nvPr/>
        </p:nvSpPr>
        <p:spPr>
          <a:xfrm>
            <a:off x="5886475" y="2674363"/>
            <a:ext cx="1517700" cy="1439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g302391297fa_0_37"/>
          <p:cNvSpPr/>
          <p:nvPr/>
        </p:nvSpPr>
        <p:spPr>
          <a:xfrm>
            <a:off x="5876575" y="2097725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0" name="Google Shape;600;g302391297fa_0_53"/>
          <p:cNvGraphicFramePr/>
          <p:nvPr/>
        </p:nvGraphicFramePr>
        <p:xfrm>
          <a:off x="281175" y="1889675"/>
          <a:ext cx="4617800" cy="4190300"/>
        </p:xfrm>
        <a:graphic>
          <a:graphicData uri="http://schemas.openxmlformats.org/drawingml/2006/table">
            <a:tbl>
              <a:tblPr>
                <a:noFill/>
                <a:tableStyleId>{0A2960FF-1CAE-47BA-A326-A0E7110F04F6}</a:tableStyleId>
              </a:tblPr>
              <a:tblGrid>
                <a:gridCol w="27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단가/수량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54,640원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49,640원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1" name="Google Shape;601;g302391297fa_0_53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 &gt; 장바구니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2" name="Google Shape;602;g302391297fa_0_53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302391297fa_0_53"/>
          <p:cNvSpPr/>
          <p:nvPr/>
        </p:nvSpPr>
        <p:spPr>
          <a:xfrm>
            <a:off x="4960800" y="1573400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g302391297fa_0_53"/>
          <p:cNvSpPr/>
          <p:nvPr/>
        </p:nvSpPr>
        <p:spPr>
          <a:xfrm>
            <a:off x="5027049" y="3805875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1개 주문하기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05" name="Google Shape;605;g302391297fa_0_53"/>
          <p:cNvGraphicFramePr/>
          <p:nvPr/>
        </p:nvGraphicFramePr>
        <p:xfrm>
          <a:off x="4963047" y="3500687"/>
          <a:ext cx="1975000" cy="243225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8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52,640 원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6" name="Google Shape;606;g302391297fa_0_53"/>
          <p:cNvSpPr/>
          <p:nvPr/>
        </p:nvSpPr>
        <p:spPr>
          <a:xfrm>
            <a:off x="286214" y="1094152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7" name="Google Shape;607;g302391297fa_0_53"/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750425" y="520909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g302391297fa_0_53"/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715825" y="2271961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g302391297fa_0_53"/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715812" y="327891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g302391297fa_0_53"/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750425" y="428586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g302391297fa_0_53"/>
          <p:cNvSpPr/>
          <p:nvPr/>
        </p:nvSpPr>
        <p:spPr>
          <a:xfrm>
            <a:off x="4051866" y="1126150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2" name="Google Shape;612;g302391297fa_0_53"/>
          <p:cNvGraphicFramePr/>
          <p:nvPr/>
        </p:nvGraphicFramePr>
        <p:xfrm>
          <a:off x="3204977" y="2756223"/>
          <a:ext cx="600000" cy="2097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3" name="Google Shape;613;g302391297fa_0_53"/>
          <p:cNvGraphicFramePr/>
          <p:nvPr/>
        </p:nvGraphicFramePr>
        <p:xfrm>
          <a:off x="3842377" y="2756223"/>
          <a:ext cx="319100" cy="2097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4" name="Google Shape;614;g302391297fa_0_53"/>
          <p:cNvSpPr/>
          <p:nvPr/>
        </p:nvSpPr>
        <p:spPr>
          <a:xfrm>
            <a:off x="1663000" y="2340338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g302391297fa_0_53"/>
          <p:cNvSpPr/>
          <p:nvPr/>
        </p:nvSpPr>
        <p:spPr>
          <a:xfrm>
            <a:off x="1663000" y="3337175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g302391297fa_0_53"/>
          <p:cNvSpPr/>
          <p:nvPr/>
        </p:nvSpPr>
        <p:spPr>
          <a:xfrm>
            <a:off x="1663000" y="4305063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g302391297fa_0_53"/>
          <p:cNvSpPr/>
          <p:nvPr/>
        </p:nvSpPr>
        <p:spPr>
          <a:xfrm>
            <a:off x="1663000" y="527296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8" name="Google Shape;618;g302391297fa_0_53"/>
          <p:cNvGraphicFramePr/>
          <p:nvPr/>
        </p:nvGraphicFramePr>
        <p:xfrm>
          <a:off x="3204977" y="3633748"/>
          <a:ext cx="600000" cy="2097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9" name="Google Shape;619;g302391297fa_0_53"/>
          <p:cNvGraphicFramePr/>
          <p:nvPr/>
        </p:nvGraphicFramePr>
        <p:xfrm>
          <a:off x="3842377" y="3633748"/>
          <a:ext cx="319100" cy="2097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0" name="Google Shape;620;g302391297fa_0_53"/>
          <p:cNvGraphicFramePr/>
          <p:nvPr/>
        </p:nvGraphicFramePr>
        <p:xfrm>
          <a:off x="3204977" y="4639971"/>
          <a:ext cx="600000" cy="2097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1" name="Google Shape;621;g302391297fa_0_53"/>
          <p:cNvGraphicFramePr/>
          <p:nvPr/>
        </p:nvGraphicFramePr>
        <p:xfrm>
          <a:off x="3842377" y="4639971"/>
          <a:ext cx="319100" cy="2097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2" name="Google Shape;622;g302391297fa_0_53"/>
          <p:cNvGraphicFramePr/>
          <p:nvPr/>
        </p:nvGraphicFramePr>
        <p:xfrm>
          <a:off x="3204977" y="5614781"/>
          <a:ext cx="600000" cy="2097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3" name="Google Shape;623;g302391297fa_0_53"/>
          <p:cNvGraphicFramePr/>
          <p:nvPr/>
        </p:nvGraphicFramePr>
        <p:xfrm>
          <a:off x="3842377" y="5614781"/>
          <a:ext cx="319100" cy="2097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24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81944" y="460988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1945" y="257458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4182" y="35361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4157" y="549869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84182" y="196109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g302391297fa_0_53"/>
          <p:cNvSpPr/>
          <p:nvPr/>
        </p:nvSpPr>
        <p:spPr>
          <a:xfrm>
            <a:off x="4009400" y="1595977"/>
            <a:ext cx="8889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품절상품 전체삭제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g302391297fa_0_53"/>
          <p:cNvSpPr/>
          <p:nvPr/>
        </p:nvSpPr>
        <p:spPr>
          <a:xfrm>
            <a:off x="3264925" y="1593950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1" name="Google Shape;631;g302391297fa_0_53"/>
          <p:cNvGraphicFramePr/>
          <p:nvPr/>
        </p:nvGraphicFramePr>
        <p:xfrm>
          <a:off x="4963043" y="1577274"/>
          <a:ext cx="1866000" cy="754025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3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기본배송지 : 홍길동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[07325]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서울시 영등포구 의사당대로83 (여의도동,오투타워) 15층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2" name="Google Shape;632;g302391297fa_0_53"/>
          <p:cNvSpPr/>
          <p:nvPr/>
        </p:nvSpPr>
        <p:spPr>
          <a:xfrm>
            <a:off x="6814071" y="1581058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3" name="Google Shape;633;g302391297fa_0_53"/>
          <p:cNvSpPr/>
          <p:nvPr/>
        </p:nvSpPr>
        <p:spPr>
          <a:xfrm>
            <a:off x="6186891" y="1621865"/>
            <a:ext cx="571500" cy="187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변경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34" name="Google Shape;634;g302391297fa_0_53"/>
          <p:cNvGraphicFramePr/>
          <p:nvPr/>
        </p:nvGraphicFramePr>
        <p:xfrm>
          <a:off x="5016796" y="2551141"/>
          <a:ext cx="1753775" cy="729675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6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49,640원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" name="Google Shape;635;g302391297fa_0_53"/>
          <p:cNvSpPr/>
          <p:nvPr/>
        </p:nvSpPr>
        <p:spPr>
          <a:xfrm>
            <a:off x="286225" y="159021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전체선택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6" name="Google Shape;63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9391" y="1625700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g302391297fa_0_53"/>
          <p:cNvSpPr/>
          <p:nvPr/>
        </p:nvSpPr>
        <p:spPr>
          <a:xfrm>
            <a:off x="5080778" y="4578850"/>
            <a:ext cx="1753800" cy="93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302391297fa_0_53"/>
          <p:cNvSpPr/>
          <p:nvPr/>
        </p:nvSpPr>
        <p:spPr>
          <a:xfrm>
            <a:off x="4963050" y="4211550"/>
            <a:ext cx="19920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최근 본 상품                         1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9" name="Google Shape;639;g302391297fa_0_53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47458" y="4270713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g302391297fa_0_53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0800000">
            <a:off x="6357158" y="4270713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g302391297fa_0_53"/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476103" y="4638727"/>
            <a:ext cx="963149" cy="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g302391297fa_0_53"/>
          <p:cNvSpPr/>
          <p:nvPr/>
        </p:nvSpPr>
        <p:spPr>
          <a:xfrm>
            <a:off x="5080778" y="5926975"/>
            <a:ext cx="17538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g302391297fa_0_53"/>
          <p:cNvSpPr txBox="1"/>
          <p:nvPr/>
        </p:nvSpPr>
        <p:spPr>
          <a:xfrm>
            <a:off x="5080778" y="5518625"/>
            <a:ext cx="17538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44" name="Google Shape;644;g302391297fa_0_53"/>
          <p:cNvGraphicFramePr/>
          <p:nvPr/>
        </p:nvGraphicFramePr>
        <p:xfrm>
          <a:off x="5080766" y="6120528"/>
          <a:ext cx="175377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45" name="Google Shape;645;g302391297fa_0_53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41246" y="6148946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g302391297fa_0_53"/>
          <p:cNvSpPr/>
          <p:nvPr/>
        </p:nvSpPr>
        <p:spPr>
          <a:xfrm>
            <a:off x="-1141425" y="10008150"/>
            <a:ext cx="706200" cy="307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g302391297fa_0_53"/>
          <p:cNvSpPr/>
          <p:nvPr/>
        </p:nvSpPr>
        <p:spPr>
          <a:xfrm>
            <a:off x="284475" y="6585850"/>
            <a:ext cx="6708600" cy="307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g302391297fa_0_53"/>
          <p:cNvSpPr/>
          <p:nvPr/>
        </p:nvSpPr>
        <p:spPr>
          <a:xfrm>
            <a:off x="281150" y="755100"/>
            <a:ext cx="6708600" cy="276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9" name="Google Shape;649;g302391297fa_0_53"/>
          <p:cNvCxnSpPr/>
          <p:nvPr/>
        </p:nvCxnSpPr>
        <p:spPr>
          <a:xfrm>
            <a:off x="0" y="144945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4" name="Google Shape;654;g302391297fa_0_33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>
                          <a:solidFill>
                            <a:srgbClr val="262626"/>
                          </a:solidFill>
                        </a:rPr>
                        <a:t>마이페이지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9" name="Google Shape;659;g303e5fefdbf_0_67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 &gt; 마이쇼핑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와이어프레임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60" name="Google Shape;660;g303e5fefdbf_0_6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g303e5fefdbf_0_67"/>
          <p:cNvSpPr/>
          <p:nvPr/>
        </p:nvSpPr>
        <p:spPr>
          <a:xfrm>
            <a:off x="2845525" y="1792500"/>
            <a:ext cx="4548900" cy="572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개인정보, 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g303e5fefdbf_0_67"/>
          <p:cNvSpPr/>
          <p:nvPr/>
        </p:nvSpPr>
        <p:spPr>
          <a:xfrm>
            <a:off x="2845525" y="2440950"/>
            <a:ext cx="4548900" cy="1080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 주문내역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g303e5fefdbf_0_67"/>
          <p:cNvSpPr/>
          <p:nvPr/>
        </p:nvSpPr>
        <p:spPr>
          <a:xfrm>
            <a:off x="2845525" y="3599575"/>
            <a:ext cx="4548900" cy="1094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관심상품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g303e5fefdbf_0_67"/>
          <p:cNvSpPr/>
          <p:nvPr/>
        </p:nvSpPr>
        <p:spPr>
          <a:xfrm>
            <a:off x="1771125" y="479600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g303e5fefdbf_0_67"/>
          <p:cNvSpPr/>
          <p:nvPr/>
        </p:nvSpPr>
        <p:spPr>
          <a:xfrm>
            <a:off x="1771975" y="1807050"/>
            <a:ext cx="984600" cy="28866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좌측 메뉴영역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g303e5fefdbf_0_67"/>
          <p:cNvSpPr/>
          <p:nvPr/>
        </p:nvSpPr>
        <p:spPr>
          <a:xfrm>
            <a:off x="145875" y="2980350"/>
            <a:ext cx="13539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7" name="Google Shape;667;g303e5fefdbf_0_67"/>
          <p:cNvCxnSpPr>
            <a:stCxn id="665" idx="1"/>
            <a:endCxn id="666" idx="3"/>
          </p:cNvCxnSpPr>
          <p:nvPr/>
        </p:nvCxnSpPr>
        <p:spPr>
          <a:xfrm flipH="1">
            <a:off x="1499875" y="3250350"/>
            <a:ext cx="2721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8" name="Google Shape;668;g303e5fefdbf_0_67"/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3" name="Google Shape;673;g303e5fefdbf_0_89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 &gt; 마이쇼핑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</a:t>
                      </a: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74" name="Google Shape;674;g303e5fefdbf_0_89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5" name="Google Shape;675;g303e5fefdbf_0_89"/>
          <p:cNvGraphicFramePr/>
          <p:nvPr/>
        </p:nvGraphicFramePr>
        <p:xfrm>
          <a:off x="285288" y="1148067"/>
          <a:ext cx="1177500" cy="2810077"/>
        </p:xfrm>
        <a:graphic>
          <a:graphicData uri="http://schemas.openxmlformats.org/drawingml/2006/table">
            <a:tbl>
              <a:tblPr>
                <a:noFill/>
                <a:tableStyleId>{0A2960FF-1CAE-47BA-A326-A0E7110F04F6}</a:tableStyleId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관심 목록           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본 상품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구매 상품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 상품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문의 하기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6" name="Google Shape;676;g303e5fefdbf_0_89"/>
          <p:cNvSpPr/>
          <p:nvPr/>
        </p:nvSpPr>
        <p:spPr>
          <a:xfrm>
            <a:off x="1561075" y="1148075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g303e5fefdbf_0_89"/>
          <p:cNvSpPr/>
          <p:nvPr/>
        </p:nvSpPr>
        <p:spPr>
          <a:xfrm>
            <a:off x="4922334" y="1212449"/>
            <a:ext cx="540000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g303e5fefdbf_0_89"/>
          <p:cNvSpPr/>
          <p:nvPr/>
        </p:nvSpPr>
        <p:spPr>
          <a:xfrm>
            <a:off x="2846925" y="1212459"/>
            <a:ext cx="540000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g303e5fefdbf_0_89"/>
          <p:cNvSpPr/>
          <p:nvPr/>
        </p:nvSpPr>
        <p:spPr>
          <a:xfrm>
            <a:off x="3533026" y="1212450"/>
            <a:ext cx="540000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g303e5fefdbf_0_89"/>
          <p:cNvSpPr/>
          <p:nvPr/>
        </p:nvSpPr>
        <p:spPr>
          <a:xfrm>
            <a:off x="4231431" y="1212449"/>
            <a:ext cx="540000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g303e5fefdbf_0_89"/>
          <p:cNvSpPr/>
          <p:nvPr/>
        </p:nvSpPr>
        <p:spPr>
          <a:xfrm>
            <a:off x="5605725" y="1212449"/>
            <a:ext cx="540000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g303e5fefdbf_0_89"/>
          <p:cNvSpPr/>
          <p:nvPr/>
        </p:nvSpPr>
        <p:spPr>
          <a:xfrm>
            <a:off x="6256275" y="1212450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g303e5fefdbf_0_89"/>
          <p:cNvSpPr/>
          <p:nvPr/>
        </p:nvSpPr>
        <p:spPr>
          <a:xfrm>
            <a:off x="6256275" y="1440287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g303e5fefdbf_0_89"/>
          <p:cNvSpPr/>
          <p:nvPr/>
        </p:nvSpPr>
        <p:spPr>
          <a:xfrm>
            <a:off x="6256275" y="1665400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5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925" y="14270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7325" y="142707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825" y="14284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725" y="1428425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g303e5fefdbf_0_89"/>
          <p:cNvSpPr/>
          <p:nvPr/>
        </p:nvSpPr>
        <p:spPr>
          <a:xfrm>
            <a:off x="1652625" y="1604650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내 정보 수정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g303e5fefdbf_0_89"/>
          <p:cNvSpPr/>
          <p:nvPr/>
        </p:nvSpPr>
        <p:spPr>
          <a:xfrm>
            <a:off x="2163005" y="1604659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배송지 관리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g303e5fefdbf_0_89"/>
          <p:cNvSpPr txBox="1"/>
          <p:nvPr/>
        </p:nvSpPr>
        <p:spPr>
          <a:xfrm>
            <a:off x="1565063" y="1343232"/>
            <a:ext cx="16230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OOO님, 안녕하세요.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g303e5fefdbf_0_89"/>
          <p:cNvSpPr/>
          <p:nvPr/>
        </p:nvSpPr>
        <p:spPr>
          <a:xfrm>
            <a:off x="1561075" y="2021252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최근 주문내역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최근 3개월 기준 주문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3" name="Google Shape;693;g303e5fefdbf_0_89"/>
          <p:cNvGraphicFramePr/>
          <p:nvPr/>
        </p:nvGraphicFramePr>
        <p:xfrm>
          <a:off x="1561075" y="2330130"/>
          <a:ext cx="5428800" cy="2252675"/>
        </p:xfrm>
        <a:graphic>
          <a:graphicData uri="http://schemas.openxmlformats.org/drawingml/2006/table">
            <a:tbl>
              <a:tblPr>
                <a:noFill/>
                <a:tableStyleId>{0A2960FF-1CAE-47BA-A326-A0E7110F04F6}</a:tableStyleId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94" name="Google Shape;694;g303e5fefdbf_0_89"/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587136" y="2781587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g303e5fefdbf_0_89"/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2587125" y="3685577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g303e5fefdbf_0_89"/>
          <p:cNvSpPr/>
          <p:nvPr/>
        </p:nvSpPr>
        <p:spPr>
          <a:xfrm>
            <a:off x="3465100" y="278079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</a:t>
            </a: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7" name="Google Shape;697;g303e5fefdbf_0_89"/>
          <p:cNvSpPr/>
          <p:nvPr/>
        </p:nvSpPr>
        <p:spPr>
          <a:xfrm>
            <a:off x="3465100" y="3777630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g303e5fefdbf_0_89"/>
          <p:cNvSpPr/>
          <p:nvPr/>
        </p:nvSpPr>
        <p:spPr>
          <a:xfrm>
            <a:off x="6277120" y="2940255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g303e5fefdbf_0_89"/>
          <p:cNvSpPr/>
          <p:nvPr/>
        </p:nvSpPr>
        <p:spPr>
          <a:xfrm>
            <a:off x="6277120" y="3118180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g303e5fefdbf_0_89"/>
          <p:cNvSpPr/>
          <p:nvPr/>
        </p:nvSpPr>
        <p:spPr>
          <a:xfrm>
            <a:off x="1697625" y="3214500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g303e5fefdbf_0_89"/>
          <p:cNvSpPr/>
          <p:nvPr/>
        </p:nvSpPr>
        <p:spPr>
          <a:xfrm>
            <a:off x="1697625" y="4263400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g303e5fefdbf_0_89"/>
          <p:cNvSpPr/>
          <p:nvPr/>
        </p:nvSpPr>
        <p:spPr>
          <a:xfrm>
            <a:off x="6277119" y="3930067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g303e5fefdbf_0_89"/>
          <p:cNvSpPr/>
          <p:nvPr/>
        </p:nvSpPr>
        <p:spPr>
          <a:xfrm>
            <a:off x="6277119" y="4119830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g303e5fefdbf_0_89"/>
          <p:cNvSpPr/>
          <p:nvPr/>
        </p:nvSpPr>
        <p:spPr>
          <a:xfrm>
            <a:off x="6277119" y="4309580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g303e5fefdbf_0_89"/>
          <p:cNvSpPr/>
          <p:nvPr/>
        </p:nvSpPr>
        <p:spPr>
          <a:xfrm>
            <a:off x="6544550" y="2070330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g303e5fefdbf_0_89"/>
          <p:cNvSpPr/>
          <p:nvPr/>
        </p:nvSpPr>
        <p:spPr>
          <a:xfrm>
            <a:off x="1531600" y="4681283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내가 찜한 상품 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상품으로 등록한 상품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g303e5fefdbf_0_89"/>
          <p:cNvSpPr/>
          <p:nvPr/>
        </p:nvSpPr>
        <p:spPr>
          <a:xfrm>
            <a:off x="6473225" y="4730360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8" name="Google Shape;708;g303e5fefdbf_0_89"/>
          <p:cNvCxnSpPr/>
          <p:nvPr/>
        </p:nvCxnSpPr>
        <p:spPr>
          <a:xfrm>
            <a:off x="1543125" y="4984022"/>
            <a:ext cx="5449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g303e5fefdbf_0_89"/>
          <p:cNvSpPr/>
          <p:nvPr/>
        </p:nvSpPr>
        <p:spPr>
          <a:xfrm>
            <a:off x="284475" y="6724675"/>
            <a:ext cx="6708600" cy="307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g303e5fefdbf_0_89"/>
          <p:cNvSpPr/>
          <p:nvPr/>
        </p:nvSpPr>
        <p:spPr>
          <a:xfrm>
            <a:off x="281150" y="755100"/>
            <a:ext cx="6708600" cy="276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1" name="Google Shape;711;g303e5fefdbf_0_89"/>
          <p:cNvSpPr/>
          <p:nvPr/>
        </p:nvSpPr>
        <p:spPr>
          <a:xfrm>
            <a:off x="1589841" y="505665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303e5fefdbf_0_89"/>
          <p:cNvSpPr/>
          <p:nvPr/>
        </p:nvSpPr>
        <p:spPr>
          <a:xfrm>
            <a:off x="2942031" y="505665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g303e5fefdbf_0_89"/>
          <p:cNvSpPr/>
          <p:nvPr/>
        </p:nvSpPr>
        <p:spPr>
          <a:xfrm>
            <a:off x="5643797" y="505665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303e5fefdbf_0_89"/>
          <p:cNvSpPr/>
          <p:nvPr/>
        </p:nvSpPr>
        <p:spPr>
          <a:xfrm>
            <a:off x="4288234" y="505665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5" name="Google Shape;715;g303e5fefdbf_0_89"/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5839050" y="5117505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g303e5fefdbf_0_89"/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1708249" y="5092636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g303e5fefdbf_0_89"/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3096766" y="5119257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g303e5fefdbf_0_89"/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4505417" y="5118379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g303e5fefdbf_0_89"/>
          <p:cNvSpPr txBox="1"/>
          <p:nvPr/>
        </p:nvSpPr>
        <p:spPr>
          <a:xfrm>
            <a:off x="2938849" y="6090250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g303e5fefdbf_0_89"/>
          <p:cNvSpPr txBox="1"/>
          <p:nvPr/>
        </p:nvSpPr>
        <p:spPr>
          <a:xfrm>
            <a:off x="4289350" y="6090250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g303e5fefdbf_0_89"/>
          <p:cNvSpPr txBox="1"/>
          <p:nvPr/>
        </p:nvSpPr>
        <p:spPr>
          <a:xfrm>
            <a:off x="5639850" y="6090250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g303e5fefdbf_0_89"/>
          <p:cNvSpPr/>
          <p:nvPr/>
        </p:nvSpPr>
        <p:spPr>
          <a:xfrm>
            <a:off x="1590025" y="6487375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g303e5fefdbf_0_89"/>
          <p:cNvSpPr txBox="1"/>
          <p:nvPr/>
        </p:nvSpPr>
        <p:spPr>
          <a:xfrm>
            <a:off x="1589875" y="6089625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g303e5fefdbf_0_89"/>
          <p:cNvSpPr/>
          <p:nvPr/>
        </p:nvSpPr>
        <p:spPr>
          <a:xfrm>
            <a:off x="2938874" y="6486800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g303e5fefdbf_0_89"/>
          <p:cNvSpPr/>
          <p:nvPr/>
        </p:nvSpPr>
        <p:spPr>
          <a:xfrm>
            <a:off x="4289349" y="6481900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g303e5fefdbf_0_89"/>
          <p:cNvSpPr/>
          <p:nvPr/>
        </p:nvSpPr>
        <p:spPr>
          <a:xfrm>
            <a:off x="5639825" y="6484625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fbed8f0fcf_0_6"/>
          <p:cNvGraphicFramePr/>
          <p:nvPr/>
        </p:nvGraphicFramePr>
        <p:xfrm>
          <a:off x="273275" y="30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>
                          <a:solidFill>
                            <a:srgbClr val="262626"/>
                          </a:solidFill>
                        </a:rPr>
                        <a:t>메인화면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g279cb5b44b0_0_40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_와이어프레임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6" name="Google Shape;96;g279cb5b44b0_0_40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79cb5b44b0_0_40"/>
          <p:cNvSpPr/>
          <p:nvPr/>
        </p:nvSpPr>
        <p:spPr>
          <a:xfrm>
            <a:off x="-2880000" y="10800000"/>
            <a:ext cx="1080000" cy="270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79cb5b44b0_0_40"/>
          <p:cNvSpPr/>
          <p:nvPr/>
        </p:nvSpPr>
        <p:spPr>
          <a:xfrm>
            <a:off x="1771125" y="1232850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79cb5b44b0_0_40"/>
          <p:cNvSpPr/>
          <p:nvPr/>
        </p:nvSpPr>
        <p:spPr>
          <a:xfrm>
            <a:off x="1771125" y="1476862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79cb5b44b0_0_40"/>
          <p:cNvSpPr/>
          <p:nvPr/>
        </p:nvSpPr>
        <p:spPr>
          <a:xfrm>
            <a:off x="3023276" y="1476750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79cb5b44b0_0_40"/>
          <p:cNvSpPr/>
          <p:nvPr/>
        </p:nvSpPr>
        <p:spPr>
          <a:xfrm>
            <a:off x="1771125" y="1767212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79cb5b44b0_0_40"/>
          <p:cNvSpPr/>
          <p:nvPr/>
        </p:nvSpPr>
        <p:spPr>
          <a:xfrm>
            <a:off x="1771125" y="2073275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79cb5b44b0_0_40"/>
          <p:cNvSpPr/>
          <p:nvPr/>
        </p:nvSpPr>
        <p:spPr>
          <a:xfrm>
            <a:off x="1771125" y="6007200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79cb5b44b0_0_40"/>
          <p:cNvSpPr/>
          <p:nvPr/>
        </p:nvSpPr>
        <p:spPr>
          <a:xfrm>
            <a:off x="1771125" y="3649075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79cb5b44b0_0_40"/>
          <p:cNvSpPr/>
          <p:nvPr/>
        </p:nvSpPr>
        <p:spPr>
          <a:xfrm>
            <a:off x="5271125" y="1473775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279cb5b44b0_0_40"/>
          <p:cNvSpPr/>
          <p:nvPr/>
        </p:nvSpPr>
        <p:spPr>
          <a:xfrm>
            <a:off x="1771025" y="4843875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g305a46794f5_0_64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상품전시 영역(공통) : 상품 노출 기준정의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" name="Google Shape;112;g305a46794f5_0_64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05a46794f5_0_64"/>
          <p:cNvSpPr/>
          <p:nvPr/>
        </p:nvSpPr>
        <p:spPr>
          <a:xfrm>
            <a:off x="-2880000" y="10800000"/>
            <a:ext cx="1080000" cy="270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305a46794f5_0_64"/>
          <p:cNvSpPr txBox="1"/>
          <p:nvPr/>
        </p:nvSpPr>
        <p:spPr>
          <a:xfrm>
            <a:off x="208200" y="849000"/>
            <a:ext cx="93966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>
                <a:solidFill>
                  <a:schemeClr val="dk1"/>
                </a:solidFill>
                <a:highlight>
                  <a:srgbClr val="FFFFFF"/>
                </a:highlight>
              </a:rPr>
              <a:t>1) 운영사 페이지에서 상품소싱 및 마켓관리 담당자 필요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메인페이지에 전시할 상품을 노출 (정책은 상세 기획에서 진행 예정입니다.)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5" name="Google Shape;115;g305a46794f5_0_64"/>
          <p:cNvGraphicFramePr/>
          <p:nvPr/>
        </p:nvGraphicFramePr>
        <p:xfrm>
          <a:off x="360625" y="2306800"/>
          <a:ext cx="9244150" cy="2880210"/>
        </p:xfrm>
        <a:graphic>
          <a:graphicData uri="http://schemas.openxmlformats.org/drawingml/2006/table">
            <a:tbl>
              <a:tblPr>
                <a:noFill/>
                <a:tableStyleId>{0A2960FF-1CAE-47BA-A326-A0E7110F04F6}</a:tableStyleId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9개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 관련 배너 제작 후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3개 , 좌우버튼 클릭시 1개씩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1세트(5개)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순위에따라 10개 상품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1세트(6개)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좌우버튼 클릭시 1세트(5개)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노출할 특가상품 설정 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12 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12개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12개 이상 포함한 카테고리 목록 설정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12개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4개, 좌우버튼 클릭시 1세트(4개)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운영사 페이지에서 노출할 카테고리 설정 (관리담당자 필요)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12개 호출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g2ef584e469a_0_1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시안(1/2)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1" name="Google Shape;121;g2ef584e469a_0_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ef584e469a_0_1"/>
          <p:cNvSpPr/>
          <p:nvPr/>
        </p:nvSpPr>
        <p:spPr>
          <a:xfrm>
            <a:off x="-2880000" y="10800000"/>
            <a:ext cx="1080000" cy="270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3" name="Google Shape;123;g2ef584e469a_0_1"/>
          <p:cNvCxnSpPr/>
          <p:nvPr/>
        </p:nvCxnSpPr>
        <p:spPr>
          <a:xfrm>
            <a:off x="482000" y="2229050"/>
            <a:ext cx="4587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g2ef584e469a_0_1"/>
          <p:cNvSpPr/>
          <p:nvPr/>
        </p:nvSpPr>
        <p:spPr>
          <a:xfrm>
            <a:off x="473950" y="1958650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g2ef584e469a_0_1"/>
          <p:cNvSpPr txBox="1"/>
          <p:nvPr/>
        </p:nvSpPr>
        <p:spPr>
          <a:xfrm>
            <a:off x="1722025" y="1933700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추천/특가 상품	신규/인기 상품	기획전/이벤트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126;g2ef584e469a_0_1"/>
          <p:cNvGraphicFramePr/>
          <p:nvPr/>
        </p:nvGraphicFramePr>
        <p:xfrm>
          <a:off x="5703851" y="1621939"/>
          <a:ext cx="1471225" cy="10735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주문배송</a:t>
                      </a:r>
                      <a:r>
                        <a:rPr lang="ko-KR" sz="6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7" name="Google Shape;127;g2ef584e469a_0_1"/>
          <p:cNvGrpSpPr/>
          <p:nvPr/>
        </p:nvGrpSpPr>
        <p:grpSpPr>
          <a:xfrm>
            <a:off x="473950" y="1332014"/>
            <a:ext cx="1434109" cy="525486"/>
            <a:chOff x="869050" y="2232714"/>
            <a:chExt cx="1434109" cy="525486"/>
          </a:xfrm>
        </p:grpSpPr>
        <p:sp>
          <p:nvSpPr>
            <p:cNvPr id="128" name="Google Shape;128;g2ef584e469a_0_1"/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29;g2ef584e469a_0_1"/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펜</a:t>
              </a:r>
              <a:r>
                <a:rPr lang="ko-KR" sz="1200" b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 ICT 마켓</a:t>
              </a:r>
              <a:endParaRPr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0" name="Google Shape;130;g2ef584e469a_0_1"/>
          <p:cNvSpPr/>
          <p:nvPr/>
        </p:nvSpPr>
        <p:spPr>
          <a:xfrm>
            <a:off x="2016925" y="1432803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2ef584e469a_0_1"/>
          <p:cNvSpPr txBox="1"/>
          <p:nvPr/>
        </p:nvSpPr>
        <p:spPr>
          <a:xfrm>
            <a:off x="4854775" y="971200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g2ef584e469a_0_1"/>
          <p:cNvCxnSpPr/>
          <p:nvPr/>
        </p:nvCxnSpPr>
        <p:spPr>
          <a:xfrm>
            <a:off x="127450" y="1240900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g2ef584e469a_0_1"/>
          <p:cNvSpPr txBox="1"/>
          <p:nvPr/>
        </p:nvSpPr>
        <p:spPr>
          <a:xfrm>
            <a:off x="482000" y="948400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g2ef584e469a_0_1" descr="&lt;svg xmlns=&quot;http://www.w3.org/2000/svg&quot; height=&quot;24px&quot; viewBox=&quot;0 0 24 24&quot; width=&quot;24px&quot; fill=&quot;#5f6368&quot;&gt;&lt;path d=&quot;M0 0h24v24H0z&quot; fill=&quot;none&quot;/&gt;&lt;path d=&quot;M7 18c-1.1 0-1.99.9-1.99 2S5.9 22 7 22s2-.9 2-2-.9-2-2-2zM1 2v2h2l3.6 7.59-1.35 2.45c-.16.28-.25.61-.25.96 0 1.1.9 2 2 2h12v-2H7.42c-.14 0-.25-.11-.25-.25l.03-.12.9-1.63h7.45c.75 0 1.41-.41 1.75-1.03l3.58-6.49c.08-.14.12-.31.12-.48 0-.55-.45-1-1-1H5.21l-.94-2H1zm16 16c-1.1 0-1.99.9-1.99 2s.89 2 1.99 2 2-.9 2-2-.9-2-2-2z&quot;/&gt;&lt;/svg&gt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938" y="1397637"/>
            <a:ext cx="252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ef584e469a_0_1" descr="&lt;svg xmlns=&quot;http://www.w3.org/2000/svg&quot; height=&quot;24px&quot; viewBox=&quot;0 0 24 24&quot; width=&quot;24px&quot; fill=&quot;#5f6368&quot;&gt;&lt;path d=&quot;M0 0h24v24H0z&quot; fill=&quot;none&quot;/&gt;&lt;path d=&quot;M12 12c2.21 0 4-1.79 4-4s-1.79-4-4-4-4 1.79-4 4 1.79 4 4 4zm0 2c-2.67 0-8 1.34-8 4v2h16v-2c0-2.66-5.33-4-8-4z&quot;/&gt;&lt;/svg&gt;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5603" y="1397637"/>
            <a:ext cx="252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ef584e469a_0_1" descr="&lt;svg xmlns=&quot;http://www.w3.org/2000/svg&quot; height=&quot;24px&quot; viewBox=&quot;0 0 24 24&quot; width=&quot;24px&quot; fill=&quot;#5f6368&quot;&gt;&lt;path d=&quot;M0 0h24v24H0z&quot; fill=&quot;none&quot;/&gt;&lt;path d=&quot;M20 8h-3V4H3c-1.1 0-2 .9-2 2v11h2c0 1.66 1.34 3 3 3s3-1.34 3-3h6c0 1.66 1.34 3 3 3s3-1.34 3-3h2v-5l-3-4zM6 18.5c-.83 0-1.5-.67-1.5-1.5s.67-1.5 1.5-1.5 1.5.67 1.5 1.5-.67 1.5-1.5 1.5zm13.5-9l1.96 2.5H17V9.5h2.5zm-1.5 9c-.83 0-1.5-.67-1.5-1.5s.67-1.5 1.5-1.5 1.5.67 1.5 1.5-.67 1.5-1.5 1.5z&quot;/&gt;&lt;/svg&gt;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8173" y="1397637"/>
            <a:ext cx="252000" cy="25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g2ef584e469a_0_1"/>
          <p:cNvGraphicFramePr/>
          <p:nvPr/>
        </p:nvGraphicFramePr>
        <p:xfrm>
          <a:off x="5359263" y="1985885"/>
          <a:ext cx="1751675" cy="2097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68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자주구매상품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최근본상품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Google Shape;138;g2ef584e469a_0_1"/>
          <p:cNvSpPr/>
          <p:nvPr/>
        </p:nvSpPr>
        <p:spPr>
          <a:xfrm>
            <a:off x="5981504" y="1377717"/>
            <a:ext cx="130200" cy="1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2ef584e469a_0_1"/>
          <p:cNvSpPr/>
          <p:nvPr/>
        </p:nvSpPr>
        <p:spPr>
          <a:xfrm>
            <a:off x="0" y="2228650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g2ef584e469a_0_1"/>
          <p:cNvSpPr/>
          <p:nvPr/>
        </p:nvSpPr>
        <p:spPr>
          <a:xfrm>
            <a:off x="482000" y="2301250"/>
            <a:ext cx="2156400" cy="124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2ef584e469a_0_1"/>
          <p:cNvSpPr/>
          <p:nvPr/>
        </p:nvSpPr>
        <p:spPr>
          <a:xfrm>
            <a:off x="4949119" y="2301238"/>
            <a:ext cx="2156400" cy="124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                     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2ef584e469a_0_1"/>
          <p:cNvSpPr/>
          <p:nvPr/>
        </p:nvSpPr>
        <p:spPr>
          <a:xfrm>
            <a:off x="2714238" y="2301250"/>
            <a:ext cx="2156400" cy="124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143;g2ef584e469a_0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0700" y="2371409"/>
            <a:ext cx="929625" cy="92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ef584e469a_0_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76588" y="3303253"/>
            <a:ext cx="308666" cy="81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ef584e469a_0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47313" y="3313272"/>
            <a:ext cx="367229" cy="6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ef584e469a_0_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5013" y="3309039"/>
            <a:ext cx="308666" cy="7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ef584e469a_0_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75738" y="3313081"/>
            <a:ext cx="238802" cy="61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ef584e469a_0_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76597" y="3291102"/>
            <a:ext cx="238802" cy="1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f584e469a_0_1"/>
          <p:cNvSpPr txBox="1"/>
          <p:nvPr/>
        </p:nvSpPr>
        <p:spPr>
          <a:xfrm>
            <a:off x="583101" y="2424329"/>
            <a:ext cx="12243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10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SAFETY SHOES</a:t>
            </a:r>
            <a:endParaRPr sz="1100" b="1" i="0" u="none" strike="noStrike" cap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f584e469a_0_1"/>
          <p:cNvSpPr txBox="1"/>
          <p:nvPr/>
        </p:nvSpPr>
        <p:spPr>
          <a:xfrm>
            <a:off x="680264" y="2704556"/>
            <a:ext cx="1113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어느길이든 미끌어지지 않계</a:t>
            </a:r>
            <a:endParaRPr sz="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안전한 나만의 길을 찾다</a:t>
            </a:r>
            <a:endParaRPr sz="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g2ef584e469a_0_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120563" y="2373378"/>
            <a:ext cx="929625" cy="9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ef584e469a_0_1"/>
          <p:cNvSpPr txBox="1"/>
          <p:nvPr/>
        </p:nvSpPr>
        <p:spPr>
          <a:xfrm>
            <a:off x="4999676" y="2424316"/>
            <a:ext cx="12243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1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고품질 안전모</a:t>
            </a:r>
            <a:endParaRPr sz="9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f584e469a_0_1"/>
          <p:cNvSpPr txBox="1"/>
          <p:nvPr/>
        </p:nvSpPr>
        <p:spPr>
          <a:xfrm>
            <a:off x="4993935" y="3190164"/>
            <a:ext cx="196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 로고, 문구 인쇄 서비스까지!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f584e469a_0_1"/>
          <p:cNvSpPr txBox="1"/>
          <p:nvPr/>
        </p:nvSpPr>
        <p:spPr>
          <a:xfrm>
            <a:off x="5091077" y="2704544"/>
            <a:ext cx="1113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동일한 안전모를 더 합리적인 가격으로 만나보세요</a:t>
            </a:r>
            <a:endParaRPr sz="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f584e469a_0_1"/>
          <p:cNvSpPr txBox="1"/>
          <p:nvPr/>
        </p:nvSpPr>
        <p:spPr>
          <a:xfrm>
            <a:off x="2802300" y="2410025"/>
            <a:ext cx="11775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0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endParaRPr sz="10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0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0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0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0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f584e469a_0_1"/>
          <p:cNvSpPr txBox="1"/>
          <p:nvPr/>
        </p:nvSpPr>
        <p:spPr>
          <a:xfrm>
            <a:off x="2802306" y="3264277"/>
            <a:ext cx="18543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8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쿨토시/넥쿨러/ 여름용 장갑</a:t>
            </a:r>
            <a:endParaRPr sz="8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f584e469a_0_1"/>
          <p:cNvSpPr txBox="1"/>
          <p:nvPr/>
        </p:nvSpPr>
        <p:spPr>
          <a:xfrm>
            <a:off x="2880225" y="2969825"/>
            <a:ext cx="9657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8" name="Google Shape;158;g2ef584e469a_0_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104288" y="2306550"/>
            <a:ext cx="552300" cy="552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9" name="Google Shape;159;g2ef584e469a_0_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256550" y="2596325"/>
            <a:ext cx="552900" cy="552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0" name="Google Shape;160;g2ef584e469a_0_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30345" y="2605339"/>
            <a:ext cx="461700" cy="461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1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732688" y="3434428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7091" y="197321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000619" y="1432800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4" name="Google Shape;164;g2ef584e469a_0_1"/>
          <p:cNvSpPr/>
          <p:nvPr/>
        </p:nvSpPr>
        <p:spPr>
          <a:xfrm>
            <a:off x="563175" y="4189075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ef584e469a_0_1"/>
          <p:cNvSpPr/>
          <p:nvPr/>
        </p:nvSpPr>
        <p:spPr>
          <a:xfrm>
            <a:off x="1866299" y="4189075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2ef584e469a_0_1"/>
          <p:cNvSpPr/>
          <p:nvPr/>
        </p:nvSpPr>
        <p:spPr>
          <a:xfrm>
            <a:off x="3169422" y="4189075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ef584e469a_0_1"/>
          <p:cNvSpPr/>
          <p:nvPr/>
        </p:nvSpPr>
        <p:spPr>
          <a:xfrm>
            <a:off x="4472546" y="4189075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2ef584e469a_0_1"/>
          <p:cNvSpPr/>
          <p:nvPr/>
        </p:nvSpPr>
        <p:spPr>
          <a:xfrm>
            <a:off x="5775669" y="4189075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2ef584e469a_0_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674988" y="4266189"/>
            <a:ext cx="988385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ef584e469a_0_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978599" y="4266189"/>
            <a:ext cx="988384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ef584e469a_0_1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24974" y="4309914"/>
            <a:ext cx="900921" cy="9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ef584e469a_0_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628098" y="4309914"/>
            <a:ext cx="900921" cy="9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ef584e469a_0_1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918551" y="4266175"/>
            <a:ext cx="988399" cy="98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ef584e469a_0_1"/>
          <p:cNvSpPr txBox="1"/>
          <p:nvPr/>
        </p:nvSpPr>
        <p:spPr>
          <a:xfrm>
            <a:off x="1867043" y="5214688"/>
            <a:ext cx="11334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오토스 NBR 장갑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2ef584e469a_0_1"/>
          <p:cNvSpPr txBox="1"/>
          <p:nvPr/>
        </p:nvSpPr>
        <p:spPr>
          <a:xfrm>
            <a:off x="4542960" y="5214688"/>
            <a:ext cx="11073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스마트 안전모용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MH1000BS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2ef584e469a_0_1"/>
          <p:cNvSpPr txBox="1"/>
          <p:nvPr/>
        </p:nvSpPr>
        <p:spPr>
          <a:xfrm>
            <a:off x="3377891" y="5214688"/>
            <a:ext cx="8040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안전조끼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2ef584e469a_0_1"/>
          <p:cNvSpPr txBox="1"/>
          <p:nvPr/>
        </p:nvSpPr>
        <p:spPr>
          <a:xfrm>
            <a:off x="5965292" y="5214688"/>
            <a:ext cx="9309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분말소화기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2ef584e469a_0_1"/>
          <p:cNvSpPr/>
          <p:nvPr/>
        </p:nvSpPr>
        <p:spPr>
          <a:xfrm>
            <a:off x="567125" y="5491960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30,928원</a:t>
            </a: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2ef584e469a_0_1"/>
          <p:cNvSpPr txBox="1"/>
          <p:nvPr/>
        </p:nvSpPr>
        <p:spPr>
          <a:xfrm>
            <a:off x="648078" y="5214688"/>
            <a:ext cx="1050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2ef584e469a_0_1"/>
          <p:cNvSpPr/>
          <p:nvPr/>
        </p:nvSpPr>
        <p:spPr>
          <a:xfrm>
            <a:off x="1869442" y="5487268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1,935원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2ef584e469a_0_1"/>
          <p:cNvSpPr/>
          <p:nvPr/>
        </p:nvSpPr>
        <p:spPr>
          <a:xfrm>
            <a:off x="3171742" y="5487250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6,186원</a:t>
            </a: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2ef584e469a_0_1"/>
          <p:cNvSpPr/>
          <p:nvPr/>
        </p:nvSpPr>
        <p:spPr>
          <a:xfrm>
            <a:off x="4474042" y="5487250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268,817원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2ef584e469a_0_1"/>
          <p:cNvSpPr/>
          <p:nvPr/>
        </p:nvSpPr>
        <p:spPr>
          <a:xfrm>
            <a:off x="5776511" y="5489727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18,041원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2ef584e469a_0_1"/>
          <p:cNvSpPr/>
          <p:nvPr/>
        </p:nvSpPr>
        <p:spPr>
          <a:xfrm>
            <a:off x="404750" y="3860900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567113" y="418048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868263" y="418048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170400" y="418048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4473025" y="418048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5775663" y="418048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 rot="5400000">
            <a:off x="451675" y="473748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 rot="-5400000">
            <a:off x="6870575" y="473748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 rot="5400000">
            <a:off x="164812" y="2767392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 rot="-5400000">
            <a:off x="7099050" y="2767392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ef584e469a_0_1"/>
          <p:cNvSpPr/>
          <p:nvPr/>
        </p:nvSpPr>
        <p:spPr>
          <a:xfrm>
            <a:off x="451675" y="6069700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5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451668" y="6310211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6837307" y="6310211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ef584e469a_0_1"/>
          <p:cNvSpPr/>
          <p:nvPr/>
        </p:nvSpPr>
        <p:spPr>
          <a:xfrm>
            <a:off x="404750" y="5759325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2ef584e469a_0_1"/>
          <p:cNvSpPr/>
          <p:nvPr/>
        </p:nvSpPr>
        <p:spPr>
          <a:xfrm>
            <a:off x="705025" y="6192436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2ef584e469a_0_1"/>
          <p:cNvSpPr/>
          <p:nvPr/>
        </p:nvSpPr>
        <p:spPr>
          <a:xfrm>
            <a:off x="1729305" y="6192436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2ef584e469a_0_1"/>
          <p:cNvSpPr/>
          <p:nvPr/>
        </p:nvSpPr>
        <p:spPr>
          <a:xfrm>
            <a:off x="2753586" y="6192436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2ef584e469a_0_1"/>
          <p:cNvSpPr/>
          <p:nvPr/>
        </p:nvSpPr>
        <p:spPr>
          <a:xfrm>
            <a:off x="3777866" y="6192436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2ef584e469a_0_1"/>
          <p:cNvSpPr/>
          <p:nvPr/>
        </p:nvSpPr>
        <p:spPr>
          <a:xfrm>
            <a:off x="4802147" y="6192436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2ef584e469a_0_1"/>
          <p:cNvSpPr/>
          <p:nvPr/>
        </p:nvSpPr>
        <p:spPr>
          <a:xfrm>
            <a:off x="5826339" y="6192436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g2ef584e469a_0_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66134" y="6338650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ef584e469a_0_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35935" y="6357287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ef584e469a_0_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17670" y="6349413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ef584e469a_0_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6819" y="6356933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ef584e469a_0_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079637" y="6316045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ef584e469a_0_1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5966268" y="6352413"/>
            <a:ext cx="706200" cy="12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8249fdfe1_0_48"/>
          <p:cNvSpPr/>
          <p:nvPr/>
        </p:nvSpPr>
        <p:spPr>
          <a:xfrm>
            <a:off x="481700" y="3448673"/>
            <a:ext cx="6624900" cy="140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f8249fdfe1_0_48"/>
          <p:cNvSpPr/>
          <p:nvPr/>
        </p:nvSpPr>
        <p:spPr>
          <a:xfrm>
            <a:off x="2114100" y="3542023"/>
            <a:ext cx="1165500" cy="1217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f8249fdfe1_0_48"/>
          <p:cNvSpPr/>
          <p:nvPr/>
        </p:nvSpPr>
        <p:spPr>
          <a:xfrm>
            <a:off x="3367117" y="3542023"/>
            <a:ext cx="1165500" cy="1217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f8249fdfe1_0_48"/>
          <p:cNvSpPr/>
          <p:nvPr/>
        </p:nvSpPr>
        <p:spPr>
          <a:xfrm>
            <a:off x="5871877" y="3542023"/>
            <a:ext cx="1100100" cy="1217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f8249fdfe1_0_48"/>
          <p:cNvSpPr/>
          <p:nvPr/>
        </p:nvSpPr>
        <p:spPr>
          <a:xfrm>
            <a:off x="4620135" y="3542023"/>
            <a:ext cx="1165500" cy="1217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2f8249fdfe1_0_48"/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000975" y="358957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2f8249fdfe1_0_48"/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277600" y="359024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2f8249fdfe1_0_48"/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454575" y="3590949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f8249fdfe1_0_48"/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792275" y="3590249"/>
            <a:ext cx="819825" cy="8204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g2f8249fdfe1_0_48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시안(2/2)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4" name="Google Shape;224;g2f8249fdfe1_0_48" descr="팬택씨앤아이 엔지니어링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f8249fdfe1_0_48"/>
          <p:cNvSpPr/>
          <p:nvPr/>
        </p:nvSpPr>
        <p:spPr>
          <a:xfrm>
            <a:off x="-2880000" y="10800000"/>
            <a:ext cx="1080000" cy="270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6" name="Google Shape;226;g2f8249fdfe1_0_48"/>
          <p:cNvGraphicFramePr/>
          <p:nvPr/>
        </p:nvGraphicFramePr>
        <p:xfrm>
          <a:off x="1428513" y="6852668"/>
          <a:ext cx="5492825" cy="18125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물품공급 기본계약서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특별계약서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윤리서약서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신규고객 결제안내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소리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 제안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7" name="Google Shape;227;g2f8249fdfe1_0_48" descr="OK plaz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60600" y="684485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f8249fdfe1_0_48"/>
          <p:cNvSpPr txBox="1"/>
          <p:nvPr/>
        </p:nvSpPr>
        <p:spPr>
          <a:xfrm>
            <a:off x="1405974" y="7082850"/>
            <a:ext cx="5538900" cy="1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 Copyright Pantech C&amp;I Eng. All Rights Reserved.                                                                          개인정보처리방침 ㅣ 이메일무단 수집거부                                          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" name="Google Shape;229;g2f8249fdfe1_0_48"/>
          <p:cNvCxnSpPr/>
          <p:nvPr/>
        </p:nvCxnSpPr>
        <p:spPr>
          <a:xfrm>
            <a:off x="0" y="6722625"/>
            <a:ext cx="7560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g2f8249fdfe1_0_48"/>
          <p:cNvSpPr/>
          <p:nvPr/>
        </p:nvSpPr>
        <p:spPr>
          <a:xfrm>
            <a:off x="404750" y="2759598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2f8249fdfe1_0_48"/>
          <p:cNvSpPr txBox="1"/>
          <p:nvPr/>
        </p:nvSpPr>
        <p:spPr>
          <a:xfrm>
            <a:off x="3367125" y="4349696"/>
            <a:ext cx="1165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2f8249fdfe1_0_48"/>
          <p:cNvSpPr txBox="1"/>
          <p:nvPr/>
        </p:nvSpPr>
        <p:spPr>
          <a:xfrm>
            <a:off x="4614275" y="4349696"/>
            <a:ext cx="1165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g2f8249fdfe1_0_48"/>
          <p:cNvSpPr txBox="1"/>
          <p:nvPr/>
        </p:nvSpPr>
        <p:spPr>
          <a:xfrm>
            <a:off x="5866164" y="4349687"/>
            <a:ext cx="11001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g2f8249fdfe1_0_48"/>
          <p:cNvSpPr/>
          <p:nvPr/>
        </p:nvSpPr>
        <p:spPr>
          <a:xfrm>
            <a:off x="2114100" y="4601446"/>
            <a:ext cx="11655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g2f8249fdfe1_0_48"/>
          <p:cNvSpPr txBox="1"/>
          <p:nvPr/>
        </p:nvSpPr>
        <p:spPr>
          <a:xfrm>
            <a:off x="2111850" y="4349696"/>
            <a:ext cx="11655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602 E2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g2f8249fdfe1_0_48"/>
          <p:cNvSpPr/>
          <p:nvPr/>
        </p:nvSpPr>
        <p:spPr>
          <a:xfrm>
            <a:off x="3367126" y="4597190"/>
            <a:ext cx="11655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2f8249fdfe1_0_48"/>
          <p:cNvSpPr/>
          <p:nvPr/>
        </p:nvSpPr>
        <p:spPr>
          <a:xfrm>
            <a:off x="4620136" y="4597174"/>
            <a:ext cx="11655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2f8249fdfe1_0_48"/>
          <p:cNvSpPr/>
          <p:nvPr/>
        </p:nvSpPr>
        <p:spPr>
          <a:xfrm>
            <a:off x="5876298" y="4599435"/>
            <a:ext cx="11001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g2f8249fdfe1_0_48"/>
          <p:cNvSpPr/>
          <p:nvPr/>
        </p:nvSpPr>
        <p:spPr>
          <a:xfrm>
            <a:off x="6863164" y="4067390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0" name="Google Shape;240;g2f8249fdfe1_0_48"/>
          <p:cNvSpPr/>
          <p:nvPr/>
        </p:nvSpPr>
        <p:spPr>
          <a:xfrm rot="10800000">
            <a:off x="2017843" y="4067390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1" name="Google Shape;241;g2f8249fdfe1_0_48"/>
          <p:cNvGraphicFramePr/>
          <p:nvPr/>
        </p:nvGraphicFramePr>
        <p:xfrm>
          <a:off x="487238" y="3084031"/>
          <a:ext cx="6625000" cy="240925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2" name="Google Shape;242;g2f8249fdfe1_0_48"/>
          <p:cNvSpPr/>
          <p:nvPr/>
        </p:nvSpPr>
        <p:spPr>
          <a:xfrm>
            <a:off x="542625" y="3529075"/>
            <a:ext cx="1299900" cy="12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안전화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작업시 필수 안전 아이템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지밴      # 밀레</a:t>
            </a: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K2        # 아이더</a:t>
            </a: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푸마     # 버팔로</a:t>
            </a: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2f8249fdfe1_0_48"/>
          <p:cNvSpPr/>
          <p:nvPr/>
        </p:nvSpPr>
        <p:spPr>
          <a:xfrm>
            <a:off x="416463" y="842623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2f8249fdfe1_0_48"/>
          <p:cNvSpPr/>
          <p:nvPr/>
        </p:nvSpPr>
        <p:spPr>
          <a:xfrm>
            <a:off x="563175" y="1152648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f8249fdfe1_0_48"/>
          <p:cNvSpPr/>
          <p:nvPr/>
        </p:nvSpPr>
        <p:spPr>
          <a:xfrm>
            <a:off x="1866299" y="1152648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2f8249fdfe1_0_48"/>
          <p:cNvSpPr/>
          <p:nvPr/>
        </p:nvSpPr>
        <p:spPr>
          <a:xfrm>
            <a:off x="3169422" y="1152648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2f8249fdfe1_0_48"/>
          <p:cNvSpPr/>
          <p:nvPr/>
        </p:nvSpPr>
        <p:spPr>
          <a:xfrm>
            <a:off x="4472546" y="1152648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f8249fdfe1_0_48"/>
          <p:cNvSpPr/>
          <p:nvPr/>
        </p:nvSpPr>
        <p:spPr>
          <a:xfrm>
            <a:off x="5775669" y="1152648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2f8249fdfe1_0_4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4988" y="1229762"/>
            <a:ext cx="988385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f8249fdfe1_0_4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78599" y="1229762"/>
            <a:ext cx="988384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f8249fdfe1_0_4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324974" y="1273487"/>
            <a:ext cx="900921" cy="9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2f8249fdfe1_0_4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628098" y="1273487"/>
            <a:ext cx="900921" cy="9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f8249fdfe1_0_4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918551" y="1229748"/>
            <a:ext cx="988399" cy="98840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f8249fdfe1_0_48"/>
          <p:cNvSpPr txBox="1"/>
          <p:nvPr/>
        </p:nvSpPr>
        <p:spPr>
          <a:xfrm>
            <a:off x="1867043" y="2178261"/>
            <a:ext cx="11334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오토스 NBR 장갑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2f8249fdfe1_0_48"/>
          <p:cNvSpPr txBox="1"/>
          <p:nvPr/>
        </p:nvSpPr>
        <p:spPr>
          <a:xfrm>
            <a:off x="4542960" y="2178261"/>
            <a:ext cx="11073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스마트 안전모용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MH1000BS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2f8249fdfe1_0_48"/>
          <p:cNvSpPr txBox="1"/>
          <p:nvPr/>
        </p:nvSpPr>
        <p:spPr>
          <a:xfrm>
            <a:off x="3377891" y="2178261"/>
            <a:ext cx="8040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안전조끼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2f8249fdfe1_0_48"/>
          <p:cNvSpPr txBox="1"/>
          <p:nvPr/>
        </p:nvSpPr>
        <p:spPr>
          <a:xfrm>
            <a:off x="5965292" y="2178261"/>
            <a:ext cx="9309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분말소화기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2f8249fdfe1_0_48"/>
          <p:cNvSpPr/>
          <p:nvPr/>
        </p:nvSpPr>
        <p:spPr>
          <a:xfrm>
            <a:off x="567125" y="2455533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40,000원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30,928원</a:t>
            </a:r>
            <a:endParaRPr sz="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2f8249fdfe1_0_48"/>
          <p:cNvSpPr txBox="1"/>
          <p:nvPr/>
        </p:nvSpPr>
        <p:spPr>
          <a:xfrm>
            <a:off x="648078" y="2178261"/>
            <a:ext cx="1050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2f8249fdfe1_0_48"/>
          <p:cNvSpPr/>
          <p:nvPr/>
        </p:nvSpPr>
        <p:spPr>
          <a:xfrm>
            <a:off x="1869442" y="2450841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2,500원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1,935원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2f8249fdfe1_0_48"/>
          <p:cNvSpPr/>
          <p:nvPr/>
        </p:nvSpPr>
        <p:spPr>
          <a:xfrm>
            <a:off x="3171742" y="2450823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8,000원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6,186원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2f8249fdfe1_0_48"/>
          <p:cNvSpPr/>
          <p:nvPr/>
        </p:nvSpPr>
        <p:spPr>
          <a:xfrm>
            <a:off x="4474042" y="2450823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300,000원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268,817원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2f8249fdfe1_0_48"/>
          <p:cNvSpPr/>
          <p:nvPr/>
        </p:nvSpPr>
        <p:spPr>
          <a:xfrm>
            <a:off x="5776511" y="2453300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20,000원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18,041원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4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5400000">
            <a:off x="451675" y="170106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-5400000">
            <a:off x="6870575" y="170106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f8249fdfe1_0_48"/>
          <p:cNvSpPr/>
          <p:nvPr/>
        </p:nvSpPr>
        <p:spPr>
          <a:xfrm>
            <a:off x="481517" y="5191726"/>
            <a:ext cx="6624900" cy="140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g2f8249fdfe1_0_48"/>
          <p:cNvSpPr/>
          <p:nvPr/>
        </p:nvSpPr>
        <p:spPr>
          <a:xfrm>
            <a:off x="2113917" y="5285076"/>
            <a:ext cx="1165500" cy="12174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f8249fdfe1_0_48"/>
          <p:cNvSpPr/>
          <p:nvPr/>
        </p:nvSpPr>
        <p:spPr>
          <a:xfrm>
            <a:off x="3366934" y="5285076"/>
            <a:ext cx="1165500" cy="12174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f8249fdfe1_0_48"/>
          <p:cNvSpPr/>
          <p:nvPr/>
        </p:nvSpPr>
        <p:spPr>
          <a:xfrm>
            <a:off x="5871694" y="5285076"/>
            <a:ext cx="1100100" cy="12174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f8249fdfe1_0_48"/>
          <p:cNvSpPr/>
          <p:nvPr/>
        </p:nvSpPr>
        <p:spPr>
          <a:xfrm>
            <a:off x="4619952" y="5285076"/>
            <a:ext cx="1165500" cy="12174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f8249fdfe1_0_48"/>
          <p:cNvSpPr txBox="1"/>
          <p:nvPr/>
        </p:nvSpPr>
        <p:spPr>
          <a:xfrm>
            <a:off x="3366942" y="6092750"/>
            <a:ext cx="1165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신투구용 안전모(TNS전용)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g2f8249fdfe1_0_48"/>
          <p:cNvSpPr txBox="1"/>
          <p:nvPr/>
        </p:nvSpPr>
        <p:spPr>
          <a:xfrm>
            <a:off x="4614092" y="6092750"/>
            <a:ext cx="1165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신투구용 안전모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g2f8249fdfe1_0_48"/>
          <p:cNvSpPr txBox="1"/>
          <p:nvPr/>
        </p:nvSpPr>
        <p:spPr>
          <a:xfrm>
            <a:off x="5865981" y="6092740"/>
            <a:ext cx="11001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보안경 안전모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2f8249fdfe1_0_48"/>
          <p:cNvSpPr/>
          <p:nvPr/>
        </p:nvSpPr>
        <p:spPr>
          <a:xfrm>
            <a:off x="2113917" y="6344499"/>
            <a:ext cx="11655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5,700원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2f8249fdfe1_0_48"/>
          <p:cNvSpPr txBox="1"/>
          <p:nvPr/>
        </p:nvSpPr>
        <p:spPr>
          <a:xfrm>
            <a:off x="2111667" y="6092750"/>
            <a:ext cx="1165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통풍형 안전모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2f8249fdfe1_0_48"/>
          <p:cNvSpPr/>
          <p:nvPr/>
        </p:nvSpPr>
        <p:spPr>
          <a:xfrm>
            <a:off x="3366943" y="6340243"/>
            <a:ext cx="11655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6,400원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2f8249fdfe1_0_48"/>
          <p:cNvSpPr/>
          <p:nvPr/>
        </p:nvSpPr>
        <p:spPr>
          <a:xfrm>
            <a:off x="4619953" y="6340227"/>
            <a:ext cx="11655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7,000원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g2f8249fdfe1_0_48"/>
          <p:cNvSpPr/>
          <p:nvPr/>
        </p:nvSpPr>
        <p:spPr>
          <a:xfrm>
            <a:off x="5876115" y="6342489"/>
            <a:ext cx="11001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9,300원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g2f8249fdfe1_0_48"/>
          <p:cNvSpPr/>
          <p:nvPr/>
        </p:nvSpPr>
        <p:spPr>
          <a:xfrm>
            <a:off x="6862981" y="5810444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2f8249fdfe1_0_48"/>
          <p:cNvSpPr/>
          <p:nvPr/>
        </p:nvSpPr>
        <p:spPr>
          <a:xfrm rot="10800000">
            <a:off x="2017660" y="5810444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2f8249fdfe1_0_48"/>
          <p:cNvSpPr/>
          <p:nvPr/>
        </p:nvSpPr>
        <p:spPr>
          <a:xfrm>
            <a:off x="542442" y="5272126"/>
            <a:ext cx="1299900" cy="12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안전모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작업시 필수 안전 아이템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2" name="Google Shape;282;g2f8249fdfe1_0_48" descr="&lt;svg xmlns=&quot;http://www.w3.org/2000/svg&quot; height=&quot;24px&quot; viewBox=&quot;0 -960 960 960&quot; width=&quot;24px&quot; fill=&quot;#5f6368&quot;&gt;&lt;path d=&quot;M480-160q-33 0-56.5-23.5T400-240q0-33 23.5-56.5T480-320q33 0 56.5 23.5T560-240q0 33-23.5 56.5T480-160Zm0-240q-33 0-56.5-23.5T400-480q0-33 23.5-56.5T480-560q33 0 56.5 23.5T560-480q0 33-23.5 56.5T480-400Zm0-240q-33 0-56.5-23.5T400-720q0-33 23.5-56.5T480-800q33 0 56.5 23.5T560-720q0 33-23.5 56.5T480-640Z&quot;/&gt;&lt;/svg&gt;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43550" y="4836950"/>
            <a:ext cx="366600" cy="3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2f8249fdfe1_0_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044950" y="5315125"/>
            <a:ext cx="804000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2f8249fdfe1_0_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800074" y="5300650"/>
            <a:ext cx="804000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g2f8249fdfe1_0_4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286938" y="5293573"/>
            <a:ext cx="819825" cy="8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2f8249fdfe1_0_4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543638" y="5300663"/>
            <a:ext cx="804000" cy="8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f8249fdfe1_0_48"/>
          <p:cNvSpPr/>
          <p:nvPr/>
        </p:nvSpPr>
        <p:spPr>
          <a:xfrm>
            <a:off x="625936" y="5787313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g2f8249fdfe1_0_48"/>
          <p:cNvSpPr/>
          <p:nvPr/>
        </p:nvSpPr>
        <p:spPr>
          <a:xfrm>
            <a:off x="625936" y="4011138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g2fbed8f0fcf_0_10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>
                          <a:solidFill>
                            <a:srgbClr val="262626"/>
                          </a:solidFill>
                        </a:rPr>
                        <a:t>상품목록/검색결과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" name="Google Shape;298;g302391297fa_0_234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와이어프레임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9" name="Google Shape;299;g302391297fa_0_234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302391297fa_0_234"/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302391297fa_0_234"/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302391297fa_0_234"/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302391297fa_0_234"/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302391297fa_0_234"/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g302391297fa_0_234"/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6" name="Google Shape;306;g302391297fa_0_234"/>
          <p:cNvCxnSpPr>
            <a:stCxn id="303" idx="1"/>
            <a:endCxn id="30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g302391297fa_0_234"/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302391297fa_0_234"/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g302391297fa_0_234"/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g2fde9f025b9_0_500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 &gt; 상품 카테고리 &gt; 상품 목록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15" name="Google Shape;315;g2fde9f025b9_0_500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fde9f025b9_0_500"/>
          <p:cNvSpPr/>
          <p:nvPr/>
        </p:nvSpPr>
        <p:spPr>
          <a:xfrm>
            <a:off x="225304" y="108523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275" y="108361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431" y="108361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131" y="1083611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fde9f025b9_0_500"/>
          <p:cNvSpPr txBox="1"/>
          <p:nvPr/>
        </p:nvSpPr>
        <p:spPr>
          <a:xfrm>
            <a:off x="2537088" y="116765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1" name="Google Shape;321;g2fde9f025b9_0_500"/>
          <p:cNvSpPr/>
          <p:nvPr/>
        </p:nvSpPr>
        <p:spPr>
          <a:xfrm>
            <a:off x="-1599550" y="10457225"/>
            <a:ext cx="888000" cy="17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fde9f025b9_0_500"/>
          <p:cNvSpPr/>
          <p:nvPr/>
        </p:nvSpPr>
        <p:spPr>
          <a:xfrm>
            <a:off x="281150" y="755100"/>
            <a:ext cx="6708600" cy="276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3" name="Google Shape;323;g2fde9f025b9_0_500"/>
          <p:cNvGrpSpPr/>
          <p:nvPr/>
        </p:nvGrpSpPr>
        <p:grpSpPr>
          <a:xfrm>
            <a:off x="3284400" y="5891575"/>
            <a:ext cx="2265000" cy="180000"/>
            <a:chOff x="4065288" y="6528825"/>
            <a:chExt cx="2265000" cy="180000"/>
          </a:xfrm>
        </p:grpSpPr>
        <p:sp>
          <p:nvSpPr>
            <p:cNvPr id="324" name="Google Shape;324;g2fde9f025b9_0_500"/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5" name="Google Shape;325;g2fde9f025b9_0_500"/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g2fde9f025b9_0_500"/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7" name="Google Shape;327;g2fde9f025b9_0_500"/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" name="Google Shape;328;g2fde9f025b9_0_500"/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9" name="Google Shape;329;g2fde9f025b9_0_500"/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0" name="Google Shape;330;g2fde9f025b9_0_500"/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" name="Google Shape;331;g2fde9f025b9_0_500"/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g2fde9f025b9_0_500"/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33" name="Google Shape;333;g2fde9f025b9_0_500"/>
          <p:cNvGraphicFramePr/>
          <p:nvPr/>
        </p:nvGraphicFramePr>
        <p:xfrm>
          <a:off x="262788" y="1592222"/>
          <a:ext cx="1177500" cy="2747097"/>
        </p:xfrm>
        <a:graphic>
          <a:graphicData uri="http://schemas.openxmlformats.org/drawingml/2006/table">
            <a:tbl>
              <a:tblPr>
                <a:noFill/>
                <a:tableStyleId>{0A2960FF-1CAE-47BA-A326-A0E7110F04F6}</a:tableStyleId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4" name="Google Shape;334;g2fde9f025b9_0_500"/>
          <p:cNvSpPr/>
          <p:nvPr/>
        </p:nvSpPr>
        <p:spPr>
          <a:xfrm>
            <a:off x="1504551" y="1613480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g2fde9f025b9_0_500"/>
          <p:cNvCxnSpPr/>
          <p:nvPr/>
        </p:nvCxnSpPr>
        <p:spPr>
          <a:xfrm>
            <a:off x="1589850" y="1869780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36" name="Google Shape;336;g2fde9f025b9_0_500"/>
          <p:cNvGraphicFramePr/>
          <p:nvPr/>
        </p:nvGraphicFramePr>
        <p:xfrm>
          <a:off x="5688288" y="1663265"/>
          <a:ext cx="798125" cy="170175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7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8691" y="1668428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8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9550" y="1668428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9" name="Google Shape;339;g2fde9f025b9_0_500"/>
          <p:cNvSpPr/>
          <p:nvPr/>
        </p:nvSpPr>
        <p:spPr>
          <a:xfrm>
            <a:off x="1592541" y="1955525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fde9f025b9_0_500"/>
          <p:cNvSpPr/>
          <p:nvPr/>
        </p:nvSpPr>
        <p:spPr>
          <a:xfrm>
            <a:off x="2944731" y="1955525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fde9f025b9_0_500"/>
          <p:cNvSpPr/>
          <p:nvPr/>
        </p:nvSpPr>
        <p:spPr>
          <a:xfrm>
            <a:off x="5646497" y="1955525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fde9f025b9_0_500"/>
          <p:cNvSpPr/>
          <p:nvPr/>
        </p:nvSpPr>
        <p:spPr>
          <a:xfrm>
            <a:off x="4290934" y="1955525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g2fde9f025b9_0_500"/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5841750" y="2016380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2fde9f025b9_0_500"/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1710949" y="1991511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2fde9f025b9_0_500"/>
          <p:cNvPicPr preferRelativeResize="0"/>
          <p:nvPr/>
        </p:nvPicPr>
        <p:blipFill rotWithShape="1">
          <a:blip r:embed="rId9">
            <a:alphaModFix/>
          </a:blip>
          <a:srcRect t="6924"/>
          <a:stretch/>
        </p:blipFill>
        <p:spPr>
          <a:xfrm>
            <a:off x="3099466" y="2018132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fde9f025b9_0_500"/>
          <p:cNvPicPr preferRelativeResize="0"/>
          <p:nvPr/>
        </p:nvPicPr>
        <p:blipFill rotWithShape="1">
          <a:blip r:embed="rId10">
            <a:alphaModFix/>
          </a:blip>
          <a:srcRect t="6777"/>
          <a:stretch/>
        </p:blipFill>
        <p:spPr>
          <a:xfrm>
            <a:off x="4508117" y="2017254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2fde9f025b9_0_500"/>
          <p:cNvSpPr txBox="1"/>
          <p:nvPr/>
        </p:nvSpPr>
        <p:spPr>
          <a:xfrm>
            <a:off x="2941549" y="2989125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g2fde9f025b9_0_500"/>
          <p:cNvSpPr txBox="1"/>
          <p:nvPr/>
        </p:nvSpPr>
        <p:spPr>
          <a:xfrm>
            <a:off x="4292050" y="2989125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9" name="Google Shape;349;g2fde9f025b9_0_500"/>
          <p:cNvSpPr txBox="1"/>
          <p:nvPr/>
        </p:nvSpPr>
        <p:spPr>
          <a:xfrm>
            <a:off x="5642550" y="2989125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g2fde9f025b9_0_500"/>
          <p:cNvSpPr/>
          <p:nvPr/>
        </p:nvSpPr>
        <p:spPr>
          <a:xfrm>
            <a:off x="1592725" y="3386250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g2fde9f025b9_0_500"/>
          <p:cNvSpPr txBox="1"/>
          <p:nvPr/>
        </p:nvSpPr>
        <p:spPr>
          <a:xfrm>
            <a:off x="1592575" y="2988500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g2fde9f025b9_0_500"/>
          <p:cNvSpPr/>
          <p:nvPr/>
        </p:nvSpPr>
        <p:spPr>
          <a:xfrm>
            <a:off x="2941574" y="3385675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3" name="Google Shape;353;g2fde9f025b9_0_500"/>
          <p:cNvSpPr/>
          <p:nvPr/>
        </p:nvSpPr>
        <p:spPr>
          <a:xfrm>
            <a:off x="4292049" y="3380775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g2fde9f025b9_0_500"/>
          <p:cNvSpPr/>
          <p:nvPr/>
        </p:nvSpPr>
        <p:spPr>
          <a:xfrm>
            <a:off x="5642525" y="3383500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5" name="Google Shape;355;g2fde9f025b9_0_500"/>
          <p:cNvGraphicFramePr/>
          <p:nvPr/>
        </p:nvGraphicFramePr>
        <p:xfrm>
          <a:off x="1592713" y="3575678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6" name="Google Shape;356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30869" y="3605970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Google Shape;357;g2fde9f025b9_0_500"/>
          <p:cNvGraphicFramePr/>
          <p:nvPr/>
        </p:nvGraphicFramePr>
        <p:xfrm>
          <a:off x="2941529" y="3576228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58" name="Google Shape;358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87126" y="3606520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g2fde9f025b9_0_500"/>
          <p:cNvGraphicFramePr/>
          <p:nvPr/>
        </p:nvGraphicFramePr>
        <p:xfrm>
          <a:off x="262788" y="4362364"/>
          <a:ext cx="1177500" cy="1377655"/>
        </p:xfrm>
        <a:graphic>
          <a:graphicData uri="http://schemas.openxmlformats.org/drawingml/2006/table">
            <a:tbl>
              <a:tblPr>
                <a:noFill/>
                <a:tableStyleId>{0A2960FF-1CAE-47BA-A326-A0E7110F04F6}</a:tableStyleId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60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0450" y="473475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0450" y="455680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0450" y="492125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0450" y="509094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90450" y="527450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5" name="Google Shape;365;g2fde9f025b9_0_500"/>
          <p:cNvGraphicFramePr/>
          <p:nvPr/>
        </p:nvGraphicFramePr>
        <p:xfrm>
          <a:off x="4292031" y="3567178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6" name="Google Shape;366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37628" y="3597470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7" name="Google Shape;367;g2fde9f025b9_0_500"/>
          <p:cNvGraphicFramePr/>
          <p:nvPr/>
        </p:nvGraphicFramePr>
        <p:xfrm>
          <a:off x="5642538" y="3567728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68" name="Google Shape;368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88135" y="3598020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9" name="Google Shape;369;g2fde9f025b9_0_500"/>
          <p:cNvGraphicFramePr/>
          <p:nvPr/>
        </p:nvGraphicFramePr>
        <p:xfrm>
          <a:off x="259113" y="5785520"/>
          <a:ext cx="1177350" cy="436100"/>
        </p:xfrm>
        <a:graphic>
          <a:graphicData uri="http://schemas.openxmlformats.org/drawingml/2006/table">
            <a:tbl>
              <a:tblPr>
                <a:noFill/>
                <a:tableStyleId>{0A2960FF-1CAE-47BA-A326-A0E7110F04F6}</a:tableStyleId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0" name="Google Shape;370;g2fde9f025b9_0_500"/>
          <p:cNvSpPr/>
          <p:nvPr/>
        </p:nvSpPr>
        <p:spPr>
          <a:xfrm>
            <a:off x="297900" y="603545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2fde9f025b9_0_500"/>
          <p:cNvSpPr/>
          <p:nvPr/>
        </p:nvSpPr>
        <p:spPr>
          <a:xfrm>
            <a:off x="831300" y="603545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2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55199" y="603980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373" name="Google Shape;373;g2fde9f025b9_0_500"/>
          <p:cNvGraphicFramePr/>
          <p:nvPr/>
        </p:nvGraphicFramePr>
        <p:xfrm>
          <a:off x="259113" y="6272474"/>
          <a:ext cx="1177350" cy="436075"/>
        </p:xfrm>
        <a:graphic>
          <a:graphicData uri="http://schemas.openxmlformats.org/drawingml/2006/table">
            <a:tbl>
              <a:tblPr>
                <a:noFill/>
                <a:tableStyleId>{0A2960FF-1CAE-47BA-A326-A0E7110F04F6}</a:tableStyleId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4" name="Google Shape;374;g2fde9f025b9_0_500"/>
          <p:cNvSpPr/>
          <p:nvPr/>
        </p:nvSpPr>
        <p:spPr>
          <a:xfrm>
            <a:off x="290725" y="650940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5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248024" y="651375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6" name="Google Shape;376;g2fde9f025b9_0_500"/>
          <p:cNvSpPr/>
          <p:nvPr/>
        </p:nvSpPr>
        <p:spPr>
          <a:xfrm>
            <a:off x="225300" y="6786875"/>
            <a:ext cx="6764400" cy="307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g2fde9f025b9_0_500"/>
          <p:cNvSpPr/>
          <p:nvPr/>
        </p:nvSpPr>
        <p:spPr>
          <a:xfrm>
            <a:off x="1589841" y="385665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fde9f025b9_0_500"/>
          <p:cNvSpPr/>
          <p:nvPr/>
        </p:nvSpPr>
        <p:spPr>
          <a:xfrm>
            <a:off x="2942031" y="385665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fde9f025b9_0_500"/>
          <p:cNvSpPr/>
          <p:nvPr/>
        </p:nvSpPr>
        <p:spPr>
          <a:xfrm>
            <a:off x="5643797" y="385665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fde9f025b9_0_500"/>
          <p:cNvSpPr/>
          <p:nvPr/>
        </p:nvSpPr>
        <p:spPr>
          <a:xfrm>
            <a:off x="4288234" y="385665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g2fde9f025b9_0_500"/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5839050" y="3917505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2fde9f025b9_0_500"/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1708249" y="3892636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2fde9f025b9_0_500"/>
          <p:cNvPicPr preferRelativeResize="0"/>
          <p:nvPr/>
        </p:nvPicPr>
        <p:blipFill rotWithShape="1">
          <a:blip r:embed="rId9">
            <a:alphaModFix/>
          </a:blip>
          <a:srcRect t="6924"/>
          <a:stretch/>
        </p:blipFill>
        <p:spPr>
          <a:xfrm>
            <a:off x="3096766" y="3919257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2fde9f025b9_0_500"/>
          <p:cNvPicPr preferRelativeResize="0"/>
          <p:nvPr/>
        </p:nvPicPr>
        <p:blipFill rotWithShape="1">
          <a:blip r:embed="rId10">
            <a:alphaModFix/>
          </a:blip>
          <a:srcRect t="6777"/>
          <a:stretch/>
        </p:blipFill>
        <p:spPr>
          <a:xfrm>
            <a:off x="4505417" y="3918379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2fde9f025b9_0_500"/>
          <p:cNvSpPr txBox="1"/>
          <p:nvPr/>
        </p:nvSpPr>
        <p:spPr>
          <a:xfrm>
            <a:off x="2938849" y="4890250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g2fde9f025b9_0_500"/>
          <p:cNvSpPr txBox="1"/>
          <p:nvPr/>
        </p:nvSpPr>
        <p:spPr>
          <a:xfrm>
            <a:off x="4289350" y="4890250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2fde9f025b9_0_500"/>
          <p:cNvSpPr txBox="1"/>
          <p:nvPr/>
        </p:nvSpPr>
        <p:spPr>
          <a:xfrm>
            <a:off x="5639850" y="4890250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2fde9f025b9_0_500"/>
          <p:cNvSpPr/>
          <p:nvPr/>
        </p:nvSpPr>
        <p:spPr>
          <a:xfrm>
            <a:off x="1590025" y="5287375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2fde9f025b9_0_500"/>
          <p:cNvSpPr txBox="1"/>
          <p:nvPr/>
        </p:nvSpPr>
        <p:spPr>
          <a:xfrm>
            <a:off x="1589875" y="4889625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2fde9f025b9_0_500"/>
          <p:cNvSpPr/>
          <p:nvPr/>
        </p:nvSpPr>
        <p:spPr>
          <a:xfrm>
            <a:off x="2938874" y="5286800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2fde9f025b9_0_500"/>
          <p:cNvSpPr/>
          <p:nvPr/>
        </p:nvSpPr>
        <p:spPr>
          <a:xfrm>
            <a:off x="4289349" y="5281900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g2fde9f025b9_0_500"/>
          <p:cNvSpPr/>
          <p:nvPr/>
        </p:nvSpPr>
        <p:spPr>
          <a:xfrm>
            <a:off x="5639825" y="5284625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3" name="Google Shape;393;g2fde9f025b9_0_500"/>
          <p:cNvGraphicFramePr/>
          <p:nvPr/>
        </p:nvGraphicFramePr>
        <p:xfrm>
          <a:off x="1590013" y="5476803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4" name="Google Shape;394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28169" y="5507095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g2fde9f025b9_0_500"/>
          <p:cNvGraphicFramePr/>
          <p:nvPr/>
        </p:nvGraphicFramePr>
        <p:xfrm>
          <a:off x="2938829" y="5477353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6" name="Google Shape;396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84426" y="5507645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7" name="Google Shape;397;g2fde9f025b9_0_500"/>
          <p:cNvGraphicFramePr/>
          <p:nvPr/>
        </p:nvGraphicFramePr>
        <p:xfrm>
          <a:off x="4289331" y="5468303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8" name="Google Shape;398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34928" y="5498595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9" name="Google Shape;399;g2fde9f025b9_0_500"/>
          <p:cNvGraphicFramePr/>
          <p:nvPr/>
        </p:nvGraphicFramePr>
        <p:xfrm>
          <a:off x="5639838" y="5468853"/>
          <a:ext cx="1280525" cy="207600"/>
        </p:xfrm>
        <a:graphic>
          <a:graphicData uri="http://schemas.openxmlformats.org/drawingml/2006/table">
            <a:tbl>
              <a:tblPr>
                <a:noFill/>
                <a:tableStyleId>{775CD092-AFEA-43E5-83C0-410A2A9D25C0}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0" name="Google Shape;400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85435" y="5499145"/>
            <a:ext cx="158575" cy="15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g2fde9f025b9_0_500"/>
          <p:cNvCxnSpPr/>
          <p:nvPr/>
        </p:nvCxnSpPr>
        <p:spPr>
          <a:xfrm>
            <a:off x="0" y="152565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2081</Words>
  <Application>Microsoft Macintosh PowerPoint</Application>
  <PresentationFormat>A4 용지(210x297mm)</PresentationFormat>
  <Paragraphs>798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Play</vt:lpstr>
      <vt:lpstr>Malgun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DA41707</dc:creator>
  <cp:lastModifiedBy>DA41707</cp:lastModifiedBy>
  <cp:revision>1</cp:revision>
  <dcterms:created xsi:type="dcterms:W3CDTF">2024-07-08T00:37:41Z</dcterms:created>
  <dcterms:modified xsi:type="dcterms:W3CDTF">2024-11-05T06:03:54Z</dcterms:modified>
</cp:coreProperties>
</file>