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300" r:id="rId4"/>
    <p:sldId id="301" r:id="rId5"/>
    <p:sldId id="302" r:id="rId6"/>
    <p:sldId id="318" r:id="rId7"/>
    <p:sldId id="304" r:id="rId8"/>
    <p:sldId id="305" r:id="rId9"/>
    <p:sldId id="309" r:id="rId10"/>
    <p:sldId id="307" r:id="rId11"/>
    <p:sldId id="310" r:id="rId12"/>
    <p:sldId id="313" r:id="rId13"/>
    <p:sldId id="315" r:id="rId14"/>
    <p:sldId id="314" r:id="rId15"/>
    <p:sldId id="317" r:id="rId1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3A0"/>
    <a:srgbClr val="CC0099"/>
    <a:srgbClr val="0000FF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9" autoAdjust="0"/>
    <p:restoredTop sz="96259"/>
  </p:normalViewPr>
  <p:slideViewPr>
    <p:cSldViewPr snapToGrid="0">
      <p:cViewPr varScale="1">
        <p:scale>
          <a:sx n="85" d="100"/>
          <a:sy n="85" d="100"/>
        </p:scale>
        <p:origin x="1032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자유 게시판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자유 게시판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198028"/>
              </p:ext>
            </p:extLst>
          </p:nvPr>
        </p:nvGraphicFramePr>
        <p:xfrm>
          <a:off x="7858125" y="426720"/>
          <a:ext cx="2047875" cy="590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자유게시판 목록 조회 및 글쓰기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상세를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자유 게시판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자유 게시판 의 제목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작성자를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 중복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page3 5-2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글쓰기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작성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자유게시판에 등록된 전체 게시글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제목 값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게시글의 답변의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+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순으로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첨부개수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첨부된 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게시글을 등록한 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게시글을 등록한 일자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415B18-1E8F-0E3B-BFCE-FB86C139D682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자유 게시판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498D6081-4C6D-A79F-AA53-1D2FD39A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53923"/>
              </p:ext>
            </p:extLst>
          </p:nvPr>
        </p:nvGraphicFramePr>
        <p:xfrm>
          <a:off x="362405" y="3017303"/>
          <a:ext cx="7197597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88847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63434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 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➥[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테스트 게시글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3044441" y="5070727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DAED166-9EF7-56F3-387D-3EECE5D57450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240C53E5-9904-CFA9-2362-09B38540213A}"/>
              </a:ext>
            </a:extLst>
          </p:cNvPr>
          <p:cNvSpPr>
            <a:spLocks/>
          </p:cNvSpPr>
          <p:nvPr/>
        </p:nvSpPr>
        <p:spPr>
          <a:xfrm>
            <a:off x="159107" y="1509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BA2D8548-EF4A-C0EA-725F-BE23BDAFDB50}"/>
              </a:ext>
            </a:extLst>
          </p:cNvPr>
          <p:cNvSpPr>
            <a:spLocks/>
          </p:cNvSpPr>
          <p:nvPr/>
        </p:nvSpPr>
        <p:spPr>
          <a:xfrm>
            <a:off x="155839" y="21438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7240D0D-022C-529C-86F5-314012371AEC}"/>
              </a:ext>
            </a:extLst>
          </p:cNvPr>
          <p:cNvSpPr>
            <a:spLocks/>
          </p:cNvSpPr>
          <p:nvPr/>
        </p:nvSpPr>
        <p:spPr>
          <a:xfrm>
            <a:off x="163270" y="27023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4F9D59A-0ECB-D84C-6B18-F348821EB9FD}"/>
              </a:ext>
            </a:extLst>
          </p:cNvPr>
          <p:cNvSpPr>
            <a:spLocks/>
          </p:cNvSpPr>
          <p:nvPr/>
        </p:nvSpPr>
        <p:spPr>
          <a:xfrm>
            <a:off x="362406" y="265730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72258705-E5EB-DC9C-E3F7-FB532488FFA4}"/>
              </a:ext>
            </a:extLst>
          </p:cNvPr>
          <p:cNvSpPr>
            <a:spLocks/>
          </p:cNvSpPr>
          <p:nvPr/>
        </p:nvSpPr>
        <p:spPr>
          <a:xfrm>
            <a:off x="977545" y="2657302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29794301-F927-AA24-FC5C-F00C91EC9774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자유게시판은 질문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정보공유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토론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의견 교환 등의 글을 게시할 수 있습니다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글쓰기에서 첨부파일은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EB19912-7BF2-415A-D919-6963FC534637}"/>
              </a:ext>
            </a:extLst>
          </p:cNvPr>
          <p:cNvSpPr>
            <a:spLocks/>
          </p:cNvSpPr>
          <p:nvPr/>
        </p:nvSpPr>
        <p:spPr>
          <a:xfrm>
            <a:off x="155839" y="301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4E617-9E30-01F8-9ACE-7A46EE296B58}"/>
              </a:ext>
            </a:extLst>
          </p:cNvPr>
          <p:cNvSpPr>
            <a:spLocks/>
          </p:cNvSpPr>
          <p:nvPr/>
        </p:nvSpPr>
        <p:spPr>
          <a:xfrm>
            <a:off x="6840002" y="265730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글쓰기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752A936-114F-50E9-F4D0-B39165799045}"/>
              </a:ext>
            </a:extLst>
          </p:cNvPr>
          <p:cNvSpPr>
            <a:spLocks/>
          </p:cNvSpPr>
          <p:nvPr/>
        </p:nvSpPr>
        <p:spPr>
          <a:xfrm>
            <a:off x="1620665" y="317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8238BE4-726D-3EAE-1A06-5F19535808C7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508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4DE1B58-EE05-F249-AD0D-1B8F8C424530}"/>
              </a:ext>
            </a:extLst>
          </p:cNvPr>
          <p:cNvSpPr>
            <a:spLocks/>
          </p:cNvSpPr>
          <p:nvPr/>
        </p:nvSpPr>
        <p:spPr>
          <a:xfrm>
            <a:off x="539999" y="2091167"/>
            <a:ext cx="133754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제목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▢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작성자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54CD8EF-3D9E-3526-36ED-0C42676BDE95}"/>
              </a:ext>
            </a:extLst>
          </p:cNvPr>
          <p:cNvSpPr>
            <a:spLocks/>
          </p:cNvSpPr>
          <p:nvPr/>
        </p:nvSpPr>
        <p:spPr>
          <a:xfrm>
            <a:off x="666000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0FA4E9E-2798-F6BF-BB4B-8A3C15375F8A}"/>
              </a:ext>
            </a:extLst>
          </p:cNvPr>
          <p:cNvSpPr>
            <a:spLocks/>
          </p:cNvSpPr>
          <p:nvPr/>
        </p:nvSpPr>
        <p:spPr>
          <a:xfrm>
            <a:off x="1877545" y="2091167"/>
            <a:ext cx="261288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입력해 주세요</a:t>
            </a:r>
            <a:r>
              <a:rPr kumimoji="1" lang="en-US" altLang="ko-KR" sz="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4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EBE42361-1424-C25A-16AE-936353ABE825}"/>
              </a:ext>
            </a:extLst>
          </p:cNvPr>
          <p:cNvSpPr/>
          <p:nvPr/>
        </p:nvSpPr>
        <p:spPr>
          <a:xfrm>
            <a:off x="2846758" y="533445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3952874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49AA4B1D-4FD2-5DA9-5326-839DAADCEDF4}"/>
              </a:ext>
            </a:extLst>
          </p:cNvPr>
          <p:cNvSpPr/>
          <p:nvPr/>
        </p:nvSpPr>
        <p:spPr>
          <a:xfrm>
            <a:off x="4087976" y="1758521"/>
            <a:ext cx="3549806" cy="29927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84415D92-3688-73E6-E834-20CEE468E2D7}"/>
              </a:ext>
            </a:extLst>
          </p:cNvPr>
          <p:cNvSpPr/>
          <p:nvPr/>
        </p:nvSpPr>
        <p:spPr>
          <a:xfrm>
            <a:off x="20946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2" name="모서리가 둥근 직사각형 201">
            <a:extLst>
              <a:ext uri="{FF2B5EF4-FFF2-40B4-BE49-F238E27FC236}">
                <a16:creationId xmlns:a16="http://schemas.microsoft.com/office/drawing/2014/main" id="{887AA140-50E7-B694-2AE4-DF12DE268917}"/>
              </a:ext>
            </a:extLst>
          </p:cNvPr>
          <p:cNvSpPr/>
          <p:nvPr/>
        </p:nvSpPr>
        <p:spPr>
          <a:xfrm>
            <a:off x="156807" y="1758520"/>
            <a:ext cx="3549806" cy="336063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게시글 작성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자유 게시판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34322"/>
              </p:ext>
            </p:extLst>
          </p:nvPr>
        </p:nvGraphicFramePr>
        <p:xfrm>
          <a:off x="7858125" y="426720"/>
          <a:ext cx="2047875" cy="528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작성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제목 입력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 입력 또는 이미지 삽입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업로드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file uploader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 업로드만 지원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파일 업로드 지원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mousehover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초과한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값을 저장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닫는다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viewer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게시글을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기능과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작성자만 수정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endParaRPr lang="en-US" altLang="ko-KR" sz="600" b="1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게시글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게시글을 삭제한다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게시글을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게시글 작성자만 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>
            <a:extLst>
              <a:ext uri="{FF2B5EF4-FFF2-40B4-BE49-F238E27FC236}">
                <a16:creationId xmlns:a16="http://schemas.microsoft.com/office/drawing/2014/main" id="{E74A8ED4-515D-6A95-3B69-4513E86D8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372972"/>
              </p:ext>
            </p:extLst>
          </p:nvPr>
        </p:nvGraphicFramePr>
        <p:xfrm>
          <a:off x="164274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게시글 작성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7AD94BD5-FA6A-DFCF-A9A9-BDE24A292258}"/>
              </a:ext>
            </a:extLst>
          </p:cNvPr>
          <p:cNvSpPr/>
          <p:nvPr/>
        </p:nvSpPr>
        <p:spPr>
          <a:xfrm>
            <a:off x="14705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3AA943A-A1D2-5318-1E0A-F7CB1D9E224E}"/>
              </a:ext>
            </a:extLst>
          </p:cNvPr>
          <p:cNvSpPr/>
          <p:nvPr/>
        </p:nvSpPr>
        <p:spPr>
          <a:xfrm>
            <a:off x="19065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E2B381B-FDAD-68F1-4170-758BFF902A7C}"/>
              </a:ext>
            </a:extLst>
          </p:cNvPr>
          <p:cNvSpPr/>
          <p:nvPr/>
        </p:nvSpPr>
        <p:spPr>
          <a:xfrm>
            <a:off x="920304" y="183736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277C038-9B1F-D1D5-FDC6-C58BBE1B67E1}"/>
              </a:ext>
            </a:extLst>
          </p:cNvPr>
          <p:cNvSpPr/>
          <p:nvPr/>
        </p:nvSpPr>
        <p:spPr>
          <a:xfrm>
            <a:off x="19065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03A42C2-1624-86C4-6CD7-B7B493BDA5B8}"/>
              </a:ext>
            </a:extLst>
          </p:cNvPr>
          <p:cNvSpPr/>
          <p:nvPr/>
        </p:nvSpPr>
        <p:spPr>
          <a:xfrm>
            <a:off x="920304" y="2141232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2F023C-BB39-4174-F1F9-05F5EAD566F6}"/>
              </a:ext>
            </a:extLst>
          </p:cNvPr>
          <p:cNvGrpSpPr/>
          <p:nvPr/>
        </p:nvGrpSpPr>
        <p:grpSpPr>
          <a:xfrm>
            <a:off x="3798670" y="1336305"/>
            <a:ext cx="98346" cy="4044927"/>
            <a:chOff x="6040210" y="2299892"/>
            <a:chExt cx="108000" cy="3585636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A2788A6-F823-25DC-A96E-5721E1BD0707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2"/>
              <a:ext cx="108000" cy="35856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3D0712D-56F3-04DD-6CA0-4BC7C7E06DBB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59C4C8D-A0E5-D624-7D78-EDD2E345C3BD}"/>
              </a:ext>
            </a:extLst>
          </p:cNvPr>
          <p:cNvSpPr/>
          <p:nvPr/>
        </p:nvSpPr>
        <p:spPr>
          <a:xfrm>
            <a:off x="183183" y="3258053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9DE5225C-0797-09AD-FE89-CFD7546F49EF}"/>
              </a:ext>
            </a:extLst>
          </p:cNvPr>
          <p:cNvSpPr/>
          <p:nvPr/>
        </p:nvSpPr>
        <p:spPr>
          <a:xfrm>
            <a:off x="927771" y="3257685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6C60BB70-F414-B00D-5396-89B77E9ECDBF}"/>
              </a:ext>
            </a:extLst>
          </p:cNvPr>
          <p:cNvSpPr/>
          <p:nvPr/>
        </p:nvSpPr>
        <p:spPr>
          <a:xfrm>
            <a:off x="1015927" y="3301953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66E9205-2B57-4F6F-4DE6-14478968BA19}"/>
              </a:ext>
            </a:extLst>
          </p:cNvPr>
          <p:cNvSpPr/>
          <p:nvPr/>
        </p:nvSpPr>
        <p:spPr>
          <a:xfrm>
            <a:off x="1604839" y="3301953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BF4AADC9-BFE3-3642-44B8-C3C1E7B5457A}"/>
              </a:ext>
            </a:extLst>
          </p:cNvPr>
          <p:cNvSpPr/>
          <p:nvPr/>
        </p:nvSpPr>
        <p:spPr>
          <a:xfrm>
            <a:off x="164273" y="1337644"/>
            <a:ext cx="354233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자유게시판은 질문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정보공유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토론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의견 교환 등의 글을 게시할 수 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첨부파일은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64662493-EDAC-9974-ADE1-72A057648155}"/>
              </a:ext>
            </a:extLst>
          </p:cNvPr>
          <p:cNvSpPr/>
          <p:nvPr/>
        </p:nvSpPr>
        <p:spPr>
          <a:xfrm>
            <a:off x="183183" y="355991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93A0F051-BFF1-8F26-D14E-C162C5415062}"/>
              </a:ext>
            </a:extLst>
          </p:cNvPr>
          <p:cNvSpPr/>
          <p:nvPr/>
        </p:nvSpPr>
        <p:spPr>
          <a:xfrm>
            <a:off x="927771" y="3559550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FC90A7D-6D9F-2B8D-708D-E0DF8BF93296}"/>
              </a:ext>
            </a:extLst>
          </p:cNvPr>
          <p:cNvSpPr/>
          <p:nvPr/>
        </p:nvSpPr>
        <p:spPr>
          <a:xfrm>
            <a:off x="1015927" y="3603818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A669AC6-40B3-8651-DA34-80B220AB466F}"/>
              </a:ext>
            </a:extLst>
          </p:cNvPr>
          <p:cNvSpPr/>
          <p:nvPr/>
        </p:nvSpPr>
        <p:spPr>
          <a:xfrm>
            <a:off x="1604839" y="3603818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4E8AEE5A-A872-3864-A90A-8D920220E838}"/>
              </a:ext>
            </a:extLst>
          </p:cNvPr>
          <p:cNvSpPr/>
          <p:nvPr/>
        </p:nvSpPr>
        <p:spPr>
          <a:xfrm>
            <a:off x="183183" y="385098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C299007-0F09-F26C-E219-896765486DEF}"/>
              </a:ext>
            </a:extLst>
          </p:cNvPr>
          <p:cNvSpPr/>
          <p:nvPr/>
        </p:nvSpPr>
        <p:spPr>
          <a:xfrm>
            <a:off x="927771" y="3850619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2883BA0F-979F-3C3B-3EC6-5B5604B20497}"/>
              </a:ext>
            </a:extLst>
          </p:cNvPr>
          <p:cNvSpPr/>
          <p:nvPr/>
        </p:nvSpPr>
        <p:spPr>
          <a:xfrm>
            <a:off x="1015927" y="3894887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3AED230E-D514-175E-EE91-0CBBC4B5F1A5}"/>
              </a:ext>
            </a:extLst>
          </p:cNvPr>
          <p:cNvSpPr/>
          <p:nvPr/>
        </p:nvSpPr>
        <p:spPr>
          <a:xfrm>
            <a:off x="1604839" y="3894887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3738DEE1-522B-E714-91FC-28CD714E269A}"/>
              </a:ext>
            </a:extLst>
          </p:cNvPr>
          <p:cNvSpPr/>
          <p:nvPr/>
        </p:nvSpPr>
        <p:spPr>
          <a:xfrm>
            <a:off x="183183" y="415285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05E58056-A6B7-A367-95C0-3FCF975B8967}"/>
              </a:ext>
            </a:extLst>
          </p:cNvPr>
          <p:cNvSpPr/>
          <p:nvPr/>
        </p:nvSpPr>
        <p:spPr>
          <a:xfrm>
            <a:off x="927771" y="4152484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B3DA8F25-2965-21D1-FF1E-F0A2992786C8}"/>
              </a:ext>
            </a:extLst>
          </p:cNvPr>
          <p:cNvSpPr/>
          <p:nvPr/>
        </p:nvSpPr>
        <p:spPr>
          <a:xfrm>
            <a:off x="1015927" y="4196752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3FB996D1-9AA7-8CAD-8B7F-6E4992408ADF}"/>
              </a:ext>
            </a:extLst>
          </p:cNvPr>
          <p:cNvSpPr/>
          <p:nvPr/>
        </p:nvSpPr>
        <p:spPr>
          <a:xfrm>
            <a:off x="1604839" y="4196752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96ED59A2-4E18-C459-DABE-2087AB97BCC5}"/>
              </a:ext>
            </a:extLst>
          </p:cNvPr>
          <p:cNvSpPr/>
          <p:nvPr/>
        </p:nvSpPr>
        <p:spPr>
          <a:xfrm>
            <a:off x="1580507" y="520392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60B5A7F4-ED19-1B7A-61DF-6EFD82DAF764}"/>
              </a:ext>
            </a:extLst>
          </p:cNvPr>
          <p:cNvSpPr/>
          <p:nvPr/>
        </p:nvSpPr>
        <p:spPr>
          <a:xfrm>
            <a:off x="1985473" y="520123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BE4349F8-1852-234D-52EC-B6019B5FED6A}"/>
              </a:ext>
            </a:extLst>
          </p:cNvPr>
          <p:cNvSpPr/>
          <p:nvPr/>
        </p:nvSpPr>
        <p:spPr>
          <a:xfrm>
            <a:off x="1984553" y="4335728"/>
            <a:ext cx="1710304" cy="18461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337669"/>
              </p:ext>
            </p:extLst>
          </p:nvPr>
        </p:nvGraphicFramePr>
        <p:xfrm>
          <a:off x="4096202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게시글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10594A2A-396C-5F4D-8152-4527668DF678}"/>
              </a:ext>
            </a:extLst>
          </p:cNvPr>
          <p:cNvSpPr/>
          <p:nvPr/>
        </p:nvSpPr>
        <p:spPr>
          <a:xfrm>
            <a:off x="413137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9B136054-E74A-D807-E798-EA25E93AD6E1}"/>
              </a:ext>
            </a:extLst>
          </p:cNvPr>
          <p:cNvSpPr/>
          <p:nvPr/>
        </p:nvSpPr>
        <p:spPr>
          <a:xfrm>
            <a:off x="4861024" y="183736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19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 게시글 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6BAF2C2B-1722-FF49-5C8E-F777D9DDCA8B}"/>
              </a:ext>
            </a:extLst>
          </p:cNvPr>
          <p:cNvSpPr/>
          <p:nvPr/>
        </p:nvSpPr>
        <p:spPr>
          <a:xfrm>
            <a:off x="413137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작성자</a:t>
            </a: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5B74EE62-12AE-B43E-8DC5-A0064FB58A8C}"/>
              </a:ext>
            </a:extLst>
          </p:cNvPr>
          <p:cNvSpPr/>
          <p:nvPr/>
        </p:nvSpPr>
        <p:spPr>
          <a:xfrm>
            <a:off x="4861024" y="2141232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테스트유저</a:t>
            </a:r>
          </a:p>
        </p:txBody>
      </p:sp>
      <p:sp>
        <p:nvSpPr>
          <p:cNvPr id="167" name="모서리가 둥근 직사각형 166">
            <a:extLst>
              <a:ext uri="{FF2B5EF4-FFF2-40B4-BE49-F238E27FC236}">
                <a16:creationId xmlns:a16="http://schemas.microsoft.com/office/drawing/2014/main" id="{B830F09B-E0DE-7FC0-D0CD-DBD2C6C77656}"/>
              </a:ext>
            </a:extLst>
          </p:cNvPr>
          <p:cNvSpPr/>
          <p:nvPr/>
        </p:nvSpPr>
        <p:spPr>
          <a:xfrm>
            <a:off x="4131370" y="274006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D3A402C0-C326-1F56-6D23-38F217E7BCE8}"/>
              </a:ext>
            </a:extLst>
          </p:cNvPr>
          <p:cNvSpPr/>
          <p:nvPr/>
        </p:nvSpPr>
        <p:spPr>
          <a:xfrm>
            <a:off x="4861024" y="2740066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게시글입니다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게시글입니다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게시글입니다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ACA38830-A785-4D35-BA05-78ED47ABB889}"/>
              </a:ext>
            </a:extLst>
          </p:cNvPr>
          <p:cNvSpPr/>
          <p:nvPr/>
        </p:nvSpPr>
        <p:spPr>
          <a:xfrm>
            <a:off x="4131370" y="24406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등록일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C13614E1-0D08-50CE-4309-A484567B515D}"/>
              </a:ext>
            </a:extLst>
          </p:cNvPr>
          <p:cNvSpPr/>
          <p:nvPr/>
        </p:nvSpPr>
        <p:spPr>
          <a:xfrm>
            <a:off x="4861024" y="244064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2024-11-08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7730598" y="1336306"/>
            <a:ext cx="98346" cy="4044926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B0F8A592-F345-D546-3B2E-F9BBC5AA355A}"/>
              </a:ext>
            </a:extLst>
          </p:cNvPr>
          <p:cNvSpPr/>
          <p:nvPr/>
        </p:nvSpPr>
        <p:spPr>
          <a:xfrm>
            <a:off x="4123903" y="385686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5B31ED7C-89E4-D6F2-3602-3F1E6BE6B3AE}"/>
              </a:ext>
            </a:extLst>
          </p:cNvPr>
          <p:cNvSpPr/>
          <p:nvPr/>
        </p:nvSpPr>
        <p:spPr>
          <a:xfrm>
            <a:off x="4851370" y="3900761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7092DFE1-0AE5-31E6-7922-482C38DF8786}"/>
              </a:ext>
            </a:extLst>
          </p:cNvPr>
          <p:cNvSpPr/>
          <p:nvPr/>
        </p:nvSpPr>
        <p:spPr>
          <a:xfrm>
            <a:off x="4096201" y="1337644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자유게시판은 질문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정보공유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토론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의견 교환 등의 글을 게시할 수 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5757547" y="52451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C6AE23DA-233C-BB28-2F2A-595C3A4A4A74}"/>
              </a:ext>
            </a:extLst>
          </p:cNvPr>
          <p:cNvSpPr/>
          <p:nvPr/>
        </p:nvSpPr>
        <p:spPr>
          <a:xfrm>
            <a:off x="5887442" y="4193221"/>
            <a:ext cx="1710304" cy="1911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3958577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F26D73D5-8EEA-D562-A7C9-BA8ECC68D05F}"/>
              </a:ext>
            </a:extLst>
          </p:cNvPr>
          <p:cNvSpPr/>
          <p:nvPr/>
        </p:nvSpPr>
        <p:spPr>
          <a:xfrm>
            <a:off x="4931796" y="3151896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Google Shape;1694;p44">
            <a:extLst>
              <a:ext uri="{FF2B5EF4-FFF2-40B4-BE49-F238E27FC236}">
                <a16:creationId xmlns:a16="http://schemas.microsoft.com/office/drawing/2014/main" id="{906ADBB3-120C-0B0A-6BBC-6BDA0712D28D}"/>
              </a:ext>
            </a:extLst>
          </p:cNvPr>
          <p:cNvSpPr/>
          <p:nvPr/>
        </p:nvSpPr>
        <p:spPr>
          <a:xfrm>
            <a:off x="41856" y="58563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작성된 글을 게시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A8087112-E07D-DD6A-8C2D-7F24B0DE5BFB}"/>
              </a:ext>
            </a:extLst>
          </p:cNvPr>
          <p:cNvSpPr/>
          <p:nvPr/>
        </p:nvSpPr>
        <p:spPr>
          <a:xfrm>
            <a:off x="817836" y="65067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84DE6C0D-BC51-F078-DE59-1F2176F98B4D}"/>
              </a:ext>
            </a:extLst>
          </p:cNvPr>
          <p:cNvSpPr/>
          <p:nvPr/>
        </p:nvSpPr>
        <p:spPr>
          <a:xfrm>
            <a:off x="1222802" y="65040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3A6B1A47-3C8F-60A0-20CA-8B87E8DDFF5B}"/>
              </a:ext>
            </a:extLst>
          </p:cNvPr>
          <p:cNvCxnSpPr>
            <a:cxnSpLocks/>
            <a:stCxn id="154" idx="1"/>
            <a:endCxn id="210" idx="0"/>
          </p:cNvCxnSpPr>
          <p:nvPr/>
        </p:nvCxnSpPr>
        <p:spPr>
          <a:xfrm rot="10800000" flipV="1">
            <a:off x="1141311" y="5293926"/>
            <a:ext cx="439197" cy="56239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Google Shape;1694;p44">
            <a:extLst>
              <a:ext uri="{FF2B5EF4-FFF2-40B4-BE49-F238E27FC236}">
                <a16:creationId xmlns:a16="http://schemas.microsoft.com/office/drawing/2014/main" id="{85A92B9D-06C7-D0C0-A5EF-A4E0912634AF}"/>
              </a:ext>
            </a:extLst>
          </p:cNvPr>
          <p:cNvSpPr/>
          <p:nvPr/>
        </p:nvSpPr>
        <p:spPr>
          <a:xfrm>
            <a:off x="3186611" y="5847000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게시글을 수정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96A194-95A3-58BE-A137-43F70C307281}"/>
              </a:ext>
            </a:extLst>
          </p:cNvPr>
          <p:cNvSpPr/>
          <p:nvPr/>
        </p:nvSpPr>
        <p:spPr>
          <a:xfrm>
            <a:off x="3962591" y="64974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2F767988-CE06-851B-11B2-6C943DB539AA}"/>
              </a:ext>
            </a:extLst>
          </p:cNvPr>
          <p:cNvSpPr/>
          <p:nvPr/>
        </p:nvSpPr>
        <p:spPr>
          <a:xfrm>
            <a:off x="4367557" y="64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꺾인 연결선[E] 220">
            <a:extLst>
              <a:ext uri="{FF2B5EF4-FFF2-40B4-BE49-F238E27FC236}">
                <a16:creationId xmlns:a16="http://schemas.microsoft.com/office/drawing/2014/main" id="{B57251A6-A6D3-CBF4-41D7-5B5A38EC6815}"/>
              </a:ext>
            </a:extLst>
          </p:cNvPr>
          <p:cNvCxnSpPr>
            <a:cxnSpLocks/>
            <a:stCxn id="218" idx="1"/>
            <a:endCxn id="226" idx="2"/>
          </p:cNvCxnSpPr>
          <p:nvPr/>
        </p:nvCxnSpPr>
        <p:spPr>
          <a:xfrm rot="10800000">
            <a:off x="3026759" y="5514455"/>
            <a:ext cx="935833" cy="107295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Google Shape;1694;p44">
            <a:extLst>
              <a:ext uri="{FF2B5EF4-FFF2-40B4-BE49-F238E27FC236}">
                <a16:creationId xmlns:a16="http://schemas.microsoft.com/office/drawing/2014/main" id="{6E3BACD2-4DE5-2351-67D6-630B38953A38}"/>
              </a:ext>
            </a:extLst>
          </p:cNvPr>
          <p:cNvSpPr/>
          <p:nvPr/>
        </p:nvSpPr>
        <p:spPr>
          <a:xfrm>
            <a:off x="5630037" y="584113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게시글을 삭제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75A6E1D6-10AB-D794-6162-CB2F0D8F4DCB}"/>
              </a:ext>
            </a:extLst>
          </p:cNvPr>
          <p:cNvSpPr/>
          <p:nvPr/>
        </p:nvSpPr>
        <p:spPr>
          <a:xfrm>
            <a:off x="6406017" y="649154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33" name="모서리가 둥근 직사각형 232">
            <a:extLst>
              <a:ext uri="{FF2B5EF4-FFF2-40B4-BE49-F238E27FC236}">
                <a16:creationId xmlns:a16="http://schemas.microsoft.com/office/drawing/2014/main" id="{95C201E9-24C2-4E9A-71A4-ED1437F2D082}"/>
              </a:ext>
            </a:extLst>
          </p:cNvPr>
          <p:cNvSpPr/>
          <p:nvPr/>
        </p:nvSpPr>
        <p:spPr>
          <a:xfrm>
            <a:off x="6810983" y="64888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5A5139F-3DC6-983F-5371-3C48C9A8AC8A}"/>
              </a:ext>
            </a:extLst>
          </p:cNvPr>
          <p:cNvSpPr/>
          <p:nvPr/>
        </p:nvSpPr>
        <p:spPr>
          <a:xfrm>
            <a:off x="6856794" y="480367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23FE1A0-BFFE-6047-6A9B-89C2CFB71CB8}"/>
              </a:ext>
            </a:extLst>
          </p:cNvPr>
          <p:cNvCxnSpPr>
            <a:cxnSpLocks/>
            <a:stCxn id="4" idx="1"/>
            <a:endCxn id="217" idx="0"/>
          </p:cNvCxnSpPr>
          <p:nvPr/>
        </p:nvCxnSpPr>
        <p:spPr>
          <a:xfrm rot="10800000" flipV="1">
            <a:off x="4286066" y="4893670"/>
            <a:ext cx="2570729" cy="953329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6849C61-CCF2-DDC2-BD0B-12314340933A}"/>
              </a:ext>
            </a:extLst>
          </p:cNvPr>
          <p:cNvSpPr/>
          <p:nvPr/>
        </p:nvSpPr>
        <p:spPr>
          <a:xfrm>
            <a:off x="6651733" y="48064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41400CB-3DC3-0F7B-D3C3-45B4ED074515}"/>
              </a:ext>
            </a:extLst>
          </p:cNvPr>
          <p:cNvSpPr/>
          <p:nvPr/>
        </p:nvSpPr>
        <p:spPr>
          <a:xfrm>
            <a:off x="7263354" y="48082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B2A7294E-D747-3015-07AE-A7E155E8A802}"/>
              </a:ext>
            </a:extLst>
          </p:cNvPr>
          <p:cNvCxnSpPr>
            <a:cxnSpLocks/>
            <a:stCxn id="7" idx="2"/>
            <a:endCxn id="231" idx="0"/>
          </p:cNvCxnSpPr>
          <p:nvPr/>
        </p:nvCxnSpPr>
        <p:spPr>
          <a:xfrm rot="5400000">
            <a:off x="6659980" y="5057763"/>
            <a:ext cx="852886" cy="7138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373580F9-4E63-9F0C-B753-AEB6EF518193}"/>
              </a:ext>
            </a:extLst>
          </p:cNvPr>
          <p:cNvSpPr/>
          <p:nvPr/>
        </p:nvSpPr>
        <p:spPr>
          <a:xfrm>
            <a:off x="7637478" y="47923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46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시스템장애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개선요청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시스템장애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개선요청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69828"/>
              </p:ext>
            </p:extLst>
          </p:nvPr>
        </p:nvGraphicFramePr>
        <p:xfrm>
          <a:off x="7858125" y="426720"/>
          <a:ext cx="2047875" cy="65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시스템장애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개선요청 목록 조회 및 상세를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시스템장애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개선요청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요청글을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구분하는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요청글의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기간 지정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type=date)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조회가능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개월로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page3 5-2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사용자가 작성한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요청조직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요청자가 속한 사업장명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접수자명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접수일자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처리일자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요청일자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415B18-1E8F-0E3B-BFCE-FB86C139D682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시스템장애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개선요청</a:t>
            </a: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B7FCAE8-21FF-E812-01D0-734DED1E61A7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508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AED41419-E399-8441-4F5F-41544C098E6B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접수구분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498D6081-4C6D-A79F-AA53-1D2FD39A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04242"/>
              </p:ext>
            </p:extLst>
          </p:nvPr>
        </p:nvGraphicFramePr>
        <p:xfrm>
          <a:off x="362405" y="3017303"/>
          <a:ext cx="71975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2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225996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95915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95915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3146591259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821852">
                  <a:extLst>
                    <a:ext uri="{9D8B030D-6E8A-4147-A177-3AD203B41FA5}">
                      <a16:colId xmlns:a16="http://schemas.microsoft.com/office/drawing/2014/main" val="5655888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요청조직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기능개선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기능오류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데이터생성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요청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김팬택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(2024-11-08)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김개선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(2024-11-09)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3044441" y="5070727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DAED166-9EF7-56F3-387D-3EECE5D57450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240C53E5-9904-CFA9-2362-09B38540213A}"/>
              </a:ext>
            </a:extLst>
          </p:cNvPr>
          <p:cNvSpPr>
            <a:spLocks/>
          </p:cNvSpPr>
          <p:nvPr/>
        </p:nvSpPr>
        <p:spPr>
          <a:xfrm>
            <a:off x="159107" y="1509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BA2D8548-EF4A-C0EA-725F-BE23BDAFDB50}"/>
              </a:ext>
            </a:extLst>
          </p:cNvPr>
          <p:cNvSpPr>
            <a:spLocks/>
          </p:cNvSpPr>
          <p:nvPr/>
        </p:nvSpPr>
        <p:spPr>
          <a:xfrm>
            <a:off x="155839" y="21438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7240D0D-022C-529C-86F5-314012371AEC}"/>
              </a:ext>
            </a:extLst>
          </p:cNvPr>
          <p:cNvSpPr>
            <a:spLocks/>
          </p:cNvSpPr>
          <p:nvPr/>
        </p:nvSpPr>
        <p:spPr>
          <a:xfrm>
            <a:off x="163270" y="27023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4F9D59A-0ECB-D84C-6B18-F348821EB9FD}"/>
              </a:ext>
            </a:extLst>
          </p:cNvPr>
          <p:cNvSpPr>
            <a:spLocks/>
          </p:cNvSpPr>
          <p:nvPr/>
        </p:nvSpPr>
        <p:spPr>
          <a:xfrm>
            <a:off x="362406" y="265730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72258705-E5EB-DC9C-E3F7-FB532488FFA4}"/>
              </a:ext>
            </a:extLst>
          </p:cNvPr>
          <p:cNvSpPr>
            <a:spLocks/>
          </p:cNvSpPr>
          <p:nvPr/>
        </p:nvSpPr>
        <p:spPr>
          <a:xfrm>
            <a:off x="977545" y="2657302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66224F94-703D-7C25-880C-4B204FADBD42}"/>
              </a:ext>
            </a:extLst>
          </p:cNvPr>
          <p:cNvSpPr>
            <a:spLocks/>
          </p:cNvSpPr>
          <p:nvPr/>
        </p:nvSpPr>
        <p:spPr>
          <a:xfrm>
            <a:off x="666000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C0D8B00F-C952-8B03-C8DF-A06E5A5A2A85}"/>
              </a:ext>
            </a:extLst>
          </p:cNvPr>
          <p:cNvSpPr>
            <a:spLocks/>
          </p:cNvSpPr>
          <p:nvPr/>
        </p:nvSpPr>
        <p:spPr>
          <a:xfrm>
            <a:off x="1260000" y="2091167"/>
            <a:ext cx="920303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29794301-F927-AA24-FC5C-F00C91EC9774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플라자 서비스 이용중 발생하는 오류 수정이나 개선이 필요한 사항을 제안해 주세요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고객센터에서  가능한 빠른 시일내에 수정하도록 하겠습니다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처리상태가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＂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상태일때 수정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 가 가능합니다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D359858-D817-B099-14AA-57B9738B7D3A}"/>
              </a:ext>
            </a:extLst>
          </p:cNvPr>
          <p:cNvSpPr>
            <a:spLocks/>
          </p:cNvSpPr>
          <p:nvPr/>
        </p:nvSpPr>
        <p:spPr>
          <a:xfrm>
            <a:off x="2527835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처리상태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B587E57-45E9-10DE-9B65-D95A942F16F5}"/>
              </a:ext>
            </a:extLst>
          </p:cNvPr>
          <p:cNvSpPr>
            <a:spLocks/>
          </p:cNvSpPr>
          <p:nvPr/>
        </p:nvSpPr>
        <p:spPr>
          <a:xfrm>
            <a:off x="3247835" y="209116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7900CA2-A7AF-EEB9-B2B1-C817BC924AF4}"/>
              </a:ext>
            </a:extLst>
          </p:cNvPr>
          <p:cNvSpPr>
            <a:spLocks/>
          </p:cNvSpPr>
          <p:nvPr/>
        </p:nvSpPr>
        <p:spPr>
          <a:xfrm>
            <a:off x="419431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등록일자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2729470-738D-6B3D-3657-EEA95B9985DB}"/>
              </a:ext>
            </a:extLst>
          </p:cNvPr>
          <p:cNvSpPr/>
          <p:nvPr/>
        </p:nvSpPr>
        <p:spPr>
          <a:xfrm>
            <a:off x="4904081" y="20911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2024.10.01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885EA04-F32B-50B0-DB17-55285F8B5AD5}"/>
              </a:ext>
            </a:extLst>
          </p:cNvPr>
          <p:cNvSpPr/>
          <p:nvPr/>
        </p:nvSpPr>
        <p:spPr>
          <a:xfrm>
            <a:off x="5858641" y="2091167"/>
            <a:ext cx="72631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  </a:t>
            </a:r>
            <a:r>
              <a:rPr kumimoji="1"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175B5B8-B282-598C-859E-9924EABF13BF}"/>
              </a:ext>
            </a:extLst>
          </p:cNvPr>
          <p:cNvSpPr/>
          <p:nvPr/>
        </p:nvSpPr>
        <p:spPr>
          <a:xfrm>
            <a:off x="5699071" y="2091167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4E617-9E30-01F8-9ACE-7A46EE296B58}"/>
              </a:ext>
            </a:extLst>
          </p:cNvPr>
          <p:cNvSpPr>
            <a:spLocks/>
          </p:cNvSpPr>
          <p:nvPr/>
        </p:nvSpPr>
        <p:spPr>
          <a:xfrm>
            <a:off x="6840002" y="265730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요청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752A936-114F-50E9-F4D0-B39165799045}"/>
              </a:ext>
            </a:extLst>
          </p:cNvPr>
          <p:cNvSpPr>
            <a:spLocks/>
          </p:cNvSpPr>
          <p:nvPr/>
        </p:nvSpPr>
        <p:spPr>
          <a:xfrm>
            <a:off x="180000" y="30164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그림 1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75DA5AA-8DEA-9413-48BD-4C3712A42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25" y="2147261"/>
            <a:ext cx="984918" cy="681866"/>
          </a:xfrm>
          <a:prstGeom prst="rect">
            <a:avLst/>
          </a:prstGeom>
        </p:spPr>
      </p:pic>
      <p:pic>
        <p:nvPicPr>
          <p:cNvPr id="18" name="그림 1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52B3F96-B05F-55EE-89E4-1501E035D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25" y="3240009"/>
            <a:ext cx="984918" cy="522305"/>
          </a:xfrm>
          <a:prstGeom prst="rect">
            <a:avLst/>
          </a:prstGeom>
        </p:spPr>
      </p:pic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DE4E303-6948-EE87-E813-77B2E23FDC3D}"/>
              </a:ext>
            </a:extLst>
          </p:cNvPr>
          <p:cNvSpPr>
            <a:spLocks/>
          </p:cNvSpPr>
          <p:nvPr/>
        </p:nvSpPr>
        <p:spPr>
          <a:xfrm>
            <a:off x="1427545" y="31850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05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EBE42361-1424-C25A-16AE-936353ABE825}"/>
              </a:ext>
            </a:extLst>
          </p:cNvPr>
          <p:cNvSpPr/>
          <p:nvPr/>
        </p:nvSpPr>
        <p:spPr>
          <a:xfrm>
            <a:off x="2846758" y="533445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3952874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49AA4B1D-4FD2-5DA9-5326-839DAADCEDF4}"/>
              </a:ext>
            </a:extLst>
          </p:cNvPr>
          <p:cNvSpPr/>
          <p:nvPr/>
        </p:nvSpPr>
        <p:spPr>
          <a:xfrm>
            <a:off x="4087976" y="1758521"/>
            <a:ext cx="3549806" cy="291169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84415D92-3688-73E6-E834-20CEE468E2D7}"/>
              </a:ext>
            </a:extLst>
          </p:cNvPr>
          <p:cNvSpPr/>
          <p:nvPr/>
        </p:nvSpPr>
        <p:spPr>
          <a:xfrm>
            <a:off x="20946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2" name="모서리가 둥근 직사각형 201">
            <a:extLst>
              <a:ext uri="{FF2B5EF4-FFF2-40B4-BE49-F238E27FC236}">
                <a16:creationId xmlns:a16="http://schemas.microsoft.com/office/drawing/2014/main" id="{887AA140-50E7-B694-2AE4-DF12DE268917}"/>
              </a:ext>
            </a:extLst>
          </p:cNvPr>
          <p:cNvSpPr/>
          <p:nvPr/>
        </p:nvSpPr>
        <p:spPr>
          <a:xfrm>
            <a:off x="156807" y="1758520"/>
            <a:ext cx="3549806" cy="336063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요청 및 요청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시스템장애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개선요청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22059"/>
              </p:ext>
            </p:extLst>
          </p:nvPr>
        </p:nvGraphicFramePr>
        <p:xfrm>
          <a:off x="7858125" y="426720"/>
          <a:ext cx="2047875" cy="592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및 요청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접수구분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요청글을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구분하는 목록을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제목 입력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내용 입력 또는 이미지 삽입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업로드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file uploader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 업로드만 지원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파일 업로드 지원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mousehover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초과한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값을 저장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고객사의 담당자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알림 발송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닫는다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viewer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내용을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기능과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요청에 등록된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처리상태 값이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요청을 삭제한다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요청을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담당자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알림 발송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상태 값이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>
            <a:extLst>
              <a:ext uri="{FF2B5EF4-FFF2-40B4-BE49-F238E27FC236}">
                <a16:creationId xmlns:a16="http://schemas.microsoft.com/office/drawing/2014/main" id="{E74A8ED4-515D-6A95-3B69-4513E86D8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122715"/>
              </p:ext>
            </p:extLst>
          </p:nvPr>
        </p:nvGraphicFramePr>
        <p:xfrm>
          <a:off x="164274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요청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7AD94BD5-FA6A-DFCF-A9A9-BDE24A292258}"/>
              </a:ext>
            </a:extLst>
          </p:cNvPr>
          <p:cNvSpPr/>
          <p:nvPr/>
        </p:nvSpPr>
        <p:spPr>
          <a:xfrm>
            <a:off x="14705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3AA943A-A1D2-5318-1E0A-F7CB1D9E224E}"/>
              </a:ext>
            </a:extLst>
          </p:cNvPr>
          <p:cNvSpPr/>
          <p:nvPr/>
        </p:nvSpPr>
        <p:spPr>
          <a:xfrm>
            <a:off x="19065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접수구분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E2B381B-FDAD-68F1-4170-758BFF902A7C}"/>
              </a:ext>
            </a:extLst>
          </p:cNvPr>
          <p:cNvSpPr/>
          <p:nvPr/>
        </p:nvSpPr>
        <p:spPr>
          <a:xfrm>
            <a:off x="920304" y="1837367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선택해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AFD8922-0BA6-3A3E-27AF-EFCA9495F33D}"/>
              </a:ext>
            </a:extLst>
          </p:cNvPr>
          <p:cNvSpPr/>
          <p:nvPr/>
        </p:nvSpPr>
        <p:spPr>
          <a:xfrm>
            <a:off x="19065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92E58EE-7DD1-FE30-DA03-1A9625DE64DB}"/>
              </a:ext>
            </a:extLst>
          </p:cNvPr>
          <p:cNvSpPr/>
          <p:nvPr/>
        </p:nvSpPr>
        <p:spPr>
          <a:xfrm>
            <a:off x="920303" y="2141232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277C038-9B1F-D1D5-FDC6-C58BBE1B67E1}"/>
              </a:ext>
            </a:extLst>
          </p:cNvPr>
          <p:cNvSpPr/>
          <p:nvPr/>
        </p:nvSpPr>
        <p:spPr>
          <a:xfrm>
            <a:off x="190650" y="244252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03A42C2-1624-86C4-6CD7-B7B493BDA5B8}"/>
              </a:ext>
            </a:extLst>
          </p:cNvPr>
          <p:cNvSpPr/>
          <p:nvPr/>
        </p:nvSpPr>
        <p:spPr>
          <a:xfrm>
            <a:off x="920304" y="2442524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2F023C-BB39-4174-F1F9-05F5EAD566F6}"/>
              </a:ext>
            </a:extLst>
          </p:cNvPr>
          <p:cNvGrpSpPr/>
          <p:nvPr/>
        </p:nvGrpSpPr>
        <p:grpSpPr>
          <a:xfrm>
            <a:off x="3798670" y="1336305"/>
            <a:ext cx="98346" cy="4044927"/>
            <a:chOff x="6040210" y="2299892"/>
            <a:chExt cx="108000" cy="3585636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A2788A6-F823-25DC-A96E-5721E1BD0707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2"/>
              <a:ext cx="108000" cy="35856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3D0712D-56F3-04DD-6CA0-4BC7C7E06DBB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59C4C8D-A0E5-D624-7D78-EDD2E345C3BD}"/>
              </a:ext>
            </a:extLst>
          </p:cNvPr>
          <p:cNvSpPr/>
          <p:nvPr/>
        </p:nvSpPr>
        <p:spPr>
          <a:xfrm>
            <a:off x="183183" y="355931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9DE5225C-0797-09AD-FE89-CFD7546F49EF}"/>
              </a:ext>
            </a:extLst>
          </p:cNvPr>
          <p:cNvSpPr/>
          <p:nvPr/>
        </p:nvSpPr>
        <p:spPr>
          <a:xfrm>
            <a:off x="927771" y="3558951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6C60BB70-F414-B00D-5396-89B77E9ECDBF}"/>
              </a:ext>
            </a:extLst>
          </p:cNvPr>
          <p:cNvSpPr/>
          <p:nvPr/>
        </p:nvSpPr>
        <p:spPr>
          <a:xfrm>
            <a:off x="1015927" y="3603219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66E9205-2B57-4F6F-4DE6-14478968BA19}"/>
              </a:ext>
            </a:extLst>
          </p:cNvPr>
          <p:cNvSpPr/>
          <p:nvPr/>
        </p:nvSpPr>
        <p:spPr>
          <a:xfrm>
            <a:off x="1604839" y="3603219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BF4AADC9-BFE3-3642-44B8-C3C1E7B5457A}"/>
              </a:ext>
            </a:extLst>
          </p:cNvPr>
          <p:cNvSpPr/>
          <p:nvPr/>
        </p:nvSpPr>
        <p:spPr>
          <a:xfrm>
            <a:off x="164273" y="1337644"/>
            <a:ext cx="354233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 이용중 발생하는 오류 수정이나 개선이 필요한 사항을 제안해 주세요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 가능한 빠른 시일내에 수정하도록 하겠습니다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첨부파일은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5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처리상태가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＂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 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64662493-EDAC-9974-ADE1-72A057648155}"/>
              </a:ext>
            </a:extLst>
          </p:cNvPr>
          <p:cNvSpPr/>
          <p:nvPr/>
        </p:nvSpPr>
        <p:spPr>
          <a:xfrm>
            <a:off x="183183" y="386118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93A0F051-BFF1-8F26-D14E-C162C5415062}"/>
              </a:ext>
            </a:extLst>
          </p:cNvPr>
          <p:cNvSpPr/>
          <p:nvPr/>
        </p:nvSpPr>
        <p:spPr>
          <a:xfrm>
            <a:off x="927771" y="3860816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FC90A7D-6D9F-2B8D-708D-E0DF8BF93296}"/>
              </a:ext>
            </a:extLst>
          </p:cNvPr>
          <p:cNvSpPr/>
          <p:nvPr/>
        </p:nvSpPr>
        <p:spPr>
          <a:xfrm>
            <a:off x="1015927" y="3905084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A669AC6-40B3-8651-DA34-80B220AB466F}"/>
              </a:ext>
            </a:extLst>
          </p:cNvPr>
          <p:cNvSpPr/>
          <p:nvPr/>
        </p:nvSpPr>
        <p:spPr>
          <a:xfrm>
            <a:off x="1604839" y="3905084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4E8AEE5A-A872-3864-A90A-8D920220E838}"/>
              </a:ext>
            </a:extLst>
          </p:cNvPr>
          <p:cNvSpPr/>
          <p:nvPr/>
        </p:nvSpPr>
        <p:spPr>
          <a:xfrm>
            <a:off x="183183" y="4152253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C299007-0F09-F26C-E219-896765486DEF}"/>
              </a:ext>
            </a:extLst>
          </p:cNvPr>
          <p:cNvSpPr/>
          <p:nvPr/>
        </p:nvSpPr>
        <p:spPr>
          <a:xfrm>
            <a:off x="927771" y="4151885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2883BA0F-979F-3C3B-3EC6-5B5604B20497}"/>
              </a:ext>
            </a:extLst>
          </p:cNvPr>
          <p:cNvSpPr/>
          <p:nvPr/>
        </p:nvSpPr>
        <p:spPr>
          <a:xfrm>
            <a:off x="1015927" y="4196153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3AED230E-D514-175E-EE91-0CBBC4B5F1A5}"/>
              </a:ext>
            </a:extLst>
          </p:cNvPr>
          <p:cNvSpPr/>
          <p:nvPr/>
        </p:nvSpPr>
        <p:spPr>
          <a:xfrm>
            <a:off x="1604839" y="4196153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3738DEE1-522B-E714-91FC-28CD714E269A}"/>
              </a:ext>
            </a:extLst>
          </p:cNvPr>
          <p:cNvSpPr/>
          <p:nvPr/>
        </p:nvSpPr>
        <p:spPr>
          <a:xfrm>
            <a:off x="183183" y="445411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05E58056-A6B7-A367-95C0-3FCF975B8967}"/>
              </a:ext>
            </a:extLst>
          </p:cNvPr>
          <p:cNvSpPr/>
          <p:nvPr/>
        </p:nvSpPr>
        <p:spPr>
          <a:xfrm>
            <a:off x="927771" y="4453750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B3DA8F25-2965-21D1-FF1E-F0A2992786C8}"/>
              </a:ext>
            </a:extLst>
          </p:cNvPr>
          <p:cNvSpPr/>
          <p:nvPr/>
        </p:nvSpPr>
        <p:spPr>
          <a:xfrm>
            <a:off x="1015927" y="4498018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3FB996D1-9AA7-8CAD-8B7F-6E4992408ADF}"/>
              </a:ext>
            </a:extLst>
          </p:cNvPr>
          <p:cNvSpPr/>
          <p:nvPr/>
        </p:nvSpPr>
        <p:spPr>
          <a:xfrm>
            <a:off x="1604839" y="4498018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96ED59A2-4E18-C459-DABE-2087AB97BCC5}"/>
              </a:ext>
            </a:extLst>
          </p:cNvPr>
          <p:cNvSpPr/>
          <p:nvPr/>
        </p:nvSpPr>
        <p:spPr>
          <a:xfrm>
            <a:off x="1580507" y="520392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60B5A7F4-ED19-1B7A-61DF-6EFD82DAF764}"/>
              </a:ext>
            </a:extLst>
          </p:cNvPr>
          <p:cNvSpPr/>
          <p:nvPr/>
        </p:nvSpPr>
        <p:spPr>
          <a:xfrm>
            <a:off x="1985473" y="520123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BE4349F8-1852-234D-52EC-B6019B5FED6A}"/>
              </a:ext>
            </a:extLst>
          </p:cNvPr>
          <p:cNvSpPr/>
          <p:nvPr/>
        </p:nvSpPr>
        <p:spPr>
          <a:xfrm>
            <a:off x="1984553" y="4636994"/>
            <a:ext cx="1710304" cy="18461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467079"/>
              </p:ext>
            </p:extLst>
          </p:nvPr>
        </p:nvGraphicFramePr>
        <p:xfrm>
          <a:off x="4096202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요청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10594A2A-396C-5F4D-8152-4527668DF678}"/>
              </a:ext>
            </a:extLst>
          </p:cNvPr>
          <p:cNvSpPr/>
          <p:nvPr/>
        </p:nvSpPr>
        <p:spPr>
          <a:xfrm>
            <a:off x="4131370" y="2149420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요청자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9B136054-E74A-D807-E798-EA25E93AD6E1}"/>
              </a:ext>
            </a:extLst>
          </p:cNvPr>
          <p:cNvSpPr/>
          <p:nvPr/>
        </p:nvSpPr>
        <p:spPr>
          <a:xfrm>
            <a:off x="4861024" y="2149420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테스트사업장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테스트유저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(010-2222-2222)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6BAF2C2B-1722-FF49-5C8E-F777D9DDCA8B}"/>
              </a:ext>
            </a:extLst>
          </p:cNvPr>
          <p:cNvSpPr/>
          <p:nvPr/>
        </p:nvSpPr>
        <p:spPr>
          <a:xfrm>
            <a:off x="5781388" y="186795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</a:t>
            </a: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5B74EE62-12AE-B43E-8DC5-A0064FB58A8C}"/>
              </a:ext>
            </a:extLst>
          </p:cNvPr>
          <p:cNvSpPr/>
          <p:nvPr/>
        </p:nvSpPr>
        <p:spPr>
          <a:xfrm>
            <a:off x="6511042" y="1867954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</a:p>
        </p:txBody>
      </p:sp>
      <p:sp>
        <p:nvSpPr>
          <p:cNvPr id="167" name="모서리가 둥근 직사각형 166">
            <a:extLst>
              <a:ext uri="{FF2B5EF4-FFF2-40B4-BE49-F238E27FC236}">
                <a16:creationId xmlns:a16="http://schemas.microsoft.com/office/drawing/2014/main" id="{B830F09B-E0DE-7FC0-D0CD-DBD2C6C77656}"/>
              </a:ext>
            </a:extLst>
          </p:cNvPr>
          <p:cNvSpPr/>
          <p:nvPr/>
        </p:nvSpPr>
        <p:spPr>
          <a:xfrm>
            <a:off x="4131370" y="298680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D3A402C0-C326-1F56-6D23-38F217E7BCE8}"/>
              </a:ext>
            </a:extLst>
          </p:cNvPr>
          <p:cNvSpPr/>
          <p:nvPr/>
        </p:nvSpPr>
        <p:spPr>
          <a:xfrm>
            <a:off x="4861024" y="2986806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ACA38830-A785-4D35-BA05-78ED47ABB889}"/>
              </a:ext>
            </a:extLst>
          </p:cNvPr>
          <p:cNvSpPr/>
          <p:nvPr/>
        </p:nvSpPr>
        <p:spPr>
          <a:xfrm>
            <a:off x="4131370" y="2709160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C13614E1-0D08-50CE-4309-A484567B515D}"/>
              </a:ext>
            </a:extLst>
          </p:cNvPr>
          <p:cNvSpPr/>
          <p:nvPr/>
        </p:nvSpPr>
        <p:spPr>
          <a:xfrm>
            <a:off x="4861023" y="2709160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7730598" y="1336306"/>
            <a:ext cx="98346" cy="4044926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B0F8A592-F345-D546-3B2E-F9BBC5AA355A}"/>
              </a:ext>
            </a:extLst>
          </p:cNvPr>
          <p:cNvSpPr/>
          <p:nvPr/>
        </p:nvSpPr>
        <p:spPr>
          <a:xfrm>
            <a:off x="4123903" y="4081830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5B31ED7C-89E4-D6F2-3602-3F1E6BE6B3AE}"/>
              </a:ext>
            </a:extLst>
          </p:cNvPr>
          <p:cNvSpPr/>
          <p:nvPr/>
        </p:nvSpPr>
        <p:spPr>
          <a:xfrm>
            <a:off x="4851370" y="4125730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7092DFE1-0AE5-31E6-7922-482C38DF8786}"/>
              </a:ext>
            </a:extLst>
          </p:cNvPr>
          <p:cNvSpPr/>
          <p:nvPr/>
        </p:nvSpPr>
        <p:spPr>
          <a:xfrm>
            <a:off x="4096201" y="1337644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 이용중 발생하는 오류 수정이나 개선이 필요한 사항을 제안해 주세요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 가능한 빠른 시일내에 수정하도록 하겠습니다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처리상태가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＂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 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5757547" y="52306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C6AE23DA-233C-BB28-2F2A-595C3A4A4A74}"/>
              </a:ext>
            </a:extLst>
          </p:cNvPr>
          <p:cNvSpPr/>
          <p:nvPr/>
        </p:nvSpPr>
        <p:spPr>
          <a:xfrm>
            <a:off x="5887442" y="4396419"/>
            <a:ext cx="1710304" cy="1911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3958577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F26D73D5-8EEA-D562-A7C9-BA8ECC68D05F}"/>
              </a:ext>
            </a:extLst>
          </p:cNvPr>
          <p:cNvSpPr/>
          <p:nvPr/>
        </p:nvSpPr>
        <p:spPr>
          <a:xfrm>
            <a:off x="4931796" y="3398636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4B9354EF-7F30-3316-6E94-8C82DC683466}"/>
              </a:ext>
            </a:extLst>
          </p:cNvPr>
          <p:cNvSpPr/>
          <p:nvPr/>
        </p:nvSpPr>
        <p:spPr>
          <a:xfrm>
            <a:off x="6856794" y="472384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6" name="꺾인 연결선[E] 205">
            <a:extLst>
              <a:ext uri="{FF2B5EF4-FFF2-40B4-BE49-F238E27FC236}">
                <a16:creationId xmlns:a16="http://schemas.microsoft.com/office/drawing/2014/main" id="{33DADE89-067B-1424-856F-6A1EC130B345}"/>
              </a:ext>
            </a:extLst>
          </p:cNvPr>
          <p:cNvCxnSpPr>
            <a:cxnSpLocks/>
            <a:stCxn id="205" idx="1"/>
            <a:endCxn id="217" idx="0"/>
          </p:cNvCxnSpPr>
          <p:nvPr/>
        </p:nvCxnSpPr>
        <p:spPr>
          <a:xfrm rot="10800000" flipV="1">
            <a:off x="4286066" y="4813842"/>
            <a:ext cx="2570729" cy="103315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AF0CA4C-715E-AD9A-3E3C-9CF77EA40D7A}"/>
              </a:ext>
            </a:extLst>
          </p:cNvPr>
          <p:cNvSpPr/>
          <p:nvPr/>
        </p:nvSpPr>
        <p:spPr>
          <a:xfrm>
            <a:off x="6651733" y="47266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Google Shape;1694;p44">
            <a:extLst>
              <a:ext uri="{FF2B5EF4-FFF2-40B4-BE49-F238E27FC236}">
                <a16:creationId xmlns:a16="http://schemas.microsoft.com/office/drawing/2014/main" id="{906ADBB3-120C-0B0A-6BBC-6BDA0712D28D}"/>
              </a:ext>
            </a:extLst>
          </p:cNvPr>
          <p:cNvSpPr/>
          <p:nvPr/>
        </p:nvSpPr>
        <p:spPr>
          <a:xfrm>
            <a:off x="41856" y="58563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작성된 내용을 고객센터에 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A8087112-E07D-DD6A-8C2D-7F24B0DE5BFB}"/>
              </a:ext>
            </a:extLst>
          </p:cNvPr>
          <p:cNvSpPr/>
          <p:nvPr/>
        </p:nvSpPr>
        <p:spPr>
          <a:xfrm>
            <a:off x="817836" y="65067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84DE6C0D-BC51-F078-DE59-1F2176F98B4D}"/>
              </a:ext>
            </a:extLst>
          </p:cNvPr>
          <p:cNvSpPr/>
          <p:nvPr/>
        </p:nvSpPr>
        <p:spPr>
          <a:xfrm>
            <a:off x="1222802" y="65040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3A6B1A47-3C8F-60A0-20CA-8B87E8DDFF5B}"/>
              </a:ext>
            </a:extLst>
          </p:cNvPr>
          <p:cNvCxnSpPr>
            <a:cxnSpLocks/>
            <a:stCxn id="154" idx="1"/>
            <a:endCxn id="210" idx="0"/>
          </p:cNvCxnSpPr>
          <p:nvPr/>
        </p:nvCxnSpPr>
        <p:spPr>
          <a:xfrm rot="10800000" flipV="1">
            <a:off x="1141311" y="5293926"/>
            <a:ext cx="439197" cy="56239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Google Shape;1694;p44">
            <a:extLst>
              <a:ext uri="{FF2B5EF4-FFF2-40B4-BE49-F238E27FC236}">
                <a16:creationId xmlns:a16="http://schemas.microsoft.com/office/drawing/2014/main" id="{85A92B9D-06C7-D0C0-A5EF-A4E0912634AF}"/>
              </a:ext>
            </a:extLst>
          </p:cNvPr>
          <p:cNvSpPr/>
          <p:nvPr/>
        </p:nvSpPr>
        <p:spPr>
          <a:xfrm>
            <a:off x="3186611" y="5847000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내용을 수정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96A194-95A3-58BE-A137-43F70C307281}"/>
              </a:ext>
            </a:extLst>
          </p:cNvPr>
          <p:cNvSpPr/>
          <p:nvPr/>
        </p:nvSpPr>
        <p:spPr>
          <a:xfrm>
            <a:off x="3962591" y="64974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2F767988-CE06-851B-11B2-6C943DB539AA}"/>
              </a:ext>
            </a:extLst>
          </p:cNvPr>
          <p:cNvSpPr/>
          <p:nvPr/>
        </p:nvSpPr>
        <p:spPr>
          <a:xfrm>
            <a:off x="4367557" y="64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꺾인 연결선[E] 220">
            <a:extLst>
              <a:ext uri="{FF2B5EF4-FFF2-40B4-BE49-F238E27FC236}">
                <a16:creationId xmlns:a16="http://schemas.microsoft.com/office/drawing/2014/main" id="{B57251A6-A6D3-CBF4-41D7-5B5A38EC6815}"/>
              </a:ext>
            </a:extLst>
          </p:cNvPr>
          <p:cNvCxnSpPr>
            <a:cxnSpLocks/>
            <a:stCxn id="218" idx="1"/>
            <a:endCxn id="226" idx="2"/>
          </p:cNvCxnSpPr>
          <p:nvPr/>
        </p:nvCxnSpPr>
        <p:spPr>
          <a:xfrm rot="10800000">
            <a:off x="3026759" y="5514455"/>
            <a:ext cx="935833" cy="107295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모서리가 둥근 직사각형 229">
            <a:extLst>
              <a:ext uri="{FF2B5EF4-FFF2-40B4-BE49-F238E27FC236}">
                <a16:creationId xmlns:a16="http://schemas.microsoft.com/office/drawing/2014/main" id="{356B1C1C-2E5C-CAE3-BD58-0D641A6E8CFF}"/>
              </a:ext>
            </a:extLst>
          </p:cNvPr>
          <p:cNvSpPr/>
          <p:nvPr/>
        </p:nvSpPr>
        <p:spPr>
          <a:xfrm>
            <a:off x="7263354" y="47284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31" name="Google Shape;1694;p44">
            <a:extLst>
              <a:ext uri="{FF2B5EF4-FFF2-40B4-BE49-F238E27FC236}">
                <a16:creationId xmlns:a16="http://schemas.microsoft.com/office/drawing/2014/main" id="{6E3BACD2-4DE5-2351-67D6-630B38953A38}"/>
              </a:ext>
            </a:extLst>
          </p:cNvPr>
          <p:cNvSpPr/>
          <p:nvPr/>
        </p:nvSpPr>
        <p:spPr>
          <a:xfrm>
            <a:off x="5630037" y="584113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내용을 삭제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75A6E1D6-10AB-D794-6162-CB2F0D8F4DCB}"/>
              </a:ext>
            </a:extLst>
          </p:cNvPr>
          <p:cNvSpPr/>
          <p:nvPr/>
        </p:nvSpPr>
        <p:spPr>
          <a:xfrm>
            <a:off x="6406017" y="649154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33" name="모서리가 둥근 직사각형 232">
            <a:extLst>
              <a:ext uri="{FF2B5EF4-FFF2-40B4-BE49-F238E27FC236}">
                <a16:creationId xmlns:a16="http://schemas.microsoft.com/office/drawing/2014/main" id="{95C201E9-24C2-4E9A-71A4-ED1437F2D082}"/>
              </a:ext>
            </a:extLst>
          </p:cNvPr>
          <p:cNvSpPr/>
          <p:nvPr/>
        </p:nvSpPr>
        <p:spPr>
          <a:xfrm>
            <a:off x="6810983" y="64888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10485CE0-39DB-F1DE-3E47-A0122A202062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 rot="5400000">
            <a:off x="6620066" y="5017849"/>
            <a:ext cx="932714" cy="7138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8A074973-FAFB-394E-30DE-38E6AA22D3D7}"/>
              </a:ext>
            </a:extLst>
          </p:cNvPr>
          <p:cNvSpPr/>
          <p:nvPr/>
        </p:nvSpPr>
        <p:spPr>
          <a:xfrm>
            <a:off x="7637478" y="471250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021F5A-0C1D-C12C-A206-AB54C7DCACA6}"/>
              </a:ext>
            </a:extLst>
          </p:cNvPr>
          <p:cNvSpPr/>
          <p:nvPr/>
        </p:nvSpPr>
        <p:spPr>
          <a:xfrm>
            <a:off x="4131370" y="186795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7DDED49F-F07E-1FCF-D454-F0364D299459}"/>
              </a:ext>
            </a:extLst>
          </p:cNvPr>
          <p:cNvSpPr/>
          <p:nvPr/>
        </p:nvSpPr>
        <p:spPr>
          <a:xfrm>
            <a:off x="4861024" y="1867954"/>
            <a:ext cx="91071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1020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917A1E-5E0E-F957-57FF-ABDC24BC426A}"/>
              </a:ext>
            </a:extLst>
          </p:cNvPr>
          <p:cNvSpPr/>
          <p:nvPr/>
        </p:nvSpPr>
        <p:spPr>
          <a:xfrm>
            <a:off x="4131370" y="242580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 구분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F69EC6E-1F7C-5E58-535B-64AD50FA5E16}"/>
              </a:ext>
            </a:extLst>
          </p:cNvPr>
          <p:cNvSpPr/>
          <p:nvPr/>
        </p:nvSpPr>
        <p:spPr>
          <a:xfrm>
            <a:off x="4861023" y="2425806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상태변경</a:t>
            </a:r>
          </a:p>
        </p:txBody>
      </p:sp>
    </p:spTree>
    <p:extLst>
      <p:ext uri="{BB962C8B-B14F-4D97-AF65-F5344CB8AC3E}">
        <p14:creationId xmlns:p14="http://schemas.microsoft.com/office/powerpoint/2010/main" val="381195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2088905" y="679544"/>
            <a:ext cx="3899010" cy="597533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요청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시스템장애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개선요청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61487"/>
              </p:ext>
            </p:extLst>
          </p:nvPr>
        </p:nvGraphicFramePr>
        <p:xfrm>
          <a:off x="7858125" y="426720"/>
          <a:ext cx="2047875" cy="425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 또는 종결 상태의 요청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상태 값이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처리현황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접수자명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접수일자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처리자명은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“System”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답변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viewer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운영사에서 업로드한 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913336"/>
              </p:ext>
            </p:extLst>
          </p:nvPr>
        </p:nvGraphicFramePr>
        <p:xfrm>
          <a:off x="2232233" y="782917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요청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5885205" y="1134082"/>
            <a:ext cx="79770" cy="5440631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3897055" y="63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2094608" y="5018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C8A5807-4AB8-DD2F-D678-4DBB4EF346CF}"/>
              </a:ext>
            </a:extLst>
          </p:cNvPr>
          <p:cNvSpPr/>
          <p:nvPr/>
        </p:nvSpPr>
        <p:spPr>
          <a:xfrm>
            <a:off x="2224007" y="4514153"/>
            <a:ext cx="3549806" cy="163386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B4DF4CC-23E2-4618-2148-31141FEBBD80}"/>
              </a:ext>
            </a:extLst>
          </p:cNvPr>
          <p:cNvSpPr/>
          <p:nvPr/>
        </p:nvSpPr>
        <p:spPr>
          <a:xfrm>
            <a:off x="2267401" y="5078833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9EC56F5-EA30-B2AD-5A3A-8DC664E11382}"/>
              </a:ext>
            </a:extLst>
          </p:cNvPr>
          <p:cNvSpPr/>
          <p:nvPr/>
        </p:nvSpPr>
        <p:spPr>
          <a:xfrm>
            <a:off x="2997055" y="5078834"/>
            <a:ext cx="2736722" cy="63698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안녕하세요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고객님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고객센터입니다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요청주신 기능오류 건이 처리되었습니다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이용에 불편을 드려 죄송합니다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509493D-8DC2-4813-8C3E-7ED3E8C6325E}"/>
              </a:ext>
            </a:extLst>
          </p:cNvPr>
          <p:cNvSpPr/>
          <p:nvPr/>
        </p:nvSpPr>
        <p:spPr>
          <a:xfrm>
            <a:off x="2273699" y="572899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175E970-4870-96B3-8B60-4D6B79E87229}"/>
              </a:ext>
            </a:extLst>
          </p:cNvPr>
          <p:cNvSpPr/>
          <p:nvPr/>
        </p:nvSpPr>
        <p:spPr>
          <a:xfrm>
            <a:off x="3001166" y="5772894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.txt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답변파일답변파일답변파일답변파일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D843BA2-4EC1-3582-D801-9E7F9E8F10CE}"/>
              </a:ext>
            </a:extLst>
          </p:cNvPr>
          <p:cNvSpPr/>
          <p:nvPr/>
        </p:nvSpPr>
        <p:spPr>
          <a:xfrm>
            <a:off x="4023473" y="6032526"/>
            <a:ext cx="1710304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답변파일답변파일답변파일답변파일답변파일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AE1B10-1776-E3A6-8E5F-2A5FA2D373A4}"/>
              </a:ext>
            </a:extLst>
          </p:cNvPr>
          <p:cNvSpPr/>
          <p:nvPr/>
        </p:nvSpPr>
        <p:spPr>
          <a:xfrm>
            <a:off x="5695283" y="43182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0BDE95-F5C0-8666-9C71-55CD226830A6}"/>
              </a:ext>
            </a:extLst>
          </p:cNvPr>
          <p:cNvSpPr/>
          <p:nvPr/>
        </p:nvSpPr>
        <p:spPr>
          <a:xfrm>
            <a:off x="2066456" y="451858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BC2F04A-14E2-A33D-F194-EEDE056DDAD9}"/>
              </a:ext>
            </a:extLst>
          </p:cNvPr>
          <p:cNvSpPr/>
          <p:nvPr/>
        </p:nvSpPr>
        <p:spPr>
          <a:xfrm>
            <a:off x="2224007" y="1561316"/>
            <a:ext cx="3549806" cy="278102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C7EC34B-1F83-2232-0B5C-77DB7930F79E}"/>
              </a:ext>
            </a:extLst>
          </p:cNvPr>
          <p:cNvSpPr/>
          <p:nvPr/>
        </p:nvSpPr>
        <p:spPr>
          <a:xfrm>
            <a:off x="2267401" y="195221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요청자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08091A4-765E-FFF5-210E-6EA0EB0A9828}"/>
              </a:ext>
            </a:extLst>
          </p:cNvPr>
          <p:cNvSpPr/>
          <p:nvPr/>
        </p:nvSpPr>
        <p:spPr>
          <a:xfrm>
            <a:off x="2997055" y="1952215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테스트사업장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테스트유저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17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(010-2222-2222)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A7BAAAB-2D4D-D53D-82A8-DB901ABFFFF2}"/>
              </a:ext>
            </a:extLst>
          </p:cNvPr>
          <p:cNvSpPr/>
          <p:nvPr/>
        </p:nvSpPr>
        <p:spPr>
          <a:xfrm>
            <a:off x="3917419" y="16707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1008754-1BE8-3006-DD1D-399304B02721}"/>
              </a:ext>
            </a:extLst>
          </p:cNvPr>
          <p:cNvSpPr/>
          <p:nvPr/>
        </p:nvSpPr>
        <p:spPr>
          <a:xfrm>
            <a:off x="4647073" y="167074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처리완료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8E5F770-936A-6751-C18D-02C5F858C8A2}"/>
              </a:ext>
            </a:extLst>
          </p:cNvPr>
          <p:cNvSpPr/>
          <p:nvPr/>
        </p:nvSpPr>
        <p:spPr>
          <a:xfrm>
            <a:off x="2267401" y="278960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DA5096A-FFEE-0C76-C199-ADA9478ECD01}"/>
              </a:ext>
            </a:extLst>
          </p:cNvPr>
          <p:cNvSpPr/>
          <p:nvPr/>
        </p:nvSpPr>
        <p:spPr>
          <a:xfrm>
            <a:off x="2997055" y="2789601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F0295F6-37AB-1BE7-276C-2CFAC7E2099C}"/>
              </a:ext>
            </a:extLst>
          </p:cNvPr>
          <p:cNvSpPr/>
          <p:nvPr/>
        </p:nvSpPr>
        <p:spPr>
          <a:xfrm>
            <a:off x="2267401" y="251195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CBFF551-C682-DF86-39BE-277977895674}"/>
              </a:ext>
            </a:extLst>
          </p:cNvPr>
          <p:cNvSpPr/>
          <p:nvPr/>
        </p:nvSpPr>
        <p:spPr>
          <a:xfrm>
            <a:off x="2997054" y="2511955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요청입니다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B7F968D-A314-1ED8-48F4-9BDB5E713AD7}"/>
              </a:ext>
            </a:extLst>
          </p:cNvPr>
          <p:cNvSpPr/>
          <p:nvPr/>
        </p:nvSpPr>
        <p:spPr>
          <a:xfrm>
            <a:off x="2259934" y="388462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922159C-82AD-9945-4A5F-6ABB7D12277B}"/>
              </a:ext>
            </a:extLst>
          </p:cNvPr>
          <p:cNvSpPr/>
          <p:nvPr/>
        </p:nvSpPr>
        <p:spPr>
          <a:xfrm>
            <a:off x="2987401" y="3928525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E1916028-0924-6B47-90B2-EFD5586E14FA}"/>
              </a:ext>
            </a:extLst>
          </p:cNvPr>
          <p:cNvSpPr/>
          <p:nvPr/>
        </p:nvSpPr>
        <p:spPr>
          <a:xfrm>
            <a:off x="2232232" y="1140439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 이용중 발생하는 오류 수정이나 개선이 필요한 사항을 제안해 주세요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 가능한 빠른 시일내에 수정하도록 하겠습니다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처리상태가 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＂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요청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 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68DA97E7-B60E-D988-63BA-7202B3940850}"/>
              </a:ext>
            </a:extLst>
          </p:cNvPr>
          <p:cNvSpPr/>
          <p:nvPr/>
        </p:nvSpPr>
        <p:spPr>
          <a:xfrm>
            <a:off x="4023473" y="4199214"/>
            <a:ext cx="1710304" cy="1911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F8B9AF4-E281-0343-EC9E-8FD2314C1DFE}"/>
              </a:ext>
            </a:extLst>
          </p:cNvPr>
          <p:cNvSpPr/>
          <p:nvPr/>
        </p:nvSpPr>
        <p:spPr>
          <a:xfrm>
            <a:off x="3067827" y="3201431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8672A6BF-5AC6-07C6-07DA-3A975C0DC6F3}"/>
              </a:ext>
            </a:extLst>
          </p:cNvPr>
          <p:cNvSpPr/>
          <p:nvPr/>
        </p:nvSpPr>
        <p:spPr>
          <a:xfrm>
            <a:off x="2267401" y="16707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번호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A189FAB-01B3-7C99-25C6-7AB151461E2D}"/>
              </a:ext>
            </a:extLst>
          </p:cNvPr>
          <p:cNvSpPr/>
          <p:nvPr/>
        </p:nvSpPr>
        <p:spPr>
          <a:xfrm>
            <a:off x="2997055" y="1670749"/>
            <a:ext cx="91071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717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623982F7-2D0D-28E5-4122-9904A147F9EC}"/>
              </a:ext>
            </a:extLst>
          </p:cNvPr>
          <p:cNvSpPr/>
          <p:nvPr/>
        </p:nvSpPr>
        <p:spPr>
          <a:xfrm>
            <a:off x="2267401" y="222860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 구분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9A9E120-F89C-606C-CA17-3F4FE5037598}"/>
              </a:ext>
            </a:extLst>
          </p:cNvPr>
          <p:cNvSpPr/>
          <p:nvPr/>
        </p:nvSpPr>
        <p:spPr>
          <a:xfrm>
            <a:off x="2997054" y="2228601"/>
            <a:ext cx="273672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기능오류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9B6D9F2-F0D0-959C-27E1-C423FAD4FF6E}"/>
              </a:ext>
            </a:extLst>
          </p:cNvPr>
          <p:cNvSpPr/>
          <p:nvPr/>
        </p:nvSpPr>
        <p:spPr>
          <a:xfrm>
            <a:off x="2259934" y="456524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접수자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0C4B3F17-9451-3E15-38AA-E5A024EAE2E5}"/>
              </a:ext>
            </a:extLst>
          </p:cNvPr>
          <p:cNvSpPr/>
          <p:nvPr/>
        </p:nvSpPr>
        <p:spPr>
          <a:xfrm>
            <a:off x="2989588" y="456524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김팬택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(2024-11-08)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5AD832B-0DEB-60F4-2510-7DAD52D361C1}"/>
              </a:ext>
            </a:extLst>
          </p:cNvPr>
          <p:cNvSpPr/>
          <p:nvPr/>
        </p:nvSpPr>
        <p:spPr>
          <a:xfrm>
            <a:off x="2260142" y="479969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8CC1597D-C70A-5607-77BB-2A16B9313266}"/>
              </a:ext>
            </a:extLst>
          </p:cNvPr>
          <p:cNvSpPr/>
          <p:nvPr/>
        </p:nvSpPr>
        <p:spPr>
          <a:xfrm>
            <a:off x="2989796" y="4799699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System (2024-11-09)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973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EF71-EE8A-AA2E-FE3C-28E2D3942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7122211-69BB-ADD1-10AA-EF9339D4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E44F0-2572-71CA-CCE6-97C4FFAD42B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담당자안내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60D25-5837-E98E-8F0F-D545187179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담당자안내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C039DC-5B90-D11A-0B61-09765FCC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91231"/>
              </p:ext>
            </p:extLst>
          </p:nvPr>
        </p:nvGraphicFramePr>
        <p:xfrm>
          <a:off x="7858125" y="426720"/>
          <a:ext cx="2047875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안내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0D58CB-C678-4845-973B-D61B6FCB11F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담당자안내</a:t>
            </a:r>
          </a:p>
        </p:txBody>
      </p:sp>
      <p:pic>
        <p:nvPicPr>
          <p:cNvPr id="3" name="그림 2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DC082A67-43B4-B646-518B-BDB7A269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5"/>
          <a:stretch/>
        </p:blipFill>
        <p:spPr>
          <a:xfrm>
            <a:off x="441324" y="1221340"/>
            <a:ext cx="6303859" cy="5433538"/>
          </a:xfrm>
          <a:prstGeom prst="rect">
            <a:avLst/>
          </a:prstGeom>
        </p:spPr>
      </p:pic>
      <p:sp>
        <p:nvSpPr>
          <p:cNvPr id="6" name="모서리가 둥근 직사각형 31">
            <a:extLst>
              <a:ext uri="{FF2B5EF4-FFF2-40B4-BE49-F238E27FC236}">
                <a16:creationId xmlns:a16="http://schemas.microsoft.com/office/drawing/2014/main" id="{9BA1ACF6-18BB-EDB9-2209-5BF6FB056B09}"/>
              </a:ext>
            </a:extLst>
          </p:cNvPr>
          <p:cNvSpPr>
            <a:spLocks/>
          </p:cNvSpPr>
          <p:nvPr/>
        </p:nvSpPr>
        <p:spPr>
          <a:xfrm>
            <a:off x="5749602" y="3643358"/>
            <a:ext cx="3902398" cy="138856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단일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디자인 해주세요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메인 페이지의 전시영역처럼</a:t>
            </a:r>
            <a:endParaRPr kumimoji="1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card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형식으로 담당자 프로필 사진을 넣는 건 어떨까요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406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75887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고객센터</a:t>
                      </a:r>
                      <a:endParaRPr lang="ko-KR" altLang="en-US" sz="160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indent="0" fontAlgn="t">
                        <a:buNone/>
                      </a:pPr>
                      <a:endParaRPr lang="en-US" altLang="ko-KR" sz="120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4">
            <a:extLst>
              <a:ext uri="{FF2B5EF4-FFF2-40B4-BE49-F238E27FC236}">
                <a16:creationId xmlns:a16="http://schemas.microsoft.com/office/drawing/2014/main" id="{C6177F6E-EE93-59D3-924C-55D248ED8486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573CBA0-E390-F236-0FA3-00A1CF7F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9887"/>
              </p:ext>
            </p:extLst>
          </p:nvPr>
        </p:nvGraphicFramePr>
        <p:xfrm>
          <a:off x="151105" y="847789"/>
          <a:ext cx="1146485" cy="248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공지사항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4876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자주문는질문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14295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고객의소리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(Q&amp;A)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3102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자유게시판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7126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시스템장애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개선요청</a:t>
                      </a:r>
                    </a:p>
                  </a:txBody>
                  <a:tcPr marR="72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399238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담당자안내</a:t>
                      </a:r>
                    </a:p>
                  </a:txBody>
                  <a:tcPr marR="72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983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17549"/>
              </p:ext>
            </p:extLst>
          </p:nvPr>
        </p:nvGraphicFramePr>
        <p:xfrm>
          <a:off x="7858125" y="426720"/>
          <a:ext cx="2047875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 / 150 / 200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결과를 사전에 정의한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기준으로 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모서리가 둥근 직사각형 7">
            <a:extLst>
              <a:ext uri="{FF2B5EF4-FFF2-40B4-BE49-F238E27FC236}">
                <a16:creationId xmlns:a16="http://schemas.microsoft.com/office/drawing/2014/main" id="{F939CBD0-4071-3953-3AF8-FA97D91C1C81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6" name="모서리가 둥근 직사각형 10">
            <a:extLst>
              <a:ext uri="{FF2B5EF4-FFF2-40B4-BE49-F238E27FC236}">
                <a16:creationId xmlns:a16="http://schemas.microsoft.com/office/drawing/2014/main" id="{62BE9777-F92A-6B37-0AF3-CBF555653F6B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EC8CAD16-B387-9FBC-505F-A4BE75EE6CC8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18" name="모서리가 둥근 직사각형 13">
            <a:extLst>
              <a:ext uri="{FF2B5EF4-FFF2-40B4-BE49-F238E27FC236}">
                <a16:creationId xmlns:a16="http://schemas.microsoft.com/office/drawing/2014/main" id="{FB9B65ED-8386-4796-02F6-4FCD0F607554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19" name="모서리가 둥근 직사각형 28">
            <a:extLst>
              <a:ext uri="{FF2B5EF4-FFF2-40B4-BE49-F238E27FC236}">
                <a16:creationId xmlns:a16="http://schemas.microsoft.com/office/drawing/2014/main" id="{ADDD10F5-4D2C-05F2-9BE5-1D24AB75489D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0" name="모서리가 둥근 직사각형 29">
            <a:extLst>
              <a:ext uri="{FF2B5EF4-FFF2-40B4-BE49-F238E27FC236}">
                <a16:creationId xmlns:a16="http://schemas.microsoft.com/office/drawing/2014/main" id="{2124782F-F2B0-233E-218D-D38800E57C5D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21" name="모서리가 둥근 직사각형 30">
            <a:extLst>
              <a:ext uri="{FF2B5EF4-FFF2-40B4-BE49-F238E27FC236}">
                <a16:creationId xmlns:a16="http://schemas.microsoft.com/office/drawing/2014/main" id="{BF671DD6-949E-C569-6ADA-BA8F645405CF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2" name="모서리가 둥근 직사각형 31">
            <a:extLst>
              <a:ext uri="{FF2B5EF4-FFF2-40B4-BE49-F238E27FC236}">
                <a16:creationId xmlns:a16="http://schemas.microsoft.com/office/drawing/2014/main" id="{80FDCF2C-B093-51EE-3FE1-5CC710208424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34">
            <a:extLst>
              <a:ext uri="{FF2B5EF4-FFF2-40B4-BE49-F238E27FC236}">
                <a16:creationId xmlns:a16="http://schemas.microsoft.com/office/drawing/2014/main" id="{4C4BF7C1-ABA0-462D-600C-BF1A0C244D26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EF983749-4EBD-7871-F453-FA16206448F3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8E353541-9B3C-4E5B-C30B-2590C61D0934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49">
            <a:extLst>
              <a:ext uri="{FF2B5EF4-FFF2-40B4-BE49-F238E27FC236}">
                <a16:creationId xmlns:a16="http://schemas.microsoft.com/office/drawing/2014/main" id="{8A0800FA-20EF-AC68-0B2D-5F1009A9D0A9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50">
            <a:extLst>
              <a:ext uri="{FF2B5EF4-FFF2-40B4-BE49-F238E27FC236}">
                <a16:creationId xmlns:a16="http://schemas.microsoft.com/office/drawing/2014/main" id="{C64D3E72-03BC-EBB3-6016-BE38DA881116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51">
            <a:extLst>
              <a:ext uri="{FF2B5EF4-FFF2-40B4-BE49-F238E27FC236}">
                <a16:creationId xmlns:a16="http://schemas.microsoft.com/office/drawing/2014/main" id="{6AE059DB-D18D-BC7B-492A-16D00C674242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29" name="모서리가 둥근 직사각형 52">
            <a:extLst>
              <a:ext uri="{FF2B5EF4-FFF2-40B4-BE49-F238E27FC236}">
                <a16:creationId xmlns:a16="http://schemas.microsoft.com/office/drawing/2014/main" id="{72FE5A1E-59E7-8381-D1D3-D28C2C842CC5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2B0E45-5B9D-E39C-8E38-FA858BC14D33}"/>
              </a:ext>
            </a:extLst>
          </p:cNvPr>
          <p:cNvSpPr/>
          <p:nvPr/>
        </p:nvSpPr>
        <p:spPr>
          <a:xfrm>
            <a:off x="196701" y="2085503"/>
            <a:ext cx="960616" cy="27000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Google Shape;872;g28120bc8d10_0_307">
            <a:extLst>
              <a:ext uri="{FF2B5EF4-FFF2-40B4-BE49-F238E27FC236}">
                <a16:creationId xmlns:a16="http://schemas.microsoft.com/office/drawing/2014/main" id="{2FB315F7-14F9-CDF7-28A7-8AE368B4C8B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93836" y="2938676"/>
            <a:ext cx="1169989" cy="36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9158D5-9FBC-BF3A-686A-3FD2A0D14C32}"/>
              </a:ext>
            </a:extLst>
          </p:cNvPr>
          <p:cNvSpPr/>
          <p:nvPr/>
        </p:nvSpPr>
        <p:spPr>
          <a:xfrm>
            <a:off x="0" y="3525492"/>
            <a:ext cx="1361302" cy="33534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FAQ 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메뉴 추가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63216"/>
              </p:ext>
            </p:extLst>
          </p:nvPr>
        </p:nvGraphicFramePr>
        <p:xfrm>
          <a:off x="7858125" y="426720"/>
          <a:ext cx="2047875" cy="623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목록 조회 및 상세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의 제목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작성자를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 중복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page3 5-2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고객사 공지로 설정한 공지사항목록을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긴급공지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제목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제목을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첨부개수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첨부된 파일의 개수를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등록자 명을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조회수를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공지사항이 등록된 일자를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상단고정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고객센터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에서 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상단고정 옵션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상단에 고정됨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상단고정이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복수일경우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적용한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게시물이을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최상단으로 배치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415B18-1E8F-0E3B-BFCE-FB86C139D682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B7FCAE8-21FF-E812-01D0-734DED1E61A7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508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AED41419-E399-8441-4F5F-41544C098E6B}"/>
              </a:ext>
            </a:extLst>
          </p:cNvPr>
          <p:cNvSpPr>
            <a:spLocks/>
          </p:cNvSpPr>
          <p:nvPr/>
        </p:nvSpPr>
        <p:spPr>
          <a:xfrm>
            <a:off x="539999" y="2091167"/>
            <a:ext cx="133754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☑️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제목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▢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▢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작성자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498D6081-4C6D-A79F-AA53-1D2FD39A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22352"/>
              </p:ext>
            </p:extLst>
          </p:nvPr>
        </p:nvGraphicFramePr>
        <p:xfrm>
          <a:off x="362405" y="3017303"/>
          <a:ext cx="7197413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565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83482">
                  <a:extLst>
                    <a:ext uri="{9D8B030D-6E8A-4147-A177-3AD203B41FA5}">
                      <a16:colId xmlns:a16="http://schemas.microsoft.com/office/drawing/2014/main" val="2366083458"/>
                    </a:ext>
                  </a:extLst>
                </a:gridCol>
                <a:gridCol w="3573156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01526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8422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684228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84228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highlight>
                          <a:srgbClr val="FF0000"/>
                        </a:highlight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공시사항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긴급공지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3044441" y="5070727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DAED166-9EF7-56F3-387D-3EECE5D57450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240C53E5-9904-CFA9-2362-09B38540213A}"/>
              </a:ext>
            </a:extLst>
          </p:cNvPr>
          <p:cNvSpPr>
            <a:spLocks/>
          </p:cNvSpPr>
          <p:nvPr/>
        </p:nvSpPr>
        <p:spPr>
          <a:xfrm>
            <a:off x="159107" y="1509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BA2D8548-EF4A-C0EA-725F-BE23BDAFDB50}"/>
              </a:ext>
            </a:extLst>
          </p:cNvPr>
          <p:cNvSpPr>
            <a:spLocks/>
          </p:cNvSpPr>
          <p:nvPr/>
        </p:nvSpPr>
        <p:spPr>
          <a:xfrm>
            <a:off x="155839" y="21438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7240D0D-022C-529C-86F5-314012371AEC}"/>
              </a:ext>
            </a:extLst>
          </p:cNvPr>
          <p:cNvSpPr>
            <a:spLocks/>
          </p:cNvSpPr>
          <p:nvPr/>
        </p:nvSpPr>
        <p:spPr>
          <a:xfrm>
            <a:off x="163270" y="27023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4F9D59A-0ECB-D84C-6B18-F348821EB9FD}"/>
              </a:ext>
            </a:extLst>
          </p:cNvPr>
          <p:cNvSpPr>
            <a:spLocks/>
          </p:cNvSpPr>
          <p:nvPr/>
        </p:nvSpPr>
        <p:spPr>
          <a:xfrm>
            <a:off x="362406" y="265730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72258705-E5EB-DC9C-E3F7-FB532488FFA4}"/>
              </a:ext>
            </a:extLst>
          </p:cNvPr>
          <p:cNvSpPr>
            <a:spLocks/>
          </p:cNvSpPr>
          <p:nvPr/>
        </p:nvSpPr>
        <p:spPr>
          <a:xfrm>
            <a:off x="977545" y="2657302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66224F94-703D-7C25-880C-4B204FADBD42}"/>
              </a:ext>
            </a:extLst>
          </p:cNvPr>
          <p:cNvSpPr>
            <a:spLocks/>
          </p:cNvSpPr>
          <p:nvPr/>
        </p:nvSpPr>
        <p:spPr>
          <a:xfrm>
            <a:off x="666000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C0D8B00F-C952-8B03-C8DF-A06E5A5A2A85}"/>
              </a:ext>
            </a:extLst>
          </p:cNvPr>
          <p:cNvSpPr>
            <a:spLocks/>
          </p:cNvSpPr>
          <p:nvPr/>
        </p:nvSpPr>
        <p:spPr>
          <a:xfrm>
            <a:off x="1877545" y="2091167"/>
            <a:ext cx="261288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입력해 주세요</a:t>
            </a:r>
            <a:r>
              <a:rPr kumimoji="1" lang="en-US" altLang="ko-KR" sz="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29794301-F927-AA24-FC5C-F00C91EC9774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서비스에 대한 중요한 소식이나 긴급한 일정에 대한 공지사항을 게시하고 있습니다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EB19912-7BF2-415A-D919-6963FC534637}"/>
              </a:ext>
            </a:extLst>
          </p:cNvPr>
          <p:cNvSpPr>
            <a:spLocks/>
          </p:cNvSpPr>
          <p:nvPr/>
        </p:nvSpPr>
        <p:spPr>
          <a:xfrm>
            <a:off x="155839" y="301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50F742-E73A-1144-1EC9-FC748579B59B}"/>
              </a:ext>
            </a:extLst>
          </p:cNvPr>
          <p:cNvSpPr>
            <a:spLocks/>
          </p:cNvSpPr>
          <p:nvPr/>
        </p:nvSpPr>
        <p:spPr>
          <a:xfrm>
            <a:off x="2096537" y="37222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58302C-EE5E-0C2B-9D82-C5B9BD865BAE}"/>
              </a:ext>
            </a:extLst>
          </p:cNvPr>
          <p:cNvSpPr/>
          <p:nvPr/>
        </p:nvSpPr>
        <p:spPr>
          <a:xfrm>
            <a:off x="298758" y="3132187"/>
            <a:ext cx="7376206" cy="27000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Google Shape;872;g28120bc8d10_0_307">
            <a:extLst>
              <a:ext uri="{FF2B5EF4-FFF2-40B4-BE49-F238E27FC236}">
                <a16:creationId xmlns:a16="http://schemas.microsoft.com/office/drawing/2014/main" id="{61690429-9463-ACC8-9905-FA5E5C8B120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231441" y="4079761"/>
            <a:ext cx="2432994" cy="10778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8E00AC-5315-2D9A-D2AB-4B74ACD53BB4}"/>
              </a:ext>
            </a:extLst>
          </p:cNvPr>
          <p:cNvSpPr/>
          <p:nvPr/>
        </p:nvSpPr>
        <p:spPr>
          <a:xfrm>
            <a:off x="2132271" y="5835181"/>
            <a:ext cx="1553488" cy="42321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공지사항 상단고정 </a:t>
            </a:r>
            <a:r>
              <a:rPr lang="ko-KR" altLang="en-US" sz="800" dirty="0">
                <a:solidFill>
                  <a:srgbClr val="FF0000"/>
                </a:solidFill>
              </a:rPr>
              <a:t>기능 추가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1335AB9D-FDD2-133C-9016-2C1C64553B82}"/>
              </a:ext>
            </a:extLst>
          </p:cNvPr>
          <p:cNvSpPr>
            <a:spLocks/>
          </p:cNvSpPr>
          <p:nvPr/>
        </p:nvSpPr>
        <p:spPr>
          <a:xfrm>
            <a:off x="2971800" y="319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554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41824"/>
              </p:ext>
            </p:extLst>
          </p:nvPr>
        </p:nvGraphicFramePr>
        <p:xfrm>
          <a:off x="7858125" y="426720"/>
          <a:ext cx="2047875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공지사항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2649593" y="4340966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" name="Google Shape;1694;p44">
            <a:extLst>
              <a:ext uri="{FF2B5EF4-FFF2-40B4-BE49-F238E27FC236}">
                <a16:creationId xmlns:a16="http://schemas.microsoft.com/office/drawing/2014/main" id="{1D74F2F1-BDBD-AFDE-ED66-850146D9BED4}"/>
              </a:ext>
            </a:extLst>
          </p:cNvPr>
          <p:cNvSpPr/>
          <p:nvPr/>
        </p:nvSpPr>
        <p:spPr>
          <a:xfrm>
            <a:off x="1990725" y="1115595"/>
            <a:ext cx="3959115" cy="41693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EA308FE9-BD53-ABFC-A845-514E55E26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1605"/>
              </p:ext>
            </p:extLst>
          </p:nvPr>
        </p:nvGraphicFramePr>
        <p:xfrm>
          <a:off x="2134054" y="1218966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B2D60D1-284A-0AF6-108B-93F9F8317208}"/>
              </a:ext>
            </a:extLst>
          </p:cNvPr>
          <p:cNvSpPr/>
          <p:nvPr/>
        </p:nvSpPr>
        <p:spPr>
          <a:xfrm>
            <a:off x="3790282" y="487514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F407AC5-643C-B36F-1CFE-B4D9F70D49FF}"/>
              </a:ext>
            </a:extLst>
          </p:cNvPr>
          <p:cNvSpPr/>
          <p:nvPr/>
        </p:nvSpPr>
        <p:spPr>
          <a:xfrm>
            <a:off x="1900725" y="132230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36C9A44-F672-C30E-7373-71448D391FFC}"/>
              </a:ext>
            </a:extLst>
          </p:cNvPr>
          <p:cNvSpPr/>
          <p:nvPr/>
        </p:nvSpPr>
        <p:spPr>
          <a:xfrm>
            <a:off x="1900725" y="160795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0EAB1607-079A-77BA-4819-C8311C1F1974}"/>
              </a:ext>
            </a:extLst>
          </p:cNvPr>
          <p:cNvSpPr/>
          <p:nvPr/>
        </p:nvSpPr>
        <p:spPr>
          <a:xfrm>
            <a:off x="2134054" y="163157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83342F6-C751-F849-6396-0C46DE52BCEE}"/>
              </a:ext>
            </a:extLst>
          </p:cNvPr>
          <p:cNvSpPr/>
          <p:nvPr/>
        </p:nvSpPr>
        <p:spPr>
          <a:xfrm>
            <a:off x="2863708" y="1631576"/>
            <a:ext cx="28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중요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긴급공지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 공지사항 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028C323-F0DD-2CD2-659E-3B940FA993CB}"/>
              </a:ext>
            </a:extLst>
          </p:cNvPr>
          <p:cNvSpPr/>
          <p:nvPr/>
        </p:nvSpPr>
        <p:spPr>
          <a:xfrm>
            <a:off x="2134054" y="193544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기간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A9F12442-D442-B6CB-FC15-C23648087553}"/>
              </a:ext>
            </a:extLst>
          </p:cNvPr>
          <p:cNvSpPr/>
          <p:nvPr/>
        </p:nvSpPr>
        <p:spPr>
          <a:xfrm>
            <a:off x="2863708" y="1935441"/>
            <a:ext cx="28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2024-11-08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2024-11.09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9A3B3C63-A726-73F1-CE10-35F0AE3E3CE8}"/>
              </a:ext>
            </a:extLst>
          </p:cNvPr>
          <p:cNvSpPr/>
          <p:nvPr/>
        </p:nvSpPr>
        <p:spPr>
          <a:xfrm>
            <a:off x="2134054" y="284251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6EC2E95D-FFC8-B640-778C-54D21A9265B1}"/>
              </a:ext>
            </a:extLst>
          </p:cNvPr>
          <p:cNvSpPr/>
          <p:nvPr/>
        </p:nvSpPr>
        <p:spPr>
          <a:xfrm>
            <a:off x="2863708" y="2842515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공지사항입니다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2024-xx-xx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xx:xx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~ 2024-xx-xx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xx:xx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까지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시간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분간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담당자가 자리를 비울 예정입니다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서비스는 정상 운영합니다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궁금하신 점은 대표전화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:1600-3280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고객센터 게시판으로 문의해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DC2840D7-FD98-105A-001F-0B2C496688C5}"/>
              </a:ext>
            </a:extLst>
          </p:cNvPr>
          <p:cNvSpPr/>
          <p:nvPr/>
        </p:nvSpPr>
        <p:spPr>
          <a:xfrm>
            <a:off x="2134054" y="399941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A4F3555-03CB-5C49-DE0E-F1E0E12D85C5}"/>
              </a:ext>
            </a:extLst>
          </p:cNvPr>
          <p:cNvSpPr/>
          <p:nvPr/>
        </p:nvSpPr>
        <p:spPr>
          <a:xfrm>
            <a:off x="2863708" y="3999415"/>
            <a:ext cx="2880000" cy="70353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testfile001.jpg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testfile002.jpg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testfile003.jpg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testfile004.jpg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7D3D5FD9-B58F-B67B-E365-DA5F9172FBEB}"/>
              </a:ext>
            </a:extLst>
          </p:cNvPr>
          <p:cNvSpPr/>
          <p:nvPr/>
        </p:nvSpPr>
        <p:spPr>
          <a:xfrm>
            <a:off x="2134054" y="223485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등록일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4723676-C9E4-8EC7-5336-5D89063A809B}"/>
              </a:ext>
            </a:extLst>
          </p:cNvPr>
          <p:cNvSpPr/>
          <p:nvPr/>
        </p:nvSpPr>
        <p:spPr>
          <a:xfrm>
            <a:off x="2863708" y="2234858"/>
            <a:ext cx="28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2024-11.08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9005B1E2-62E9-44A7-4452-59D5F23BEBBF}"/>
              </a:ext>
            </a:extLst>
          </p:cNvPr>
          <p:cNvSpPr/>
          <p:nvPr/>
        </p:nvSpPr>
        <p:spPr>
          <a:xfrm>
            <a:off x="2134054" y="253855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등록자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7FBC088-CE96-E0F0-4A84-700171490400}"/>
              </a:ext>
            </a:extLst>
          </p:cNvPr>
          <p:cNvSpPr/>
          <p:nvPr/>
        </p:nvSpPr>
        <p:spPr>
          <a:xfrm>
            <a:off x="2863708" y="2538556"/>
            <a:ext cx="28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System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983F0A7-76DB-68B1-5603-180FEFD6235D}"/>
              </a:ext>
            </a:extLst>
          </p:cNvPr>
          <p:cNvGrpSpPr/>
          <p:nvPr/>
        </p:nvGrpSpPr>
        <p:grpSpPr>
          <a:xfrm>
            <a:off x="5645362" y="1570132"/>
            <a:ext cx="108000" cy="3227597"/>
            <a:chOff x="6040210" y="2299893"/>
            <a:chExt cx="108000" cy="3227597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63419B2F-CE87-19BC-89ED-543355EC75C3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22759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1F62B3D0-A3BC-0789-6225-85FC061CC329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AD70AA-4214-8B0C-0CB7-B0317B5C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814B8-C1D3-B904-CB51-30D2757FC6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문는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질문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(FAQ)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A6F32-B4C9-FB57-9AB9-D87605AD6D8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자주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문는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질문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(FAQ)</a:t>
            </a:r>
          </a:p>
        </p:txBody>
      </p:sp>
      <p:cxnSp>
        <p:nvCxnSpPr>
          <p:cNvPr id="6" name="Google Shape;649;g302391297fa_0_53">
            <a:extLst>
              <a:ext uri="{FF2B5EF4-FFF2-40B4-BE49-F238E27FC236}">
                <a16:creationId xmlns:a16="http://schemas.microsoft.com/office/drawing/2014/main" id="{71D68D7D-89CA-5526-8AFC-17630D603320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676;g303e5fefdbf_0_89">
            <a:extLst>
              <a:ext uri="{FF2B5EF4-FFF2-40B4-BE49-F238E27FC236}">
                <a16:creationId xmlns:a16="http://schemas.microsoft.com/office/drawing/2014/main" id="{92444807-233C-35B6-AB11-6EA1331FC86C}"/>
              </a:ext>
            </a:extLst>
          </p:cNvPr>
          <p:cNvSpPr/>
          <p:nvPr/>
        </p:nvSpPr>
        <p:spPr>
          <a:xfrm>
            <a:off x="370283" y="1367345"/>
            <a:ext cx="7214739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관련 궁금한 사항이나 문의사항을 유형별로 검색하여 바로 확인하고 해결 할 수 있습니다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6" name="Google Shape;677;g303e5fefdbf_0_89">
            <a:extLst>
              <a:ext uri="{FF2B5EF4-FFF2-40B4-BE49-F238E27FC236}">
                <a16:creationId xmlns:a16="http://schemas.microsoft.com/office/drawing/2014/main" id="{B834F9B3-A690-BB89-1EC8-27BC24A34969}"/>
              </a:ext>
            </a:extLst>
          </p:cNvPr>
          <p:cNvSpPr/>
          <p:nvPr/>
        </p:nvSpPr>
        <p:spPr>
          <a:xfrm>
            <a:off x="2427438" y="2667753"/>
            <a:ext cx="614488" cy="424784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678;g303e5fefdbf_0_89">
            <a:extLst>
              <a:ext uri="{FF2B5EF4-FFF2-40B4-BE49-F238E27FC236}">
                <a16:creationId xmlns:a16="http://schemas.microsoft.com/office/drawing/2014/main" id="{E8C7B164-3E1B-9697-85FD-8284EBF97255}"/>
              </a:ext>
            </a:extLst>
          </p:cNvPr>
          <p:cNvSpPr/>
          <p:nvPr/>
        </p:nvSpPr>
        <p:spPr>
          <a:xfrm>
            <a:off x="395508" y="2667762"/>
            <a:ext cx="614488" cy="424784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679;g303e5fefdbf_0_89">
            <a:extLst>
              <a:ext uri="{FF2B5EF4-FFF2-40B4-BE49-F238E27FC236}">
                <a16:creationId xmlns:a16="http://schemas.microsoft.com/office/drawing/2014/main" id="{CD368E40-E889-0051-3E8C-D5CA26746CBA}"/>
              </a:ext>
            </a:extLst>
          </p:cNvPr>
          <p:cNvSpPr/>
          <p:nvPr/>
        </p:nvSpPr>
        <p:spPr>
          <a:xfrm>
            <a:off x="1072818" y="2667753"/>
            <a:ext cx="614488" cy="424784"/>
          </a:xfrm>
          <a:prstGeom prst="roundRect">
            <a:avLst>
              <a:gd name="adj" fmla="val 2417"/>
            </a:avLst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680;g303e5fefdbf_0_89">
            <a:extLst>
              <a:ext uri="{FF2B5EF4-FFF2-40B4-BE49-F238E27FC236}">
                <a16:creationId xmlns:a16="http://schemas.microsoft.com/office/drawing/2014/main" id="{D31E75CA-8071-7BBA-9FCF-06E9F432F48C}"/>
              </a:ext>
            </a:extLst>
          </p:cNvPr>
          <p:cNvSpPr/>
          <p:nvPr/>
        </p:nvSpPr>
        <p:spPr>
          <a:xfrm>
            <a:off x="1750128" y="2667753"/>
            <a:ext cx="614488" cy="424784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81;g303e5fefdbf_0_89">
            <a:extLst>
              <a:ext uri="{FF2B5EF4-FFF2-40B4-BE49-F238E27FC236}">
                <a16:creationId xmlns:a16="http://schemas.microsoft.com/office/drawing/2014/main" id="{7448DE66-B181-EAC3-F752-39DC18D2265F}"/>
              </a:ext>
            </a:extLst>
          </p:cNvPr>
          <p:cNvSpPr/>
          <p:nvPr/>
        </p:nvSpPr>
        <p:spPr>
          <a:xfrm>
            <a:off x="3782058" y="2667753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81;g303e5fefdbf_0_89">
            <a:extLst>
              <a:ext uri="{FF2B5EF4-FFF2-40B4-BE49-F238E27FC236}">
                <a16:creationId xmlns:a16="http://schemas.microsoft.com/office/drawing/2014/main" id="{206FE8BB-C8CE-B05A-17E4-C9205741061F}"/>
              </a:ext>
            </a:extLst>
          </p:cNvPr>
          <p:cNvSpPr/>
          <p:nvPr/>
        </p:nvSpPr>
        <p:spPr>
          <a:xfrm>
            <a:off x="4459368" y="2667753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81;g303e5fefdbf_0_89">
            <a:extLst>
              <a:ext uri="{FF2B5EF4-FFF2-40B4-BE49-F238E27FC236}">
                <a16:creationId xmlns:a16="http://schemas.microsoft.com/office/drawing/2014/main" id="{85D511C2-9D42-3D55-57C6-34EE30B7CCDF}"/>
              </a:ext>
            </a:extLst>
          </p:cNvPr>
          <p:cNvSpPr/>
          <p:nvPr/>
        </p:nvSpPr>
        <p:spPr>
          <a:xfrm>
            <a:off x="3104748" y="2667753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1;g303e5fefdbf_0_89">
            <a:extLst>
              <a:ext uri="{FF2B5EF4-FFF2-40B4-BE49-F238E27FC236}">
                <a16:creationId xmlns:a16="http://schemas.microsoft.com/office/drawing/2014/main" id="{FCE9C56F-9FD9-E818-4D91-ECB08D359DB1}"/>
              </a:ext>
            </a:extLst>
          </p:cNvPr>
          <p:cNvSpPr/>
          <p:nvPr/>
        </p:nvSpPr>
        <p:spPr>
          <a:xfrm>
            <a:off x="5141404" y="2667753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826538E-E1C5-5F29-24F0-B789F33C5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8230"/>
              </p:ext>
            </p:extLst>
          </p:nvPr>
        </p:nvGraphicFramePr>
        <p:xfrm>
          <a:off x="370283" y="3258991"/>
          <a:ext cx="7214740" cy="293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76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67379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30180">
                  <a:extLst>
                    <a:ext uri="{9D8B030D-6E8A-4147-A177-3AD203B41FA5}">
                      <a16:colId xmlns:a16="http://schemas.microsoft.com/office/drawing/2014/main" val="916563725"/>
                    </a:ext>
                  </a:extLst>
                </a:gridCol>
              </a:tblGrid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비회원도 주문 가능한가요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705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OK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플라자는 회원제로 운영하고 있습니다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구매사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회원가입 완료 후 거래 가능합니다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396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55618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회원가입은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95843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ID,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비밀번호가 생각나지 않아요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97844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회원회원정보를 변경하고 싶습니다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66514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비밀번호 변경 요청 화면이 나옵니다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변경 주기 및 비밀번호 변경 가이드는 어떻게 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840280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업무관련 메일과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SMS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수신을 원하지 않습니다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570627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휴면화 회원 대상 메일을 받았습니다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처리해야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99403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회원탈퇴는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476412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 시 개인정보는 모두 삭제되나요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063975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계약을 통해 거래하고 싶은 경우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404835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97EEA571-60EF-1D9C-3F00-12740113EC57}"/>
              </a:ext>
            </a:extLst>
          </p:cNvPr>
          <p:cNvGrpSpPr/>
          <p:nvPr/>
        </p:nvGrpSpPr>
        <p:grpSpPr>
          <a:xfrm>
            <a:off x="2900334" y="6363041"/>
            <a:ext cx="2105082" cy="186100"/>
            <a:chOff x="19175035" y="-2703341"/>
            <a:chExt cx="2105082" cy="186100"/>
          </a:xfrm>
        </p:grpSpPr>
        <p:sp>
          <p:nvSpPr>
            <p:cNvPr id="26" name="모서리가 둥근 직사각형 31">
              <a:extLst>
                <a:ext uri="{FF2B5EF4-FFF2-40B4-BE49-F238E27FC236}">
                  <a16:creationId xmlns:a16="http://schemas.microsoft.com/office/drawing/2014/main" id="{D9875E45-655B-8803-D855-8EC11FB895E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32">
              <a:extLst>
                <a:ext uri="{FF2B5EF4-FFF2-40B4-BE49-F238E27FC236}">
                  <a16:creationId xmlns:a16="http://schemas.microsoft.com/office/drawing/2014/main" id="{58053814-5072-B447-2E23-0D050B6560F3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33">
              <a:extLst>
                <a:ext uri="{FF2B5EF4-FFF2-40B4-BE49-F238E27FC236}">
                  <a16:creationId xmlns:a16="http://schemas.microsoft.com/office/drawing/2014/main" id="{A9C30A09-CB52-6E2D-1CDC-B00793BCB427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34">
              <a:extLst>
                <a:ext uri="{FF2B5EF4-FFF2-40B4-BE49-F238E27FC236}">
                  <a16:creationId xmlns:a16="http://schemas.microsoft.com/office/drawing/2014/main" id="{0FDC726C-A76A-01EC-26EF-4FFFA4213478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35">
              <a:extLst>
                <a:ext uri="{FF2B5EF4-FFF2-40B4-BE49-F238E27FC236}">
                  <a16:creationId xmlns:a16="http://schemas.microsoft.com/office/drawing/2014/main" id="{FB233D47-FB8F-FAAD-354F-5E7DFC18C4C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6">
              <a:extLst>
                <a:ext uri="{FF2B5EF4-FFF2-40B4-BE49-F238E27FC236}">
                  <a16:creationId xmlns:a16="http://schemas.microsoft.com/office/drawing/2014/main" id="{06BF4A74-CEC1-0621-ACA5-813E345A1D0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7">
              <a:extLst>
                <a:ext uri="{FF2B5EF4-FFF2-40B4-BE49-F238E27FC236}">
                  <a16:creationId xmlns:a16="http://schemas.microsoft.com/office/drawing/2014/main" id="{38EC41C2-47E4-3FDB-D9DF-BD8B44AF047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8">
              <a:extLst>
                <a:ext uri="{FF2B5EF4-FFF2-40B4-BE49-F238E27FC236}">
                  <a16:creationId xmlns:a16="http://schemas.microsoft.com/office/drawing/2014/main" id="{5E8E7496-926A-4D0B-33EE-CF410DEDB3EB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9">
              <a:extLst>
                <a:ext uri="{FF2B5EF4-FFF2-40B4-BE49-F238E27FC236}">
                  <a16:creationId xmlns:a16="http://schemas.microsoft.com/office/drawing/2014/main" id="{FB266E6C-ECBB-FBFA-4F13-029CDF014940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40">
              <a:extLst>
                <a:ext uri="{FF2B5EF4-FFF2-40B4-BE49-F238E27FC236}">
                  <a16:creationId xmlns:a16="http://schemas.microsoft.com/office/drawing/2014/main" id="{AF8DE49C-1F07-82DE-9250-467EB1E6C25B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32D12D2-6026-8780-5851-2A59C23A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69733"/>
              </p:ext>
            </p:extLst>
          </p:nvPr>
        </p:nvGraphicFramePr>
        <p:xfrm>
          <a:off x="7858125" y="426720"/>
          <a:ext cx="2047875" cy="544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자주 묻는 질문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(FAQ)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자주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문는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질문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(FAQ)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FAQ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질문 유형을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REQU_STAT_FLAG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 카테고리 구분 및 그룹화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내용구성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유형별 질문목록을 재작하여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내용구성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아코디언 메뉴로 문답식의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9" name="모서리가 둥근 직사각형 123">
            <a:extLst>
              <a:ext uri="{FF2B5EF4-FFF2-40B4-BE49-F238E27FC236}">
                <a16:creationId xmlns:a16="http://schemas.microsoft.com/office/drawing/2014/main" id="{FD13DA7C-F361-4B86-D8A2-4592AE6D2B15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자주 묻는 질문</a:t>
            </a: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(FAQ)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124">
            <a:extLst>
              <a:ext uri="{FF2B5EF4-FFF2-40B4-BE49-F238E27FC236}">
                <a16:creationId xmlns:a16="http://schemas.microsoft.com/office/drawing/2014/main" id="{7304BFB7-15BC-AF13-DB3E-1D1BF6B87C80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508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모서리가 둥근 직사각형 125">
            <a:extLst>
              <a:ext uri="{FF2B5EF4-FFF2-40B4-BE49-F238E27FC236}">
                <a16:creationId xmlns:a16="http://schemas.microsoft.com/office/drawing/2014/main" id="{614F16A6-7DCC-0595-A4CE-6516236C1C58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140">
            <a:extLst>
              <a:ext uri="{FF2B5EF4-FFF2-40B4-BE49-F238E27FC236}">
                <a16:creationId xmlns:a16="http://schemas.microsoft.com/office/drawing/2014/main" id="{ADF461D7-C51E-5C56-F4CF-6F234FEC9FD5}"/>
              </a:ext>
            </a:extLst>
          </p:cNvPr>
          <p:cNvSpPr>
            <a:spLocks/>
          </p:cNvSpPr>
          <p:nvPr/>
        </p:nvSpPr>
        <p:spPr>
          <a:xfrm>
            <a:off x="155839" y="21438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161">
            <a:extLst>
              <a:ext uri="{FF2B5EF4-FFF2-40B4-BE49-F238E27FC236}">
                <a16:creationId xmlns:a16="http://schemas.microsoft.com/office/drawing/2014/main" id="{11E40B65-B881-AE84-9042-E9245F15F0DA}"/>
              </a:ext>
            </a:extLst>
          </p:cNvPr>
          <p:cNvSpPr>
            <a:spLocks/>
          </p:cNvSpPr>
          <p:nvPr/>
        </p:nvSpPr>
        <p:spPr>
          <a:xfrm>
            <a:off x="666000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44" name="모서리가 둥근 직사각형 171">
            <a:extLst>
              <a:ext uri="{FF2B5EF4-FFF2-40B4-BE49-F238E27FC236}">
                <a16:creationId xmlns:a16="http://schemas.microsoft.com/office/drawing/2014/main" id="{5D3EE65D-ED48-DCB6-69AF-0E051DF151A9}"/>
              </a:ext>
            </a:extLst>
          </p:cNvPr>
          <p:cNvSpPr>
            <a:spLocks/>
          </p:cNvSpPr>
          <p:nvPr/>
        </p:nvSpPr>
        <p:spPr>
          <a:xfrm>
            <a:off x="1260000" y="209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입력해 주세요</a:t>
            </a:r>
            <a:r>
              <a:rPr kumimoji="1" lang="en-US" altLang="ko-KR" sz="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3">
            <a:extLst>
              <a:ext uri="{FF2B5EF4-FFF2-40B4-BE49-F238E27FC236}">
                <a16:creationId xmlns:a16="http://schemas.microsoft.com/office/drawing/2014/main" id="{4B398AE8-CEE1-B82B-4450-3A35FBA781E1}"/>
              </a:ext>
            </a:extLst>
          </p:cNvPr>
          <p:cNvSpPr>
            <a:spLocks/>
          </p:cNvSpPr>
          <p:nvPr/>
        </p:nvSpPr>
        <p:spPr>
          <a:xfrm>
            <a:off x="2527835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유형</a:t>
            </a:r>
          </a:p>
        </p:txBody>
      </p:sp>
      <p:sp>
        <p:nvSpPr>
          <p:cNvPr id="46" name="모서리가 둥근 직사각형 4">
            <a:extLst>
              <a:ext uri="{FF2B5EF4-FFF2-40B4-BE49-F238E27FC236}">
                <a16:creationId xmlns:a16="http://schemas.microsoft.com/office/drawing/2014/main" id="{E8D24971-C25E-0558-95A7-9E396EE79063}"/>
              </a:ext>
            </a:extLst>
          </p:cNvPr>
          <p:cNvSpPr>
            <a:spLocks/>
          </p:cNvSpPr>
          <p:nvPr/>
        </p:nvSpPr>
        <p:spPr>
          <a:xfrm>
            <a:off x="3247835" y="209116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모서리가 둥근 직사각형 140">
            <a:extLst>
              <a:ext uri="{FF2B5EF4-FFF2-40B4-BE49-F238E27FC236}">
                <a16:creationId xmlns:a16="http://schemas.microsoft.com/office/drawing/2014/main" id="{97465503-D491-3E20-56B7-33F3A7F0969A}"/>
              </a:ext>
            </a:extLst>
          </p:cNvPr>
          <p:cNvSpPr>
            <a:spLocks/>
          </p:cNvSpPr>
          <p:nvPr/>
        </p:nvSpPr>
        <p:spPr>
          <a:xfrm>
            <a:off x="155839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140">
            <a:extLst>
              <a:ext uri="{FF2B5EF4-FFF2-40B4-BE49-F238E27FC236}">
                <a16:creationId xmlns:a16="http://schemas.microsoft.com/office/drawing/2014/main" id="{B998257F-3F37-94CC-A576-603615180CFE}"/>
              </a:ext>
            </a:extLst>
          </p:cNvPr>
          <p:cNvSpPr>
            <a:spLocks/>
          </p:cNvSpPr>
          <p:nvPr/>
        </p:nvSpPr>
        <p:spPr>
          <a:xfrm>
            <a:off x="155839" y="1385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140">
            <a:extLst>
              <a:ext uri="{FF2B5EF4-FFF2-40B4-BE49-F238E27FC236}">
                <a16:creationId xmlns:a16="http://schemas.microsoft.com/office/drawing/2014/main" id="{D1D4B152-D66B-8AFE-4D61-F9FF45E84F7C}"/>
              </a:ext>
            </a:extLst>
          </p:cNvPr>
          <p:cNvSpPr>
            <a:spLocks/>
          </p:cNvSpPr>
          <p:nvPr/>
        </p:nvSpPr>
        <p:spPr>
          <a:xfrm>
            <a:off x="155839" y="27546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140">
            <a:extLst>
              <a:ext uri="{FF2B5EF4-FFF2-40B4-BE49-F238E27FC236}">
                <a16:creationId xmlns:a16="http://schemas.microsoft.com/office/drawing/2014/main" id="{10798BD6-F286-A07B-EBDA-BD733C7F92D6}"/>
              </a:ext>
            </a:extLst>
          </p:cNvPr>
          <p:cNvSpPr>
            <a:spLocks/>
          </p:cNvSpPr>
          <p:nvPr/>
        </p:nvSpPr>
        <p:spPr>
          <a:xfrm>
            <a:off x="155839" y="324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140">
            <a:extLst>
              <a:ext uri="{FF2B5EF4-FFF2-40B4-BE49-F238E27FC236}">
                <a16:creationId xmlns:a16="http://schemas.microsoft.com/office/drawing/2014/main" id="{29E96CC0-7607-61C3-385E-5BEA75074C91}"/>
              </a:ext>
            </a:extLst>
          </p:cNvPr>
          <p:cNvSpPr>
            <a:spLocks/>
          </p:cNvSpPr>
          <p:nvPr/>
        </p:nvSpPr>
        <p:spPr>
          <a:xfrm>
            <a:off x="3705577" y="35340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7B0796-514E-3DDA-57DA-9E118E50FCB6}"/>
              </a:ext>
            </a:extLst>
          </p:cNvPr>
          <p:cNvSpPr/>
          <p:nvPr/>
        </p:nvSpPr>
        <p:spPr>
          <a:xfrm>
            <a:off x="3185108" y="664934"/>
            <a:ext cx="1361302" cy="33534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FAQ  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페이지 추가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62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QnA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고객의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QnA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33831"/>
              </p:ext>
            </p:extLst>
          </p:nvPr>
        </p:nvGraphicFramePr>
        <p:xfrm>
          <a:off x="7858125" y="426720"/>
          <a:ext cx="2047875" cy="626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조회 및 문의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상세를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질문 유형을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REQU_STAT_FLAG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기간 지정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type=date)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page3 5-2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사용자가 작성한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유형 값을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처리완료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7415B18-1E8F-0E3B-BFCE-FB86C139D682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고객의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소리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en-US" altLang="ko-KR" sz="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QnA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B7FCAE8-21FF-E812-01D0-734DED1E61A7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508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AED41419-E399-8441-4F5F-41544C098E6B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498D6081-4C6D-A79F-AA53-1D2FD39A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170"/>
              </p:ext>
            </p:extLst>
          </p:nvPr>
        </p:nvGraphicFramePr>
        <p:xfrm>
          <a:off x="362405" y="3017303"/>
          <a:ext cx="7197597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854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88847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63434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44610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유선자재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무선자재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개통자재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신규자재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통합물류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여신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B3D2D03E-29ED-E79E-CFBA-CAD3AE5DB711}"/>
              </a:ext>
            </a:extLst>
          </p:cNvPr>
          <p:cNvGrpSpPr/>
          <p:nvPr/>
        </p:nvGrpSpPr>
        <p:grpSpPr>
          <a:xfrm>
            <a:off x="3044441" y="5070727"/>
            <a:ext cx="2105082" cy="186100"/>
            <a:chOff x="19175035" y="-2703341"/>
            <a:chExt cx="2105082" cy="186100"/>
          </a:xfrm>
        </p:grpSpPr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4F8664E1-87F6-176B-8D4D-A680B321219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5E69129-800E-E480-720A-887F4BF277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09936F9F-1175-49F6-B85C-3AA00B6AED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CCEBDCA2-5D83-A1D8-6266-0FA82CF7348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64534506-06EF-41D6-12C0-256111DDF2C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471D8CA7-DAD8-504B-7C5C-93F17C6C496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9DB141B-348F-049B-099B-70222786374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E20BB083-0186-1882-38A6-63D5011128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62022AE5-E649-7FD7-026E-15D9677231D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3A9FC19E-3159-DFA3-A892-8F04734B3B4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DAED166-9EF7-56F3-387D-3EECE5D57450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240C53E5-9904-CFA9-2362-09B38540213A}"/>
              </a:ext>
            </a:extLst>
          </p:cNvPr>
          <p:cNvSpPr>
            <a:spLocks/>
          </p:cNvSpPr>
          <p:nvPr/>
        </p:nvSpPr>
        <p:spPr>
          <a:xfrm>
            <a:off x="159107" y="1509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BA2D8548-EF4A-C0EA-725F-BE23BDAFDB50}"/>
              </a:ext>
            </a:extLst>
          </p:cNvPr>
          <p:cNvSpPr>
            <a:spLocks/>
          </p:cNvSpPr>
          <p:nvPr/>
        </p:nvSpPr>
        <p:spPr>
          <a:xfrm>
            <a:off x="155839" y="21438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B7240D0D-022C-529C-86F5-314012371AEC}"/>
              </a:ext>
            </a:extLst>
          </p:cNvPr>
          <p:cNvSpPr>
            <a:spLocks/>
          </p:cNvSpPr>
          <p:nvPr/>
        </p:nvSpPr>
        <p:spPr>
          <a:xfrm>
            <a:off x="163270" y="27023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4F9D59A-0ECB-D84C-6B18-F348821EB9FD}"/>
              </a:ext>
            </a:extLst>
          </p:cNvPr>
          <p:cNvSpPr>
            <a:spLocks/>
          </p:cNvSpPr>
          <p:nvPr/>
        </p:nvSpPr>
        <p:spPr>
          <a:xfrm>
            <a:off x="362406" y="265730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72258705-E5EB-DC9C-E3F7-FB532488FFA4}"/>
              </a:ext>
            </a:extLst>
          </p:cNvPr>
          <p:cNvSpPr>
            <a:spLocks/>
          </p:cNvSpPr>
          <p:nvPr/>
        </p:nvSpPr>
        <p:spPr>
          <a:xfrm>
            <a:off x="977545" y="2657302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66224F94-703D-7C25-880C-4B204FADBD42}"/>
              </a:ext>
            </a:extLst>
          </p:cNvPr>
          <p:cNvSpPr>
            <a:spLocks/>
          </p:cNvSpPr>
          <p:nvPr/>
        </p:nvSpPr>
        <p:spPr>
          <a:xfrm>
            <a:off x="666000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>
                <a:solidFill>
                  <a:srgbClr val="C00000"/>
                </a:solidFill>
              </a:rPr>
              <a:t>조회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C0D8B00F-C952-8B03-C8DF-A06E5A5A2A85}"/>
              </a:ext>
            </a:extLst>
          </p:cNvPr>
          <p:cNvSpPr>
            <a:spLocks/>
          </p:cNvSpPr>
          <p:nvPr/>
        </p:nvSpPr>
        <p:spPr>
          <a:xfrm>
            <a:off x="1260000" y="209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입력해 주세요</a:t>
            </a:r>
            <a:r>
              <a:rPr kumimoji="1" lang="en-US" altLang="ko-KR" sz="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29794301-F927-AA24-FC5C-F00C91EC9774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서비스 관련 궁금한 사항이나 문제를 고객센터에 직접 문의하고 답변을 받을 수 있습니다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답변을 드리도록 하겠습니다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EB19912-7BF2-415A-D919-6963FC534637}"/>
              </a:ext>
            </a:extLst>
          </p:cNvPr>
          <p:cNvSpPr>
            <a:spLocks/>
          </p:cNvSpPr>
          <p:nvPr/>
        </p:nvSpPr>
        <p:spPr>
          <a:xfrm>
            <a:off x="155839" y="301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D359858-D817-B099-14AA-57B9738B7D3A}"/>
              </a:ext>
            </a:extLst>
          </p:cNvPr>
          <p:cNvSpPr>
            <a:spLocks/>
          </p:cNvSpPr>
          <p:nvPr/>
        </p:nvSpPr>
        <p:spPr>
          <a:xfrm>
            <a:off x="2527835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유형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B587E57-45E9-10DE-9B65-D95A942F16F5}"/>
              </a:ext>
            </a:extLst>
          </p:cNvPr>
          <p:cNvSpPr>
            <a:spLocks/>
          </p:cNvSpPr>
          <p:nvPr/>
        </p:nvSpPr>
        <p:spPr>
          <a:xfrm>
            <a:off x="3247835" y="209116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7900CA2-A7AF-EEB9-B2B1-C817BC924AF4}"/>
              </a:ext>
            </a:extLst>
          </p:cNvPr>
          <p:cNvSpPr>
            <a:spLocks/>
          </p:cNvSpPr>
          <p:nvPr/>
        </p:nvSpPr>
        <p:spPr>
          <a:xfrm>
            <a:off x="4194317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등록일자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2729470-738D-6B3D-3657-EEA95B9985DB}"/>
              </a:ext>
            </a:extLst>
          </p:cNvPr>
          <p:cNvSpPr/>
          <p:nvPr/>
        </p:nvSpPr>
        <p:spPr>
          <a:xfrm>
            <a:off x="4904081" y="20911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2024.10.01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885EA04-F32B-50B0-DB17-55285F8B5AD5}"/>
              </a:ext>
            </a:extLst>
          </p:cNvPr>
          <p:cNvSpPr/>
          <p:nvPr/>
        </p:nvSpPr>
        <p:spPr>
          <a:xfrm>
            <a:off x="5858641" y="2091167"/>
            <a:ext cx="72631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  </a:t>
            </a:r>
            <a:r>
              <a:rPr kumimoji="1"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175B5B8-B282-598C-859E-9924EABF13BF}"/>
              </a:ext>
            </a:extLst>
          </p:cNvPr>
          <p:cNvSpPr/>
          <p:nvPr/>
        </p:nvSpPr>
        <p:spPr>
          <a:xfrm>
            <a:off x="5699071" y="2091167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74E617-9E30-01F8-9ACE-7A46EE296B58}"/>
              </a:ext>
            </a:extLst>
          </p:cNvPr>
          <p:cNvSpPr>
            <a:spLocks/>
          </p:cNvSpPr>
          <p:nvPr/>
        </p:nvSpPr>
        <p:spPr>
          <a:xfrm>
            <a:off x="6840002" y="265730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문의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752A936-114F-50E9-F4D0-B39165799045}"/>
              </a:ext>
            </a:extLst>
          </p:cNvPr>
          <p:cNvSpPr>
            <a:spLocks/>
          </p:cNvSpPr>
          <p:nvPr/>
        </p:nvSpPr>
        <p:spPr>
          <a:xfrm>
            <a:off x="1427545" y="31997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2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EBE42361-1424-C25A-16AE-936353ABE825}"/>
              </a:ext>
            </a:extLst>
          </p:cNvPr>
          <p:cNvSpPr/>
          <p:nvPr/>
        </p:nvSpPr>
        <p:spPr>
          <a:xfrm>
            <a:off x="2846758" y="533445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3952874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49AA4B1D-4FD2-5DA9-5326-839DAADCEDF4}"/>
              </a:ext>
            </a:extLst>
          </p:cNvPr>
          <p:cNvSpPr/>
          <p:nvPr/>
        </p:nvSpPr>
        <p:spPr>
          <a:xfrm>
            <a:off x="4087976" y="1758521"/>
            <a:ext cx="3549806" cy="29927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84415D92-3688-73E6-E834-20CEE468E2D7}"/>
              </a:ext>
            </a:extLst>
          </p:cNvPr>
          <p:cNvSpPr/>
          <p:nvPr/>
        </p:nvSpPr>
        <p:spPr>
          <a:xfrm>
            <a:off x="20946" y="881768"/>
            <a:ext cx="3899010" cy="46457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2" name="모서리가 둥근 직사각형 201">
            <a:extLst>
              <a:ext uri="{FF2B5EF4-FFF2-40B4-BE49-F238E27FC236}">
                <a16:creationId xmlns:a16="http://schemas.microsoft.com/office/drawing/2014/main" id="{887AA140-50E7-B694-2AE4-DF12DE268917}"/>
              </a:ext>
            </a:extLst>
          </p:cNvPr>
          <p:cNvSpPr/>
          <p:nvPr/>
        </p:nvSpPr>
        <p:spPr>
          <a:xfrm>
            <a:off x="156807" y="1758520"/>
            <a:ext cx="3549806" cy="336063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 및 문의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고객의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QnA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939755"/>
              </p:ext>
            </p:extLst>
          </p:nvPr>
        </p:nvGraphicFramePr>
        <p:xfrm>
          <a:off x="7858125" y="426720"/>
          <a:ext cx="2047875" cy="647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및 문의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제목 입력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유형을 지정한다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REQU_STAT_FLAG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문의자의 연락처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 계정의 휴대폰 번호를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 입력 또는 이미지 삽입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업로드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file uploader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 업로드만 지원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파일 업로드 지원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mousehover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height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초과한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값을 저장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고객사의 담당자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알림 발송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닫는다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viewer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내용을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기능과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문의에 등록된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내용을 삭제한다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문의를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담당자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에게 알림 발송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>
            <a:extLst>
              <a:ext uri="{FF2B5EF4-FFF2-40B4-BE49-F238E27FC236}">
                <a16:creationId xmlns:a16="http://schemas.microsoft.com/office/drawing/2014/main" id="{E74A8ED4-515D-6A95-3B69-4513E86D8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553342"/>
              </p:ext>
            </p:extLst>
          </p:nvPr>
        </p:nvGraphicFramePr>
        <p:xfrm>
          <a:off x="164274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문의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7AD94BD5-FA6A-DFCF-A9A9-BDE24A292258}"/>
              </a:ext>
            </a:extLst>
          </p:cNvPr>
          <p:cNvSpPr/>
          <p:nvPr/>
        </p:nvSpPr>
        <p:spPr>
          <a:xfrm>
            <a:off x="14705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3AA943A-A1D2-5318-1E0A-F7CB1D9E224E}"/>
              </a:ext>
            </a:extLst>
          </p:cNvPr>
          <p:cNvSpPr/>
          <p:nvPr/>
        </p:nvSpPr>
        <p:spPr>
          <a:xfrm>
            <a:off x="19065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3E2B381B-FDAD-68F1-4170-758BFF902A7C}"/>
              </a:ext>
            </a:extLst>
          </p:cNvPr>
          <p:cNvSpPr/>
          <p:nvPr/>
        </p:nvSpPr>
        <p:spPr>
          <a:xfrm>
            <a:off x="920304" y="183736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AFD8922-0BA6-3A3E-27AF-EFCA9495F33D}"/>
              </a:ext>
            </a:extLst>
          </p:cNvPr>
          <p:cNvSpPr/>
          <p:nvPr/>
        </p:nvSpPr>
        <p:spPr>
          <a:xfrm>
            <a:off x="19065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유형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92E58EE-7DD1-FE30-DA03-1A9625DE64DB}"/>
              </a:ext>
            </a:extLst>
          </p:cNvPr>
          <p:cNvSpPr/>
          <p:nvPr/>
        </p:nvSpPr>
        <p:spPr>
          <a:xfrm>
            <a:off x="920304" y="2141232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선택해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277C038-9B1F-D1D5-FDC6-C58BBE1B67E1}"/>
              </a:ext>
            </a:extLst>
          </p:cNvPr>
          <p:cNvSpPr/>
          <p:nvPr/>
        </p:nvSpPr>
        <p:spPr>
          <a:xfrm>
            <a:off x="190650" y="274006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03A42C2-1624-86C4-6CD7-B7B493BDA5B8}"/>
              </a:ext>
            </a:extLst>
          </p:cNvPr>
          <p:cNvSpPr/>
          <p:nvPr/>
        </p:nvSpPr>
        <p:spPr>
          <a:xfrm>
            <a:off x="920304" y="2740066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4DA8A63-12FE-752D-0829-94AB02A82806}"/>
              </a:ext>
            </a:extLst>
          </p:cNvPr>
          <p:cNvSpPr/>
          <p:nvPr/>
        </p:nvSpPr>
        <p:spPr>
          <a:xfrm>
            <a:off x="190650" y="24406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연락처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0A322D5D-B907-DC42-4F22-3F988C7251FB}"/>
              </a:ext>
            </a:extLst>
          </p:cNvPr>
          <p:cNvSpPr/>
          <p:nvPr/>
        </p:nvSpPr>
        <p:spPr>
          <a:xfrm>
            <a:off x="920304" y="244064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010-0000-0000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52F023C-BB39-4174-F1F9-05F5EAD566F6}"/>
              </a:ext>
            </a:extLst>
          </p:cNvPr>
          <p:cNvGrpSpPr/>
          <p:nvPr/>
        </p:nvGrpSpPr>
        <p:grpSpPr>
          <a:xfrm>
            <a:off x="3798670" y="1336305"/>
            <a:ext cx="98346" cy="4044927"/>
            <a:chOff x="6040210" y="2299892"/>
            <a:chExt cx="108000" cy="3585636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A2788A6-F823-25DC-A96E-5721E1BD0707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2"/>
              <a:ext cx="108000" cy="358563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C3D0712D-56F3-04DD-6CA0-4BC7C7E06DBB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359C4C8D-A0E5-D624-7D78-EDD2E345C3BD}"/>
              </a:ext>
            </a:extLst>
          </p:cNvPr>
          <p:cNvSpPr/>
          <p:nvPr/>
        </p:nvSpPr>
        <p:spPr>
          <a:xfrm>
            <a:off x="183183" y="385686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9DE5225C-0797-09AD-FE89-CFD7546F49EF}"/>
              </a:ext>
            </a:extLst>
          </p:cNvPr>
          <p:cNvSpPr/>
          <p:nvPr/>
        </p:nvSpPr>
        <p:spPr>
          <a:xfrm>
            <a:off x="927771" y="3856493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6C60BB70-F414-B00D-5396-89B77E9ECDBF}"/>
              </a:ext>
            </a:extLst>
          </p:cNvPr>
          <p:cNvSpPr/>
          <p:nvPr/>
        </p:nvSpPr>
        <p:spPr>
          <a:xfrm>
            <a:off x="1015927" y="3900761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66E9205-2B57-4F6F-4DE6-14478968BA19}"/>
              </a:ext>
            </a:extLst>
          </p:cNvPr>
          <p:cNvSpPr/>
          <p:nvPr/>
        </p:nvSpPr>
        <p:spPr>
          <a:xfrm>
            <a:off x="1604839" y="3900761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BF4AADC9-BFE3-3642-44B8-C3C1E7B5457A}"/>
              </a:ext>
            </a:extLst>
          </p:cNvPr>
          <p:cNvSpPr/>
          <p:nvPr/>
        </p:nvSpPr>
        <p:spPr>
          <a:xfrm>
            <a:off x="164273" y="1337644"/>
            <a:ext cx="354233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문의 내용에 대한 답변을 드리도록 하겠습니다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첨부파일은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64662493-EDAC-9974-ADE1-72A057648155}"/>
              </a:ext>
            </a:extLst>
          </p:cNvPr>
          <p:cNvSpPr/>
          <p:nvPr/>
        </p:nvSpPr>
        <p:spPr>
          <a:xfrm>
            <a:off x="183183" y="415872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93A0F051-BFF1-8F26-D14E-C162C5415062}"/>
              </a:ext>
            </a:extLst>
          </p:cNvPr>
          <p:cNvSpPr/>
          <p:nvPr/>
        </p:nvSpPr>
        <p:spPr>
          <a:xfrm>
            <a:off x="927771" y="4158358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FC90A7D-6D9F-2B8D-708D-E0DF8BF93296}"/>
              </a:ext>
            </a:extLst>
          </p:cNvPr>
          <p:cNvSpPr/>
          <p:nvPr/>
        </p:nvSpPr>
        <p:spPr>
          <a:xfrm>
            <a:off x="1015927" y="4202626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4A669AC6-40B3-8651-DA34-80B220AB466F}"/>
              </a:ext>
            </a:extLst>
          </p:cNvPr>
          <p:cNvSpPr/>
          <p:nvPr/>
        </p:nvSpPr>
        <p:spPr>
          <a:xfrm>
            <a:off x="1604839" y="4202626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4E8AEE5A-A872-3864-A90A-8D920220E838}"/>
              </a:ext>
            </a:extLst>
          </p:cNvPr>
          <p:cNvSpPr/>
          <p:nvPr/>
        </p:nvSpPr>
        <p:spPr>
          <a:xfrm>
            <a:off x="183183" y="4449795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1C299007-0F09-F26C-E219-896765486DEF}"/>
              </a:ext>
            </a:extLst>
          </p:cNvPr>
          <p:cNvSpPr/>
          <p:nvPr/>
        </p:nvSpPr>
        <p:spPr>
          <a:xfrm>
            <a:off x="927771" y="444942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2883BA0F-979F-3C3B-3EC6-5B5604B20497}"/>
              </a:ext>
            </a:extLst>
          </p:cNvPr>
          <p:cNvSpPr/>
          <p:nvPr/>
        </p:nvSpPr>
        <p:spPr>
          <a:xfrm>
            <a:off x="1015927" y="4493695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3AED230E-D514-175E-EE91-0CBBC4B5F1A5}"/>
              </a:ext>
            </a:extLst>
          </p:cNvPr>
          <p:cNvSpPr/>
          <p:nvPr/>
        </p:nvSpPr>
        <p:spPr>
          <a:xfrm>
            <a:off x="1604839" y="4493695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3738DEE1-522B-E714-91FC-28CD714E269A}"/>
              </a:ext>
            </a:extLst>
          </p:cNvPr>
          <p:cNvSpPr/>
          <p:nvPr/>
        </p:nvSpPr>
        <p:spPr>
          <a:xfrm>
            <a:off x="183183" y="4751660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05E58056-A6B7-A367-95C0-3FCF975B8967}"/>
              </a:ext>
            </a:extLst>
          </p:cNvPr>
          <p:cNvSpPr/>
          <p:nvPr/>
        </p:nvSpPr>
        <p:spPr>
          <a:xfrm>
            <a:off x="927771" y="4751292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B3DA8F25-2965-21D1-FF1E-F0A2992786C8}"/>
              </a:ext>
            </a:extLst>
          </p:cNvPr>
          <p:cNvSpPr/>
          <p:nvPr/>
        </p:nvSpPr>
        <p:spPr>
          <a:xfrm>
            <a:off x="1015927" y="4795560"/>
            <a:ext cx="540000" cy="181703"/>
          </a:xfrm>
          <a:prstGeom prst="roundRect">
            <a:avLst>
              <a:gd name="adj" fmla="val 1886"/>
            </a:avLst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파일 선택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3FB996D1-9AA7-8CAD-8B7F-6E4992408ADF}"/>
              </a:ext>
            </a:extLst>
          </p:cNvPr>
          <p:cNvSpPr/>
          <p:nvPr/>
        </p:nvSpPr>
        <p:spPr>
          <a:xfrm>
            <a:off x="1604839" y="4795560"/>
            <a:ext cx="1662598" cy="18170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     X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96ED59A2-4E18-C459-DABE-2087AB97BCC5}"/>
              </a:ext>
            </a:extLst>
          </p:cNvPr>
          <p:cNvSpPr/>
          <p:nvPr/>
        </p:nvSpPr>
        <p:spPr>
          <a:xfrm>
            <a:off x="1580507" y="520392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60B5A7F4-ED19-1B7A-61DF-6EFD82DAF764}"/>
              </a:ext>
            </a:extLst>
          </p:cNvPr>
          <p:cNvSpPr/>
          <p:nvPr/>
        </p:nvSpPr>
        <p:spPr>
          <a:xfrm>
            <a:off x="1985473" y="520123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BE4349F8-1852-234D-52EC-B6019B5FED6A}"/>
              </a:ext>
            </a:extLst>
          </p:cNvPr>
          <p:cNvSpPr/>
          <p:nvPr/>
        </p:nvSpPr>
        <p:spPr>
          <a:xfrm>
            <a:off x="1984553" y="4934536"/>
            <a:ext cx="1710304" cy="18461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217080"/>
              </p:ext>
            </p:extLst>
          </p:nvPr>
        </p:nvGraphicFramePr>
        <p:xfrm>
          <a:off x="4096202" y="985140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문의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10594A2A-396C-5F4D-8152-4527668DF678}"/>
              </a:ext>
            </a:extLst>
          </p:cNvPr>
          <p:cNvSpPr/>
          <p:nvPr/>
        </p:nvSpPr>
        <p:spPr>
          <a:xfrm>
            <a:off x="4131370" y="1837367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9B136054-E74A-D807-E798-EA25E93AD6E1}"/>
              </a:ext>
            </a:extLst>
          </p:cNvPr>
          <p:cNvSpPr/>
          <p:nvPr/>
        </p:nvSpPr>
        <p:spPr>
          <a:xfrm>
            <a:off x="4861024" y="1837367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</a:t>
            </a: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6BAF2C2B-1722-FF49-5C8E-F777D9DDCA8B}"/>
              </a:ext>
            </a:extLst>
          </p:cNvPr>
          <p:cNvSpPr/>
          <p:nvPr/>
        </p:nvSpPr>
        <p:spPr>
          <a:xfrm>
            <a:off x="4131370" y="2141232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유형</a:t>
            </a: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5B74EE62-12AE-B43E-8DC5-A0064FB58A8C}"/>
              </a:ext>
            </a:extLst>
          </p:cNvPr>
          <p:cNvSpPr/>
          <p:nvPr/>
        </p:nvSpPr>
        <p:spPr>
          <a:xfrm>
            <a:off x="4861024" y="2141232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기타</a:t>
            </a:r>
          </a:p>
        </p:txBody>
      </p:sp>
      <p:sp>
        <p:nvSpPr>
          <p:cNvPr id="167" name="모서리가 둥근 직사각형 166">
            <a:extLst>
              <a:ext uri="{FF2B5EF4-FFF2-40B4-BE49-F238E27FC236}">
                <a16:creationId xmlns:a16="http://schemas.microsoft.com/office/drawing/2014/main" id="{B830F09B-E0DE-7FC0-D0CD-DBD2C6C77656}"/>
              </a:ext>
            </a:extLst>
          </p:cNvPr>
          <p:cNvSpPr/>
          <p:nvPr/>
        </p:nvSpPr>
        <p:spPr>
          <a:xfrm>
            <a:off x="4131370" y="274006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D3A402C0-C326-1F56-6D23-38F217E7BCE8}"/>
              </a:ext>
            </a:extLst>
          </p:cNvPr>
          <p:cNvSpPr/>
          <p:nvPr/>
        </p:nvSpPr>
        <p:spPr>
          <a:xfrm>
            <a:off x="4861024" y="2740066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ACA38830-A785-4D35-BA05-78ED47ABB889}"/>
              </a:ext>
            </a:extLst>
          </p:cNvPr>
          <p:cNvSpPr/>
          <p:nvPr/>
        </p:nvSpPr>
        <p:spPr>
          <a:xfrm>
            <a:off x="4131370" y="244064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연락처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C13614E1-0D08-50CE-4309-A484567B515D}"/>
              </a:ext>
            </a:extLst>
          </p:cNvPr>
          <p:cNvSpPr/>
          <p:nvPr/>
        </p:nvSpPr>
        <p:spPr>
          <a:xfrm>
            <a:off x="4861024" y="244064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010-0000-0000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7730598" y="1336306"/>
            <a:ext cx="98346" cy="4044926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B0F8A592-F345-D546-3B2E-F9BBC5AA355A}"/>
              </a:ext>
            </a:extLst>
          </p:cNvPr>
          <p:cNvSpPr/>
          <p:nvPr/>
        </p:nvSpPr>
        <p:spPr>
          <a:xfrm>
            <a:off x="4123903" y="3856861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5B31ED7C-89E4-D6F2-3602-3F1E6BE6B3AE}"/>
              </a:ext>
            </a:extLst>
          </p:cNvPr>
          <p:cNvSpPr/>
          <p:nvPr/>
        </p:nvSpPr>
        <p:spPr>
          <a:xfrm>
            <a:off x="4851370" y="3900761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7092DFE1-0AE5-31E6-7922-482C38DF8786}"/>
              </a:ext>
            </a:extLst>
          </p:cNvPr>
          <p:cNvSpPr/>
          <p:nvPr/>
        </p:nvSpPr>
        <p:spPr>
          <a:xfrm>
            <a:off x="4096201" y="1337644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문의 내용에 대한 답변을 드리도록 하겠습니다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5757547" y="52451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C6AE23DA-233C-BB28-2F2A-595C3A4A4A74}"/>
              </a:ext>
            </a:extLst>
          </p:cNvPr>
          <p:cNvSpPr/>
          <p:nvPr/>
        </p:nvSpPr>
        <p:spPr>
          <a:xfrm>
            <a:off x="5887442" y="4193221"/>
            <a:ext cx="1710304" cy="19110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3958577" y="70411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F26D73D5-8EEA-D562-A7C9-BA8ECC68D05F}"/>
              </a:ext>
            </a:extLst>
          </p:cNvPr>
          <p:cNvSpPr/>
          <p:nvPr/>
        </p:nvSpPr>
        <p:spPr>
          <a:xfrm>
            <a:off x="4931796" y="3151896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4B9354EF-7F30-3316-6E94-8C82DC683466}"/>
              </a:ext>
            </a:extLst>
          </p:cNvPr>
          <p:cNvSpPr/>
          <p:nvPr/>
        </p:nvSpPr>
        <p:spPr>
          <a:xfrm>
            <a:off x="6856794" y="480367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cxnSp>
        <p:nvCxnSpPr>
          <p:cNvPr id="206" name="꺾인 연결선[E] 205">
            <a:extLst>
              <a:ext uri="{FF2B5EF4-FFF2-40B4-BE49-F238E27FC236}">
                <a16:creationId xmlns:a16="http://schemas.microsoft.com/office/drawing/2014/main" id="{33DADE89-067B-1424-856F-6A1EC130B345}"/>
              </a:ext>
            </a:extLst>
          </p:cNvPr>
          <p:cNvCxnSpPr>
            <a:cxnSpLocks/>
            <a:stCxn id="205" idx="1"/>
            <a:endCxn id="217" idx="0"/>
          </p:cNvCxnSpPr>
          <p:nvPr/>
        </p:nvCxnSpPr>
        <p:spPr>
          <a:xfrm rot="10800000" flipV="1">
            <a:off x="4286066" y="4893670"/>
            <a:ext cx="2570729" cy="953329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AF0CA4C-715E-AD9A-3E3C-9CF77EA40D7A}"/>
              </a:ext>
            </a:extLst>
          </p:cNvPr>
          <p:cNvSpPr/>
          <p:nvPr/>
        </p:nvSpPr>
        <p:spPr>
          <a:xfrm>
            <a:off x="6651733" y="48064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Google Shape;1694;p44">
            <a:extLst>
              <a:ext uri="{FF2B5EF4-FFF2-40B4-BE49-F238E27FC236}">
                <a16:creationId xmlns:a16="http://schemas.microsoft.com/office/drawing/2014/main" id="{906ADBB3-120C-0B0A-6BBC-6BDA0712D28D}"/>
              </a:ext>
            </a:extLst>
          </p:cNvPr>
          <p:cNvSpPr/>
          <p:nvPr/>
        </p:nvSpPr>
        <p:spPr>
          <a:xfrm>
            <a:off x="41856" y="58563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작성된 내용을 고객센터에 문의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A8087112-E07D-DD6A-8C2D-7F24B0DE5BFB}"/>
              </a:ext>
            </a:extLst>
          </p:cNvPr>
          <p:cNvSpPr/>
          <p:nvPr/>
        </p:nvSpPr>
        <p:spPr>
          <a:xfrm>
            <a:off x="817836" y="65067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84DE6C0D-BC51-F078-DE59-1F2176F98B4D}"/>
              </a:ext>
            </a:extLst>
          </p:cNvPr>
          <p:cNvSpPr/>
          <p:nvPr/>
        </p:nvSpPr>
        <p:spPr>
          <a:xfrm>
            <a:off x="1222802" y="65040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3" name="꺾인 연결선[E] 212">
            <a:extLst>
              <a:ext uri="{FF2B5EF4-FFF2-40B4-BE49-F238E27FC236}">
                <a16:creationId xmlns:a16="http://schemas.microsoft.com/office/drawing/2014/main" id="{3A6B1A47-3C8F-60A0-20CA-8B87E8DDFF5B}"/>
              </a:ext>
            </a:extLst>
          </p:cNvPr>
          <p:cNvCxnSpPr>
            <a:cxnSpLocks/>
            <a:stCxn id="154" idx="1"/>
            <a:endCxn id="210" idx="0"/>
          </p:cNvCxnSpPr>
          <p:nvPr/>
        </p:nvCxnSpPr>
        <p:spPr>
          <a:xfrm rot="10800000" flipV="1">
            <a:off x="1141311" y="5293926"/>
            <a:ext cx="439197" cy="56239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Google Shape;1694;p44">
            <a:extLst>
              <a:ext uri="{FF2B5EF4-FFF2-40B4-BE49-F238E27FC236}">
                <a16:creationId xmlns:a16="http://schemas.microsoft.com/office/drawing/2014/main" id="{85A92B9D-06C7-D0C0-A5EF-A4E0912634AF}"/>
              </a:ext>
            </a:extLst>
          </p:cNvPr>
          <p:cNvSpPr/>
          <p:nvPr/>
        </p:nvSpPr>
        <p:spPr>
          <a:xfrm>
            <a:off x="3186611" y="5847000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문의 내용을 수정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96A194-95A3-58BE-A137-43F70C307281}"/>
              </a:ext>
            </a:extLst>
          </p:cNvPr>
          <p:cNvSpPr/>
          <p:nvPr/>
        </p:nvSpPr>
        <p:spPr>
          <a:xfrm>
            <a:off x="3962591" y="64974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9" name="모서리가 둥근 직사각형 218">
            <a:extLst>
              <a:ext uri="{FF2B5EF4-FFF2-40B4-BE49-F238E27FC236}">
                <a16:creationId xmlns:a16="http://schemas.microsoft.com/office/drawing/2014/main" id="{2F767988-CE06-851B-11B2-6C943DB539AA}"/>
              </a:ext>
            </a:extLst>
          </p:cNvPr>
          <p:cNvSpPr/>
          <p:nvPr/>
        </p:nvSpPr>
        <p:spPr>
          <a:xfrm>
            <a:off x="4367557" y="64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1" name="꺾인 연결선[E] 220">
            <a:extLst>
              <a:ext uri="{FF2B5EF4-FFF2-40B4-BE49-F238E27FC236}">
                <a16:creationId xmlns:a16="http://schemas.microsoft.com/office/drawing/2014/main" id="{B57251A6-A6D3-CBF4-41D7-5B5A38EC6815}"/>
              </a:ext>
            </a:extLst>
          </p:cNvPr>
          <p:cNvCxnSpPr>
            <a:cxnSpLocks/>
            <a:stCxn id="218" idx="1"/>
            <a:endCxn id="226" idx="2"/>
          </p:cNvCxnSpPr>
          <p:nvPr/>
        </p:nvCxnSpPr>
        <p:spPr>
          <a:xfrm rot="10800000">
            <a:off x="3026759" y="5514455"/>
            <a:ext cx="935833" cy="107295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모서리가 둥근 직사각형 229">
            <a:extLst>
              <a:ext uri="{FF2B5EF4-FFF2-40B4-BE49-F238E27FC236}">
                <a16:creationId xmlns:a16="http://schemas.microsoft.com/office/drawing/2014/main" id="{356B1C1C-2E5C-CAE3-BD58-0D641A6E8CFF}"/>
              </a:ext>
            </a:extLst>
          </p:cNvPr>
          <p:cNvSpPr/>
          <p:nvPr/>
        </p:nvSpPr>
        <p:spPr>
          <a:xfrm>
            <a:off x="7263354" y="48082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31" name="Google Shape;1694;p44">
            <a:extLst>
              <a:ext uri="{FF2B5EF4-FFF2-40B4-BE49-F238E27FC236}">
                <a16:creationId xmlns:a16="http://schemas.microsoft.com/office/drawing/2014/main" id="{6E3BACD2-4DE5-2351-67D6-630B38953A38}"/>
              </a:ext>
            </a:extLst>
          </p:cNvPr>
          <p:cNvSpPr/>
          <p:nvPr/>
        </p:nvSpPr>
        <p:spPr>
          <a:xfrm>
            <a:off x="5630037" y="584113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문의 내용을 삭제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75A6E1D6-10AB-D794-6162-CB2F0D8F4DCB}"/>
              </a:ext>
            </a:extLst>
          </p:cNvPr>
          <p:cNvSpPr/>
          <p:nvPr/>
        </p:nvSpPr>
        <p:spPr>
          <a:xfrm>
            <a:off x="6406017" y="649154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33" name="모서리가 둥근 직사각형 232">
            <a:extLst>
              <a:ext uri="{FF2B5EF4-FFF2-40B4-BE49-F238E27FC236}">
                <a16:creationId xmlns:a16="http://schemas.microsoft.com/office/drawing/2014/main" id="{95C201E9-24C2-4E9A-71A4-ED1437F2D082}"/>
              </a:ext>
            </a:extLst>
          </p:cNvPr>
          <p:cNvSpPr/>
          <p:nvPr/>
        </p:nvSpPr>
        <p:spPr>
          <a:xfrm>
            <a:off x="6810983" y="64888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10485CE0-39DB-F1DE-3E47-A0122A202062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 rot="5400000">
            <a:off x="6659980" y="5057763"/>
            <a:ext cx="852886" cy="7138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타원 236">
            <a:extLst>
              <a:ext uri="{FF2B5EF4-FFF2-40B4-BE49-F238E27FC236}">
                <a16:creationId xmlns:a16="http://schemas.microsoft.com/office/drawing/2014/main" id="{8A074973-FAFB-394E-30DE-38E6AA22D3D7}"/>
              </a:ext>
            </a:extLst>
          </p:cNvPr>
          <p:cNvSpPr/>
          <p:nvPr/>
        </p:nvSpPr>
        <p:spPr>
          <a:xfrm>
            <a:off x="7637478" y="47923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540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694;p44">
            <a:extLst>
              <a:ext uri="{FF2B5EF4-FFF2-40B4-BE49-F238E27FC236}">
                <a16:creationId xmlns:a16="http://schemas.microsoft.com/office/drawing/2014/main" id="{5CE27421-0425-DEC8-EACE-ABDBE2BF7728}"/>
              </a:ext>
            </a:extLst>
          </p:cNvPr>
          <p:cNvSpPr/>
          <p:nvPr/>
        </p:nvSpPr>
        <p:spPr>
          <a:xfrm>
            <a:off x="2088905" y="679544"/>
            <a:ext cx="3899010" cy="597533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49AA4B1D-4FD2-5DA9-5326-839DAADCEDF4}"/>
              </a:ext>
            </a:extLst>
          </p:cNvPr>
          <p:cNvSpPr/>
          <p:nvPr/>
        </p:nvSpPr>
        <p:spPr>
          <a:xfrm>
            <a:off x="2224007" y="1556298"/>
            <a:ext cx="3549806" cy="29927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 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22888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고객의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QnA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59037"/>
              </p:ext>
            </p:extLst>
          </p:nvPr>
        </p:nvGraphicFramePr>
        <p:xfrm>
          <a:off x="7858125" y="426720"/>
          <a:ext cx="2047875" cy="375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 상태의 문의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상세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내용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문의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viewer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 경우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</a:t>
                      </a:r>
                      <a:r>
                        <a:rPr lang="ko-KR" altLang="en-US" sz="600" b="1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답변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운영사에서 입력한 답변을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운영사에서 업로드한 파일 다운로드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160" name="Google Shape;1695;p44">
            <a:extLst>
              <a:ext uri="{FF2B5EF4-FFF2-40B4-BE49-F238E27FC236}">
                <a16:creationId xmlns:a16="http://schemas.microsoft.com/office/drawing/2014/main" id="{18FA7013-16B2-49DF-1FDF-F709EE52D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736534"/>
              </p:ext>
            </p:extLst>
          </p:nvPr>
        </p:nvGraphicFramePr>
        <p:xfrm>
          <a:off x="2232233" y="782917"/>
          <a:ext cx="3609654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4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827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문의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10594A2A-396C-5F4D-8152-4527668DF678}"/>
              </a:ext>
            </a:extLst>
          </p:cNvPr>
          <p:cNvSpPr/>
          <p:nvPr/>
        </p:nvSpPr>
        <p:spPr>
          <a:xfrm>
            <a:off x="2267401" y="1635144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제목</a:t>
            </a: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9B136054-E74A-D807-E798-EA25E93AD6E1}"/>
              </a:ext>
            </a:extLst>
          </p:cNvPr>
          <p:cNvSpPr/>
          <p:nvPr/>
        </p:nvSpPr>
        <p:spPr>
          <a:xfrm>
            <a:off x="2997055" y="1635144"/>
            <a:ext cx="2736722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</a:t>
            </a: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6BAF2C2B-1722-FF49-5C8E-F777D9DDCA8B}"/>
              </a:ext>
            </a:extLst>
          </p:cNvPr>
          <p:cNvSpPr/>
          <p:nvPr/>
        </p:nvSpPr>
        <p:spPr>
          <a:xfrm>
            <a:off x="2267401" y="1939009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유형</a:t>
            </a: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5B74EE62-12AE-B43E-8DC5-A0064FB58A8C}"/>
              </a:ext>
            </a:extLst>
          </p:cNvPr>
          <p:cNvSpPr/>
          <p:nvPr/>
        </p:nvSpPr>
        <p:spPr>
          <a:xfrm>
            <a:off x="2997055" y="1939009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기타</a:t>
            </a:r>
          </a:p>
        </p:txBody>
      </p:sp>
      <p:sp>
        <p:nvSpPr>
          <p:cNvPr id="167" name="모서리가 둥근 직사각형 166">
            <a:extLst>
              <a:ext uri="{FF2B5EF4-FFF2-40B4-BE49-F238E27FC236}">
                <a16:creationId xmlns:a16="http://schemas.microsoft.com/office/drawing/2014/main" id="{B830F09B-E0DE-7FC0-D0CD-DBD2C6C77656}"/>
              </a:ext>
            </a:extLst>
          </p:cNvPr>
          <p:cNvSpPr/>
          <p:nvPr/>
        </p:nvSpPr>
        <p:spPr>
          <a:xfrm>
            <a:off x="2267401" y="2537843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내용</a:t>
            </a:r>
          </a:p>
        </p:txBody>
      </p:sp>
      <p:sp>
        <p:nvSpPr>
          <p:cNvPr id="168" name="모서리가 둥근 직사각형 167">
            <a:extLst>
              <a:ext uri="{FF2B5EF4-FFF2-40B4-BE49-F238E27FC236}">
                <a16:creationId xmlns:a16="http://schemas.microsoft.com/office/drawing/2014/main" id="{D3A402C0-C326-1F56-6D23-38F217E7BCE8}"/>
              </a:ext>
            </a:extLst>
          </p:cNvPr>
          <p:cNvSpPr/>
          <p:nvPr/>
        </p:nvSpPr>
        <p:spPr>
          <a:xfrm>
            <a:off x="2997055" y="2537843"/>
            <a:ext cx="2736722" cy="10891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문의입니다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ACA38830-A785-4D35-BA05-78ED47ABB889}"/>
              </a:ext>
            </a:extLst>
          </p:cNvPr>
          <p:cNvSpPr/>
          <p:nvPr/>
        </p:nvSpPr>
        <p:spPr>
          <a:xfrm>
            <a:off x="2267401" y="223842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연락처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C13614E1-0D08-50CE-4309-A484567B515D}"/>
              </a:ext>
            </a:extLst>
          </p:cNvPr>
          <p:cNvSpPr/>
          <p:nvPr/>
        </p:nvSpPr>
        <p:spPr>
          <a:xfrm>
            <a:off x="2997055" y="2238426"/>
            <a:ext cx="108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010-0000-0000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017FE29-A12A-1844-E00A-39B0C1C0FC6B}"/>
              </a:ext>
            </a:extLst>
          </p:cNvPr>
          <p:cNvGrpSpPr/>
          <p:nvPr/>
        </p:nvGrpSpPr>
        <p:grpSpPr>
          <a:xfrm>
            <a:off x="5885205" y="1134082"/>
            <a:ext cx="79770" cy="5440631"/>
            <a:chOff x="6040210" y="2299893"/>
            <a:chExt cx="108000" cy="3585635"/>
          </a:xfrm>
        </p:grpSpPr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44CA4EDE-06C1-C612-C17F-FA195660737A}"/>
                </a:ext>
              </a:extLst>
            </p:cNvPr>
            <p:cNvSpPr>
              <a:spLocks/>
            </p:cNvSpPr>
            <p:nvPr/>
          </p:nvSpPr>
          <p:spPr>
            <a:xfrm>
              <a:off x="6040210" y="2299893"/>
              <a:ext cx="108000" cy="358563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354334ED-08EE-90F0-BA2E-58318DE8F767}"/>
                </a:ext>
              </a:extLst>
            </p:cNvPr>
            <p:cNvSpPr>
              <a:spLocks/>
            </p:cNvSpPr>
            <p:nvPr/>
          </p:nvSpPr>
          <p:spPr>
            <a:xfrm>
              <a:off x="6058210" y="2665035"/>
              <a:ext cx="72000" cy="3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B0F8A592-F345-D546-3B2E-F9BBC5AA355A}"/>
              </a:ext>
            </a:extLst>
          </p:cNvPr>
          <p:cNvSpPr/>
          <p:nvPr/>
        </p:nvSpPr>
        <p:spPr>
          <a:xfrm>
            <a:off x="2259934" y="365463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5B31ED7C-89E4-D6F2-3602-3F1E6BE6B3AE}"/>
              </a:ext>
            </a:extLst>
          </p:cNvPr>
          <p:cNvSpPr/>
          <p:nvPr/>
        </p:nvSpPr>
        <p:spPr>
          <a:xfrm>
            <a:off x="2987401" y="3698538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모서리가 둥근 직사각형 180">
            <a:extLst>
              <a:ext uri="{FF2B5EF4-FFF2-40B4-BE49-F238E27FC236}">
                <a16:creationId xmlns:a16="http://schemas.microsoft.com/office/drawing/2014/main" id="{7092DFE1-0AE5-31E6-7922-482C38DF8786}"/>
              </a:ext>
            </a:extLst>
          </p:cNvPr>
          <p:cNvSpPr/>
          <p:nvPr/>
        </p:nvSpPr>
        <p:spPr>
          <a:xfrm>
            <a:off x="2232232" y="1135421"/>
            <a:ext cx="3548579" cy="401204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최대한 빠른 시일내에 문의 내용에 대한 답변을 드리도록 하겠습니다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5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6C7E2479-2B2D-F65E-8A2C-BA345A0ED2F9}"/>
              </a:ext>
            </a:extLst>
          </p:cNvPr>
          <p:cNvSpPr/>
          <p:nvPr/>
        </p:nvSpPr>
        <p:spPr>
          <a:xfrm>
            <a:off x="3897055" y="63947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C6AE23DA-233C-BB28-2F2A-595C3A4A4A74}"/>
              </a:ext>
            </a:extLst>
          </p:cNvPr>
          <p:cNvSpPr/>
          <p:nvPr/>
        </p:nvSpPr>
        <p:spPr>
          <a:xfrm>
            <a:off x="4023473" y="3990998"/>
            <a:ext cx="1710304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테스트파일테스트파일테스트파일테스트파일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5DEF3F75-8ADE-F7DB-7A26-3AAD69F951D2}"/>
              </a:ext>
            </a:extLst>
          </p:cNvPr>
          <p:cNvSpPr/>
          <p:nvPr/>
        </p:nvSpPr>
        <p:spPr>
          <a:xfrm>
            <a:off x="2094608" y="5018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F26D73D5-8EEA-D562-A7C9-BA8ECC68D05F}"/>
              </a:ext>
            </a:extLst>
          </p:cNvPr>
          <p:cNvSpPr/>
          <p:nvPr/>
        </p:nvSpPr>
        <p:spPr>
          <a:xfrm>
            <a:off x="3067827" y="2949673"/>
            <a:ext cx="1415917" cy="544585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</a:t>
            </a:r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C8A5807-4AB8-DD2F-D678-4DBB4EF346CF}"/>
              </a:ext>
            </a:extLst>
          </p:cNvPr>
          <p:cNvSpPr/>
          <p:nvPr/>
        </p:nvSpPr>
        <p:spPr>
          <a:xfrm>
            <a:off x="2224007" y="4601237"/>
            <a:ext cx="3549806" cy="122520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B4DF4CC-23E2-4618-2148-31141FEBBD80}"/>
              </a:ext>
            </a:extLst>
          </p:cNvPr>
          <p:cNvSpPr/>
          <p:nvPr/>
        </p:nvSpPr>
        <p:spPr>
          <a:xfrm>
            <a:off x="2267401" y="4650666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9EC56F5-EA30-B2AD-5A3A-8DC664E11382}"/>
              </a:ext>
            </a:extLst>
          </p:cNvPr>
          <p:cNvSpPr/>
          <p:nvPr/>
        </p:nvSpPr>
        <p:spPr>
          <a:xfrm>
            <a:off x="2997055" y="4650667"/>
            <a:ext cx="2736722" cy="63698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안녕하세요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고객님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고객센터입니다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여기서 이러시면 안됩니다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kumimoji="1" lang="en-US" altLang="ko-KR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F509493D-8DC2-4813-8C3E-7ED3E8C6325E}"/>
              </a:ext>
            </a:extLst>
          </p:cNvPr>
          <p:cNvSpPr/>
          <p:nvPr/>
        </p:nvSpPr>
        <p:spPr>
          <a:xfrm>
            <a:off x="2273699" y="5322598"/>
            <a:ext cx="72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175E970-4870-96B3-8B60-4D6B79E87229}"/>
              </a:ext>
            </a:extLst>
          </p:cNvPr>
          <p:cNvSpPr/>
          <p:nvPr/>
        </p:nvSpPr>
        <p:spPr>
          <a:xfrm>
            <a:off x="3001166" y="5366498"/>
            <a:ext cx="2356787" cy="33451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.txt</a:t>
            </a:r>
          </a:p>
          <a:p>
            <a:endParaRPr kumimoji="1" lang="en-US" altLang="ko-KR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답변파일답변파일답변파일답변파일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⋯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D843BA2-4EC1-3582-D801-9E7F9E8F10CE}"/>
              </a:ext>
            </a:extLst>
          </p:cNvPr>
          <p:cNvSpPr/>
          <p:nvPr/>
        </p:nvSpPr>
        <p:spPr>
          <a:xfrm>
            <a:off x="4023473" y="5691443"/>
            <a:ext cx="1710304" cy="27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답변파일답변파일답변파일답변파일답변파일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.jpg</a:t>
            </a:r>
            <a:endParaRPr kumimoji="1" lang="ko-KR" altLang="en-US" sz="500" u="sng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EAE1B10-1776-E3A6-8E5F-2A5FA2D373A4}"/>
              </a:ext>
            </a:extLst>
          </p:cNvPr>
          <p:cNvSpPr/>
          <p:nvPr/>
        </p:nvSpPr>
        <p:spPr>
          <a:xfrm>
            <a:off x="5695283" y="447066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0BDE95-F5C0-8666-9C71-55CD226830A6}"/>
              </a:ext>
            </a:extLst>
          </p:cNvPr>
          <p:cNvSpPr/>
          <p:nvPr/>
        </p:nvSpPr>
        <p:spPr>
          <a:xfrm>
            <a:off x="2066456" y="460566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4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8147</TotalTime>
  <Words>4357</Words>
  <Application>Microsoft Office PowerPoint</Application>
  <PresentationFormat>A4 용지(210x297mm)</PresentationFormat>
  <Paragraphs>1165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35</cp:revision>
  <dcterms:created xsi:type="dcterms:W3CDTF">2024-10-08T00:49:16Z</dcterms:created>
  <dcterms:modified xsi:type="dcterms:W3CDTF">2025-01-02T08:06:53Z</dcterms:modified>
</cp:coreProperties>
</file>