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300" r:id="rId4"/>
    <p:sldId id="303" r:id="rId5"/>
    <p:sldId id="304" r:id="rId6"/>
    <p:sldId id="306" r:id="rId7"/>
    <p:sldId id="307" r:id="rId8"/>
    <p:sldId id="325" r:id="rId9"/>
    <p:sldId id="308" r:id="rId10"/>
    <p:sldId id="310" r:id="rId11"/>
    <p:sldId id="311" r:id="rId12"/>
    <p:sldId id="312" r:id="rId13"/>
    <p:sldId id="314" r:id="rId14"/>
    <p:sldId id="313" r:id="rId15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27"/>
    <a:srgbClr val="FF6600"/>
    <a:srgbClr val="F2335E"/>
    <a:srgbClr val="F5F5F5"/>
    <a:srgbClr val="003297"/>
    <a:srgbClr val="007960"/>
    <a:srgbClr val="EE4024"/>
    <a:srgbClr val="403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6C448-6C34-48A0-975C-2B93957A9BD6}" v="109" dt="2025-02-04T01:23:42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49" autoAdjust="0"/>
    <p:restoredTop sz="94726"/>
  </p:normalViewPr>
  <p:slideViewPr>
    <p:cSldViewPr snapToGrid="0">
      <p:cViewPr varScale="1">
        <p:scale>
          <a:sx n="92" d="100"/>
          <a:sy n="92" d="100"/>
        </p:scale>
        <p:origin x="1402" y="67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://www.okplaza.kr)/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ample@pcnieng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sample@pcnieng.com" TargetMode="External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254E15-5AFC-E03F-4037-160415C5E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56598"/>
              </p:ext>
            </p:extLst>
          </p:nvPr>
        </p:nvGraphicFramePr>
        <p:xfrm>
          <a:off x="7858125" y="426720"/>
          <a:ext cx="2047875" cy="353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약관동의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구매사에 따라 타이틀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회원가입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단계표시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기본계약서 내용 확인필요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 수집동의서 내용 확인 필요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1CA4FA-3048-5E77-0159-C785143AE89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(1/2)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35B5FA-C4F5-FC45-70BF-B9084820E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703554"/>
              </p:ext>
            </p:extLst>
          </p:nvPr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BD58C618-03D1-8805-F03D-AFE1C5A6171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08932B62-2165-3A13-642D-A12E36BB46DD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120289-A2E3-AFF3-7064-4AA131550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45977"/>
              </p:ext>
            </p:extLst>
          </p:nvPr>
        </p:nvGraphicFramePr>
        <p:xfrm>
          <a:off x="464325" y="1821484"/>
          <a:ext cx="6977100" cy="236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물품공급 기본계약서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물품공급 기본 계약서</a:t>
                      </a:r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altLang="ko-KR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0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주식회사 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팬택씨앤아이엔지니어링이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운영하는 기업간 통신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운용 자재에 대한 전자상거래서비스를 지원하기 위하여 </a:t>
                      </a:r>
                    </a:p>
                    <a:p>
                      <a:pPr algn="l" latinLnBrk="0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운영되는 </a:t>
                      </a:r>
                      <a:r>
                        <a:rPr lang="en-US" altLang="ko-KR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www.okplaza.kr)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 이용함에 있어서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en-US" altLang="ko-KR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”에서 물품을 구매하는 업체</a:t>
                      </a:r>
                    </a:p>
                    <a:p>
                      <a:pPr algn="l" latinLnBrk="0"/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 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”와 주식회사 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 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 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 상호 간의 물품거래에 대한 상호이익 존중 및 신의성실의 원칙에 따라 다음과 같이 기본계약을 체결한다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240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               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62490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747F6F-1B50-BA9D-74D6-D7715F68BCBF}"/>
              </a:ext>
            </a:extLst>
          </p:cNvPr>
          <p:cNvSpPr/>
          <p:nvPr/>
        </p:nvSpPr>
        <p:spPr>
          <a:xfrm>
            <a:off x="464325" y="1956325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72F028B-0A56-F6CE-1888-237CF36EB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30503"/>
              </p:ext>
            </p:extLst>
          </p:nvPr>
        </p:nvGraphicFramePr>
        <p:xfrm>
          <a:off x="464325" y="4286802"/>
          <a:ext cx="6977100" cy="246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수집동의서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73050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전체 항목에 동의합니다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전체항목 동의하지 않습니다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08751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34F18B-1D4A-79C1-60AA-DF264C21D70C}"/>
              </a:ext>
            </a:extLst>
          </p:cNvPr>
          <p:cNvSpPr/>
          <p:nvPr/>
        </p:nvSpPr>
        <p:spPr>
          <a:xfrm>
            <a:off x="464325" y="4424529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B66ED34-6670-1C21-94F7-DA8EC30CB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396270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15A4D5B1-9F94-1279-2117-06C0923A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71798" y="396270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3AEC636-6DBB-B760-8969-06D777CFE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652364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A4C35A3B-F8ED-B96F-6429-37C2DC954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71798" y="652364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2761;g28120bc8d10_0_543">
            <a:extLst>
              <a:ext uri="{FF2B5EF4-FFF2-40B4-BE49-F238E27FC236}">
                <a16:creationId xmlns:a16="http://schemas.microsoft.com/office/drawing/2014/main" id="{AAC57E0F-D510-6FD2-C193-AB03E05E8B18}"/>
              </a:ext>
            </a:extLst>
          </p:cNvPr>
          <p:cNvSpPr/>
          <p:nvPr/>
        </p:nvSpPr>
        <p:spPr>
          <a:xfrm>
            <a:off x="7302587" y="2234994"/>
            <a:ext cx="136064" cy="16258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761;g28120bc8d10_0_543">
            <a:extLst>
              <a:ext uri="{FF2B5EF4-FFF2-40B4-BE49-F238E27FC236}">
                <a16:creationId xmlns:a16="http://schemas.microsoft.com/office/drawing/2014/main" id="{4E291859-8EB5-B1F2-6193-2C4BAC8C3ACE}"/>
              </a:ext>
            </a:extLst>
          </p:cNvPr>
          <p:cNvSpPr/>
          <p:nvPr/>
        </p:nvSpPr>
        <p:spPr>
          <a:xfrm>
            <a:off x="7302587" y="4690586"/>
            <a:ext cx="136064" cy="1701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Google Shape;600;g302391297fa_0_53">
            <a:extLst>
              <a:ext uri="{FF2B5EF4-FFF2-40B4-BE49-F238E27FC236}">
                <a16:creationId xmlns:a16="http://schemas.microsoft.com/office/drawing/2014/main" id="{7CA1B87B-CA58-B5D5-86C8-2F9CBD643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736337"/>
              </p:ext>
            </p:extLst>
          </p:nvPr>
        </p:nvGraphicFramePr>
        <p:xfrm>
          <a:off x="523415" y="4756908"/>
          <a:ext cx="6728285" cy="16350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903">
                  <a:extLst>
                    <a:ext uri="{9D8B030D-6E8A-4147-A177-3AD203B41FA5}">
                      <a16:colId xmlns:a16="http://schemas.microsoft.com/office/drawing/2014/main" val="1336996917"/>
                    </a:ext>
                  </a:extLst>
                </a:gridCol>
              </a:tblGrid>
              <a:tr h="13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항목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목적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회원관리</a:t>
                      </a: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개업연월일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사업장소재지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본점소재지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대표이메일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신용등급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기업신용등급평가서</a:t>
                      </a:r>
                      <a:endParaRPr 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사업자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회원제 서비스 이용에 따른 회원식별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부정이용 방지와 비인가 사용 방지 및 중복가입방지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가입의사 확인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고객상담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고객불만 접수 및 처리 및 분쟁조정을 위한 기록보존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고지사항 전달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 사용 방지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부정거래 방지</a:t>
                      </a:r>
                      <a:endParaRPr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또는 개인정보 유효기간 도래 시까지 보관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법령에 따라 고객님의 개인정보를 보존하여야 하는 경우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해당 법령에서 정한 기간 동안 보관합니다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제공에 관한</a:t>
                      </a:r>
                    </a:p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계약의 이행 및 안내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휴대전화번호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주소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이름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휴대전화번호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수취인성명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수취인 연락처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 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회원간 거래 서비스 제공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주문상품에 대한 배송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대금 안내 및 대금 결제 요청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추심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부정거래 방지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서비스개발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및</a:t>
                      </a:r>
                    </a:p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활용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항목에서 수집한 모든 정보항목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이용에 대한 고객정보 분석 및 신규서비스 개발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 협력사 제공 상품 및 서비스 안내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정보 및 참여기회 제공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 행사 및 이벤트 홍보를 위한 마케팅 활용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마케팅을 위한 고객정보 분석 및 신규서비스 개발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5DC287E-7DBE-B774-B0C2-E946A5BEF85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462" y="557444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D6DB2AB-52C4-3DB0-6147-03B0EC4258D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224" y="5112407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AAA484D-C9AE-287B-3BBE-59D5B32B219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462" y="603540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0A487F8C-AC9C-5B22-86D4-E03AB527314C}"/>
              </a:ext>
            </a:extLst>
          </p:cNvPr>
          <p:cNvSpPr/>
          <p:nvPr/>
        </p:nvSpPr>
        <p:spPr>
          <a:xfrm>
            <a:off x="3072942" y="12551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86CD03F2-81D6-E0CF-C418-B0DB48A51B85}"/>
              </a:ext>
            </a:extLst>
          </p:cNvPr>
          <p:cNvSpPr/>
          <p:nvPr/>
        </p:nvSpPr>
        <p:spPr>
          <a:xfrm>
            <a:off x="2331295" y="20050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6EC42030-1FDF-C635-6B96-1CC79B8E3598}"/>
              </a:ext>
            </a:extLst>
          </p:cNvPr>
          <p:cNvSpPr/>
          <p:nvPr/>
        </p:nvSpPr>
        <p:spPr>
          <a:xfrm>
            <a:off x="3406196" y="44800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5246E5EE-080E-563A-B278-FBC9A3813A74}"/>
              </a:ext>
            </a:extLst>
          </p:cNvPr>
          <p:cNvSpPr/>
          <p:nvPr/>
        </p:nvSpPr>
        <p:spPr>
          <a:xfrm>
            <a:off x="403870" y="113971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B96AB0-74D6-442D-7677-CECCA1F28DF8}"/>
              </a:ext>
            </a:extLst>
          </p:cNvPr>
          <p:cNvSpPr/>
          <p:nvPr/>
        </p:nvSpPr>
        <p:spPr>
          <a:xfrm>
            <a:off x="9969887" y="21036"/>
            <a:ext cx="2210634" cy="315729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회원약관 구성 검토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물품공급 기본 계약 동의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필수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br>
              <a:rPr lang="ko-KR" altLang="en-US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개인정보 수집 및 이용 동의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(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필수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)</a:t>
            </a:r>
          </a:p>
          <a:p>
            <a:pPr fontAlgn="base">
              <a:lnSpc>
                <a:spcPts val="1500"/>
              </a:lnSpc>
            </a:pP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-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개인정보 수집 및 이용 동의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(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선택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-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개인정보 활용 및 마케팅 정보 수신 동의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(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선택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rgbClr val="333333"/>
                </a:solidFill>
                <a:latin typeface="OpenSans"/>
              </a:rPr>
              <a:t>  - SMS/</a:t>
            </a:r>
            <a:r>
              <a:rPr lang="ko-KR" altLang="en-US" sz="1000" dirty="0">
                <a:solidFill>
                  <a:srgbClr val="333333"/>
                </a:solidFill>
                <a:latin typeface="OpenSans"/>
              </a:rPr>
              <a:t>이메일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약관 전체 동의 추가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회원약관 구성은 모두 펼쳐져 있는 것이 사용자의 액션을 최소화하도록 보여주는 방식입니다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하단 방식의 경우는 하나씩 클릭하여 상세내용을 확인해야 되는 방식으로 웹 화면에서는 불편할 것 같습니다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6FF9507-4A54-F58F-E054-EA6B9ED75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1725" y="4292400"/>
            <a:ext cx="2047875" cy="89666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91607ED-050A-C7AD-AFD1-63D161DD9C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6134" y="5201907"/>
            <a:ext cx="1566772" cy="108976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CF6F568-65C0-0EFF-6CD8-7108D0CCE4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0805" y="3257305"/>
            <a:ext cx="2229716" cy="92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7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D99CA34-E002-55CF-FEB6-326B7E787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03459"/>
              </p:ext>
            </p:extLst>
          </p:nvPr>
        </p:nvGraphicFramePr>
        <p:xfrm>
          <a:off x="464325" y="512520"/>
          <a:ext cx="6977100" cy="203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수신여부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graphicFrame>
        <p:nvGraphicFramePr>
          <p:cNvPr id="10" name="Google Shape;600;g302391297fa_0_53">
            <a:extLst>
              <a:ext uri="{FF2B5EF4-FFF2-40B4-BE49-F238E27FC236}">
                <a16:creationId xmlns:a16="http://schemas.microsoft.com/office/drawing/2014/main" id="{D1B2B5E6-3A02-C6CD-6B5A-5C02BEC63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200072"/>
              </p:ext>
            </p:extLst>
          </p:nvPr>
        </p:nvGraphicFramePr>
        <p:xfrm>
          <a:off x="464325" y="920750"/>
          <a:ext cx="6977100" cy="16276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6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이메일 수신거부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수신을 동의하시면 당사 메일을 통해 각종 이벤트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 등의 정보를 우선적으로 </a:t>
                      </a:r>
                      <a:r>
                        <a:rPr lang="ko-KR" altLang="en-US" sz="800" b="1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받아보실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있습니다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회원가입관련 및 주문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 등 거래정보와 관련된 내용은 거래안전을 위하여 수신동의 여부와 상관 없이 발송됩니다</a:t>
                      </a:r>
                      <a:r>
                        <a:rPr lang="en-US" altLang="ko-KR" sz="8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i="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수신동의          수신거부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7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문자 수신거부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50"/>
                        </a:lnSpc>
                      </a:pPr>
                      <a:r>
                        <a:rPr lang="ko-KR" altLang="en-US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각종 이벤트</a:t>
                      </a:r>
                      <a:r>
                        <a:rPr lang="en-US" altLang="ko-KR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혜택에 대한 소식 안내를 문자로 받으시겠습니까</a:t>
                      </a:r>
                      <a:r>
                        <a:rPr lang="en-US" altLang="ko-KR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?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      </a:t>
                      </a:r>
                      <a:r>
                        <a:rPr lang="ko-KR" altLang="en-US" sz="80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수신동의            수신거부 </a:t>
                      </a:r>
                      <a:endParaRPr lang="en-US" altLang="ko-KR" sz="800" dirty="0">
                        <a:solidFill>
                          <a:srgbClr val="80808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거래정보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배송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반품 등 모든 거래 행위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와 관련된 내용을 문자로 받으시겠습니까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?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0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      </a:t>
                      </a:r>
                      <a:r>
                        <a:rPr lang="ko-KR" altLang="en-US" sz="800" b="0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수신동의            수신거부</a:t>
                      </a:r>
                      <a:endParaRPr lang="en-US" altLang="ko-KR" sz="800" dirty="0">
                        <a:solidFill>
                          <a:srgbClr val="80808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C47D65-2FDC-3386-0A47-763B963E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D8859BC-9116-9EBB-2863-93C8B4842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134948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9707DDB-762E-E4B0-9566-A02FCD77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134948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85B3ED0-21FC-4DD9-4F26-BE54C85F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190466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821175BA-5FED-C788-CD39-C44319FA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190466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4AFE5A82-9693-82C2-3D46-C1EC9B52D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233014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04DEEB0-28FC-D8F4-3BA3-D5A08015B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233014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A8F904A-2128-51FF-9714-8B8BD0451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83905"/>
              </p:ext>
            </p:extLst>
          </p:nvPr>
        </p:nvGraphicFramePr>
        <p:xfrm>
          <a:off x="7858125" y="426720"/>
          <a:ext cx="2047875" cy="363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약관동의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이메일 수신여부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선택항목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다음버튼 클릭시 사업자번호 중복 확인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유효성검사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사업자번호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얼럿팝업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중복되지않을경우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인증서 팝업 화면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인증서 비밀번호 입력 후 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비밀번호 확인 후 다음 단계로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9" name="Google Shape;2800;g28120ce3749_2_4">
            <a:extLst>
              <a:ext uri="{FF2B5EF4-FFF2-40B4-BE49-F238E27FC236}">
                <a16:creationId xmlns:a16="http://schemas.microsoft.com/office/drawing/2014/main" id="{AFA2D803-A7C3-0D5E-2576-544147A522D9}"/>
              </a:ext>
            </a:extLst>
          </p:cNvPr>
          <p:cNvSpPr/>
          <p:nvPr/>
        </p:nvSpPr>
        <p:spPr>
          <a:xfrm>
            <a:off x="3523800" y="3320304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Google Shape;600;g302391297fa_0_53">
            <a:extLst>
              <a:ext uri="{FF2B5EF4-FFF2-40B4-BE49-F238E27FC236}">
                <a16:creationId xmlns:a16="http://schemas.microsoft.com/office/drawing/2014/main" id="{0BBB113E-8585-D1FD-D9F1-5CB4189B7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2095837"/>
              </p:ext>
            </p:extLst>
          </p:nvPr>
        </p:nvGraphicFramePr>
        <p:xfrm>
          <a:off x="464325" y="2741390"/>
          <a:ext cx="6977100" cy="3438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625">
                  <a:extLst>
                    <a:ext uri="{9D8B030D-6E8A-4147-A177-3AD203B41FA5}">
                      <a16:colId xmlns:a16="http://schemas.microsoft.com/office/drawing/2014/main" val="3002961969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37929"/>
                  </a:ext>
                </a:extLst>
              </a:tr>
            </a:tbl>
          </a:graphicData>
        </a:graphic>
      </p:graphicFrame>
      <p:sp>
        <p:nvSpPr>
          <p:cNvPr id="23" name="Google Shape;2802;g28120ce3749_2_4">
            <a:extLst>
              <a:ext uri="{FF2B5EF4-FFF2-40B4-BE49-F238E27FC236}">
                <a16:creationId xmlns:a16="http://schemas.microsoft.com/office/drawing/2014/main" id="{F2F1807C-A219-2348-5CC0-1DE0AD76D3BF}"/>
              </a:ext>
            </a:extLst>
          </p:cNvPr>
          <p:cNvSpPr/>
          <p:nvPr/>
        </p:nvSpPr>
        <p:spPr>
          <a:xfrm>
            <a:off x="3316200" y="2798332"/>
            <a:ext cx="4557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802;g28120ce3749_2_4">
            <a:extLst>
              <a:ext uri="{FF2B5EF4-FFF2-40B4-BE49-F238E27FC236}">
                <a16:creationId xmlns:a16="http://schemas.microsoft.com/office/drawing/2014/main" id="{FCA09D77-CD75-517A-8343-812F5F44386E}"/>
              </a:ext>
            </a:extLst>
          </p:cNvPr>
          <p:cNvSpPr/>
          <p:nvPr/>
        </p:nvSpPr>
        <p:spPr>
          <a:xfrm>
            <a:off x="3857054" y="2798332"/>
            <a:ext cx="33154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27C45478-2DE9-9186-2287-1360EBB66CAF}"/>
              </a:ext>
            </a:extLst>
          </p:cNvPr>
          <p:cNvSpPr/>
          <p:nvPr/>
        </p:nvSpPr>
        <p:spPr>
          <a:xfrm>
            <a:off x="4273754" y="2798332"/>
            <a:ext cx="68355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686C97-143E-1614-F786-5786E31A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67" t="20181" r="30916" b="20986"/>
          <a:stretch/>
        </p:blipFill>
        <p:spPr>
          <a:xfrm>
            <a:off x="5838718" y="3860800"/>
            <a:ext cx="3043344" cy="27068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9516F3D-4A9B-2F8C-9933-A9DB596FAFE8}"/>
              </a:ext>
            </a:extLst>
          </p:cNvPr>
          <p:cNvCxnSpPr>
            <a:cxnSpLocks/>
            <a:stCxn id="19" idx="2"/>
            <a:endCxn id="3" idx="1"/>
          </p:cNvCxnSpPr>
          <p:nvPr/>
        </p:nvCxnSpPr>
        <p:spPr>
          <a:xfrm rot="16200000" flipH="1">
            <a:off x="4101530" y="3477033"/>
            <a:ext cx="1588533" cy="1885843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705A7BAD-3E7B-4A1F-0BF0-87AE246FAD50}"/>
              </a:ext>
            </a:extLst>
          </p:cNvPr>
          <p:cNvSpPr/>
          <p:nvPr/>
        </p:nvSpPr>
        <p:spPr>
          <a:xfrm>
            <a:off x="2243341" y="6265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30C9131-82FD-3493-4FAE-5C443B3914A3}"/>
              </a:ext>
            </a:extLst>
          </p:cNvPr>
          <p:cNvSpPr/>
          <p:nvPr/>
        </p:nvSpPr>
        <p:spPr>
          <a:xfrm>
            <a:off x="5100923" y="28036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EED3D00B-0135-26DD-91B6-2890C6D425BA}"/>
              </a:ext>
            </a:extLst>
          </p:cNvPr>
          <p:cNvSpPr/>
          <p:nvPr/>
        </p:nvSpPr>
        <p:spPr>
          <a:xfrm>
            <a:off x="4381950" y="32381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FCAEC794-7123-7B91-5759-A376E9B35726}"/>
              </a:ext>
            </a:extLst>
          </p:cNvPr>
          <p:cNvSpPr/>
          <p:nvPr/>
        </p:nvSpPr>
        <p:spPr>
          <a:xfrm>
            <a:off x="5748718" y="37708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642AF-B78B-5209-EE4B-840CB5D2AF4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(2/2)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Google Shape;807;g28120bc8d10_0_307">
            <a:extLst>
              <a:ext uri="{FF2B5EF4-FFF2-40B4-BE49-F238E27FC236}">
                <a16:creationId xmlns:a16="http://schemas.microsoft.com/office/drawing/2014/main" id="{9BE025C6-25CF-F2E8-605D-B6D862EE99AC}"/>
              </a:ext>
            </a:extLst>
          </p:cNvPr>
          <p:cNvSpPr/>
          <p:nvPr/>
        </p:nvSpPr>
        <p:spPr>
          <a:xfrm>
            <a:off x="788275" y="4687691"/>
            <a:ext cx="2251317" cy="110140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10;g28120bc8d10_0_307">
            <a:extLst>
              <a:ext uri="{FF2B5EF4-FFF2-40B4-BE49-F238E27FC236}">
                <a16:creationId xmlns:a16="http://schemas.microsoft.com/office/drawing/2014/main" id="{4EF43D9B-9140-CAB2-8BEC-9465F25A9F39}"/>
              </a:ext>
            </a:extLst>
          </p:cNvPr>
          <p:cNvSpPr/>
          <p:nvPr/>
        </p:nvSpPr>
        <p:spPr>
          <a:xfrm>
            <a:off x="1551512" y="537351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38690D9-A42F-10F5-5AF5-774172B0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82880"/>
              </p:ext>
            </p:extLst>
          </p:nvPr>
        </p:nvGraphicFramePr>
        <p:xfrm>
          <a:off x="966538" y="4913244"/>
          <a:ext cx="1889948" cy="42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4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426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 등록된 사업자 등록번호 입니다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EFE3030-E730-4DD0-40C3-7DAF1757E34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2402404" y="3137220"/>
            <a:ext cx="1062002" cy="203894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A06CDB-DE7F-591D-DD9B-E3432A6FF9B5}"/>
              </a:ext>
            </a:extLst>
          </p:cNvPr>
          <p:cNvSpPr txBox="1"/>
          <p:nvPr/>
        </p:nvSpPr>
        <p:spPr>
          <a:xfrm>
            <a:off x="2157033" y="4063878"/>
            <a:ext cx="1478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ighlight>
                  <a:srgbClr val="FFFF00"/>
                </a:highlight>
              </a:rPr>
              <a:t>사업자 등록번호 중복일 경우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3C2EF-23F4-E8DD-B6AB-FE3991117B3A}"/>
              </a:ext>
            </a:extLst>
          </p:cNvPr>
          <p:cNvSpPr txBox="1"/>
          <p:nvPr/>
        </p:nvSpPr>
        <p:spPr>
          <a:xfrm>
            <a:off x="4210146" y="5124688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ighlight>
                  <a:srgbClr val="FFFF00"/>
                </a:highlight>
              </a:rPr>
              <a:t>신규 가입 사업자일 경우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7F9E7-3A5D-337B-F1F8-595338343300}"/>
              </a:ext>
            </a:extLst>
          </p:cNvPr>
          <p:cNvSpPr/>
          <p:nvPr/>
        </p:nvSpPr>
        <p:spPr>
          <a:xfrm>
            <a:off x="9969887" y="21037"/>
            <a:ext cx="2210634" cy="2066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사업자등록번호 유효성 체크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약관동의 순으로 변경 검토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</a:p>
          <a:p>
            <a:pPr marL="171450" indent="-171450" algn="l" fontAlgn="base">
              <a:lnSpc>
                <a:spcPts val="1500"/>
              </a:lnSpc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사업자번호는 유효성체크가 아니라 중복가입 체크만 하는 기능이어서 중요도가 없고 부가적인 기능 입니다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pPr marL="171450" indent="-171450" algn="l" fontAlgn="base">
              <a:lnSpc>
                <a:spcPts val="1500"/>
              </a:lnSpc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상단에 들어갈 필요는 </a:t>
            </a:r>
            <a:r>
              <a:rPr lang="ko-KR" altLang="en-US" sz="1000" dirty="0" err="1">
                <a:solidFill>
                  <a:srgbClr val="FF0000"/>
                </a:solidFill>
              </a:rPr>
              <a:t>없을것</a:t>
            </a:r>
            <a:r>
              <a:rPr lang="ko-KR" altLang="en-US" sz="1000" dirty="0">
                <a:solidFill>
                  <a:srgbClr val="FF0000"/>
                </a:solidFill>
              </a:rPr>
              <a:t> 같습니다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6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7DFD8-DC28-BDB1-22AE-F963F205A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335560" y="1761688"/>
            <a:ext cx="7214532" cy="706353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598449-6D76-C3B1-0786-760AF6581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74292"/>
              </p:ext>
            </p:extLst>
          </p:nvPr>
        </p:nvGraphicFramePr>
        <p:xfrm>
          <a:off x="7858125" y="426720"/>
          <a:ext cx="2047875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가입정보 입력 화면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필수항목은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사업자등록번호는 자동입력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결제정보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정보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가입신청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신청완료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(14p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첫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(11p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플라자에서 들어온 회원가입</a:t>
                      </a:r>
                      <a:b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구매서비스구분 값을 </a:t>
                      </a: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</a:t>
                      </a: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(OKP)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등록</a:t>
                      </a:r>
                      <a:endParaRPr lang="en-US" altLang="ko-KR" sz="60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들어온 회원가입</a:t>
                      </a:r>
                      <a:b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구매서비스구분 값을 </a:t>
                      </a: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OKSafety(SAF)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등록</a:t>
                      </a:r>
                      <a:endParaRPr lang="en-US" altLang="ko-KR" sz="60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AA0524-636E-BFEE-57B4-320DE4B75DB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4F8C588-3835-2BCC-06C6-AE2803D9DB3E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4235ABAC-D04C-82A1-C203-1B2D32E2558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C77CF8F0-FA82-DDDE-F87E-4B865E00CDFD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DF1AF05-1112-DD01-D065-8EE35C1E1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81384"/>
              </p:ext>
            </p:extLst>
          </p:nvPr>
        </p:nvGraphicFramePr>
        <p:xfrm>
          <a:off x="464325" y="1821484"/>
          <a:ext cx="6977099" cy="3790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개인사업자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사업자코드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회원사에서 관리하고자 하는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r>
                        <a:rPr lang="ko-KR" altLang="en-US" sz="700" b="0" i="0" dirty="0" err="1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입력해주세요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.(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00" b="0" i="0" dirty="0" err="1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아스타통신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경우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‘AST’)</a:t>
                      </a:r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788465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1691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대표 전화번호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팩스번호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 첨부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653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공사계약서 첨부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(Home 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계약서 포함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신용평가서 첨부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708385"/>
                  </a:ext>
                </a:extLst>
              </a:tr>
              <a:tr h="276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 첨부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연혁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매출액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주요공사실적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공사면허 보유 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2530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사업유형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16399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42B51A-8F80-93C9-E433-9210703730AD}"/>
              </a:ext>
            </a:extLst>
          </p:cNvPr>
          <p:cNvSpPr/>
          <p:nvPr/>
        </p:nvSpPr>
        <p:spPr>
          <a:xfrm>
            <a:off x="464325" y="1917580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D780E3-3DE2-4E00-53A7-F8766C0CB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8021"/>
              </p:ext>
            </p:extLst>
          </p:nvPr>
        </p:nvGraphicFramePr>
        <p:xfrm>
          <a:off x="464325" y="5691769"/>
          <a:ext cx="6977099" cy="73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7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62753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 연락처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AD88B93-67ED-CC63-104A-3BD103BC7620}"/>
              </a:ext>
            </a:extLst>
          </p:cNvPr>
          <p:cNvSpPr/>
          <p:nvPr/>
        </p:nvSpPr>
        <p:spPr>
          <a:xfrm>
            <a:off x="464325" y="5826610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25A35391-9B40-0740-1F94-AD8D60F40569}"/>
              </a:ext>
            </a:extLst>
          </p:cNvPr>
          <p:cNvSpPr/>
          <p:nvPr/>
        </p:nvSpPr>
        <p:spPr>
          <a:xfrm>
            <a:off x="5322204" y="6160292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2;g28120ce3749_2_4">
            <a:extLst>
              <a:ext uri="{FF2B5EF4-FFF2-40B4-BE49-F238E27FC236}">
                <a16:creationId xmlns:a16="http://schemas.microsoft.com/office/drawing/2014/main" id="{D34E7CFD-CB03-1269-7803-4679CFC37490}"/>
              </a:ext>
            </a:extLst>
          </p:cNvPr>
          <p:cNvSpPr/>
          <p:nvPr/>
        </p:nvSpPr>
        <p:spPr>
          <a:xfrm>
            <a:off x="1873773" y="231723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</a:t>
            </a:r>
            <a:r>
              <a:rPr lang="ko-KR" altLang="en-US" sz="7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r>
              <a:rPr lang="en-US" altLang="ko-KR" sz="7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7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~20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800;g28120ce3749_2_4">
            <a:extLst>
              <a:ext uri="{FF2B5EF4-FFF2-40B4-BE49-F238E27FC236}">
                <a16:creationId xmlns:a16="http://schemas.microsoft.com/office/drawing/2014/main" id="{AA96A858-AD7A-F1D7-BCDA-DE5B1D759CA6}"/>
              </a:ext>
            </a:extLst>
          </p:cNvPr>
          <p:cNvSpPr/>
          <p:nvPr/>
        </p:nvSpPr>
        <p:spPr>
          <a:xfrm>
            <a:off x="4170479" y="8296770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800;g28120ce3749_2_4">
            <a:extLst>
              <a:ext uri="{FF2B5EF4-FFF2-40B4-BE49-F238E27FC236}">
                <a16:creationId xmlns:a16="http://schemas.microsoft.com/office/drawing/2014/main" id="{3365FCBF-6FC0-9EE9-E521-5E6728E7EAEE}"/>
              </a:ext>
            </a:extLst>
          </p:cNvPr>
          <p:cNvSpPr/>
          <p:nvPr/>
        </p:nvSpPr>
        <p:spPr>
          <a:xfrm>
            <a:off x="3214698" y="8296770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14;g28120bc8d10_0_403">
            <a:extLst>
              <a:ext uri="{FF2B5EF4-FFF2-40B4-BE49-F238E27FC236}">
                <a16:creationId xmlns:a16="http://schemas.microsoft.com/office/drawing/2014/main" id="{F273318D-3F8C-5925-950E-3874B677366A}"/>
              </a:ext>
            </a:extLst>
          </p:cNvPr>
          <p:cNvSpPr/>
          <p:nvPr/>
        </p:nvSpPr>
        <p:spPr>
          <a:xfrm>
            <a:off x="1877695" y="4466128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14;g28120bc8d10_0_403">
            <a:extLst>
              <a:ext uri="{FF2B5EF4-FFF2-40B4-BE49-F238E27FC236}">
                <a16:creationId xmlns:a16="http://schemas.microsoft.com/office/drawing/2014/main" id="{88138B84-71D9-7BF1-34D6-BE8815086A47}"/>
              </a:ext>
            </a:extLst>
          </p:cNvPr>
          <p:cNvSpPr/>
          <p:nvPr/>
        </p:nvSpPr>
        <p:spPr>
          <a:xfrm>
            <a:off x="1877695" y="478903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658;g27fc35ecc8f_0_48">
            <a:extLst>
              <a:ext uri="{FF2B5EF4-FFF2-40B4-BE49-F238E27FC236}">
                <a16:creationId xmlns:a16="http://schemas.microsoft.com/office/drawing/2014/main" id="{CE3C83F8-3162-A277-C159-38E9872C0CF6}"/>
              </a:ext>
            </a:extLst>
          </p:cNvPr>
          <p:cNvSpPr/>
          <p:nvPr/>
        </p:nvSpPr>
        <p:spPr>
          <a:xfrm>
            <a:off x="2381327" y="4481364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4" name="Google Shape;1659;g27fc35ecc8f_0_48">
            <a:extLst>
              <a:ext uri="{FF2B5EF4-FFF2-40B4-BE49-F238E27FC236}">
                <a16:creationId xmlns:a16="http://schemas.microsoft.com/office/drawing/2014/main" id="{61F3500F-AA55-336C-3FBE-EDBAE5DD9537}"/>
              </a:ext>
            </a:extLst>
          </p:cNvPr>
          <p:cNvSpPr/>
          <p:nvPr/>
        </p:nvSpPr>
        <p:spPr>
          <a:xfrm>
            <a:off x="3106698" y="451736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02;g28120ce3749_2_4">
            <a:extLst>
              <a:ext uri="{FF2B5EF4-FFF2-40B4-BE49-F238E27FC236}">
                <a16:creationId xmlns:a16="http://schemas.microsoft.com/office/drawing/2014/main" id="{EB1D2548-EEC4-DE31-3669-B8E9301A10C6}"/>
              </a:ext>
            </a:extLst>
          </p:cNvPr>
          <p:cNvSpPr/>
          <p:nvPr/>
        </p:nvSpPr>
        <p:spPr>
          <a:xfrm>
            <a:off x="5313363" y="2192683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 숫자 입력</a:t>
            </a:r>
            <a:r>
              <a:rPr lang="en-US" altLang="ko-KR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(3</a:t>
            </a: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6718D347-618D-CA33-6881-79A1D00B04CC}"/>
              </a:ext>
            </a:extLst>
          </p:cNvPr>
          <p:cNvSpPr/>
          <p:nvPr/>
        </p:nvSpPr>
        <p:spPr>
          <a:xfrm>
            <a:off x="1873773" y="2725299"/>
            <a:ext cx="4557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5F98A5EF-4316-15EC-AC02-247BE41D766A}"/>
              </a:ext>
            </a:extLst>
          </p:cNvPr>
          <p:cNvSpPr/>
          <p:nvPr/>
        </p:nvSpPr>
        <p:spPr>
          <a:xfrm>
            <a:off x="2414627" y="2725299"/>
            <a:ext cx="331546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802;g28120ce3749_2_4">
            <a:extLst>
              <a:ext uri="{FF2B5EF4-FFF2-40B4-BE49-F238E27FC236}">
                <a16:creationId xmlns:a16="http://schemas.microsoft.com/office/drawing/2014/main" id="{D0FBE7A5-E0A0-02C9-C785-C22EC26121C5}"/>
              </a:ext>
            </a:extLst>
          </p:cNvPr>
          <p:cNvSpPr/>
          <p:nvPr/>
        </p:nvSpPr>
        <p:spPr>
          <a:xfrm>
            <a:off x="2831327" y="2725299"/>
            <a:ext cx="68355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75D4DA2E-02FA-8729-86F7-07447F4A7F5C}"/>
              </a:ext>
            </a:extLst>
          </p:cNvPr>
          <p:cNvSpPr/>
          <p:nvPr/>
        </p:nvSpPr>
        <p:spPr>
          <a:xfrm>
            <a:off x="5313363" y="2725299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C66C4DA5-DED5-9630-5F4C-DA4A5A36552E}"/>
              </a:ext>
            </a:extLst>
          </p:cNvPr>
          <p:cNvSpPr/>
          <p:nvPr/>
        </p:nvSpPr>
        <p:spPr>
          <a:xfrm>
            <a:off x="5903913" y="2725299"/>
            <a:ext cx="45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802;g28120ce3749_2_4">
            <a:extLst>
              <a:ext uri="{FF2B5EF4-FFF2-40B4-BE49-F238E27FC236}">
                <a16:creationId xmlns:a16="http://schemas.microsoft.com/office/drawing/2014/main" id="{AFD6D501-9D51-9826-BFA0-48C56874EBB4}"/>
              </a:ext>
            </a:extLst>
          </p:cNvPr>
          <p:cNvSpPr/>
          <p:nvPr/>
        </p:nvSpPr>
        <p:spPr>
          <a:xfrm>
            <a:off x="1873773" y="301474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</a:t>
            </a:r>
            <a:r>
              <a:rPr lang="en-US" altLang="ko-KR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(2~20</a:t>
            </a: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802;g28120ce3749_2_4">
            <a:extLst>
              <a:ext uri="{FF2B5EF4-FFF2-40B4-BE49-F238E27FC236}">
                <a16:creationId xmlns:a16="http://schemas.microsoft.com/office/drawing/2014/main" id="{541F50C3-3D7E-80E2-9380-985454157DFA}"/>
              </a:ext>
            </a:extLst>
          </p:cNvPr>
          <p:cNvSpPr/>
          <p:nvPr/>
        </p:nvSpPr>
        <p:spPr>
          <a:xfrm>
            <a:off x="5313363" y="301474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업태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(2~20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802;g28120ce3749_2_4">
            <a:extLst>
              <a:ext uri="{FF2B5EF4-FFF2-40B4-BE49-F238E27FC236}">
                <a16:creationId xmlns:a16="http://schemas.microsoft.com/office/drawing/2014/main" id="{5A902057-FAA1-3988-40CC-E60BBAEF143D}"/>
              </a:ext>
            </a:extLst>
          </p:cNvPr>
          <p:cNvSpPr/>
          <p:nvPr/>
        </p:nvSpPr>
        <p:spPr>
          <a:xfrm>
            <a:off x="1873773" y="3292681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대표자명</a:t>
            </a:r>
            <a:r>
              <a:rPr lang="en-US" altLang="ko-KR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802;g28120ce3749_2_4">
            <a:extLst>
              <a:ext uri="{FF2B5EF4-FFF2-40B4-BE49-F238E27FC236}">
                <a16:creationId xmlns:a16="http://schemas.microsoft.com/office/drawing/2014/main" id="{5E3CDA14-100F-F7DB-B4B8-CCEB68B7728E}"/>
              </a:ext>
            </a:extLst>
          </p:cNvPr>
          <p:cNvSpPr/>
          <p:nvPr/>
        </p:nvSpPr>
        <p:spPr>
          <a:xfrm>
            <a:off x="5313363" y="328818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sample@@pcnieng.com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914;g28120bc8d10_0_403">
            <a:extLst>
              <a:ext uri="{FF2B5EF4-FFF2-40B4-BE49-F238E27FC236}">
                <a16:creationId xmlns:a16="http://schemas.microsoft.com/office/drawing/2014/main" id="{46784A20-11A0-BA5A-FC30-FB4B6DFDBCEC}"/>
              </a:ext>
            </a:extLst>
          </p:cNvPr>
          <p:cNvSpPr/>
          <p:nvPr/>
        </p:nvSpPr>
        <p:spPr>
          <a:xfrm>
            <a:off x="6529217" y="2192743"/>
            <a:ext cx="462036" cy="22944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802;g28120ce3749_2_4">
            <a:extLst>
              <a:ext uri="{FF2B5EF4-FFF2-40B4-BE49-F238E27FC236}">
                <a16:creationId xmlns:a16="http://schemas.microsoft.com/office/drawing/2014/main" id="{1F430B7D-3551-6DB9-0D86-7EB4860EAEB1}"/>
              </a:ext>
            </a:extLst>
          </p:cNvPr>
          <p:cNvSpPr/>
          <p:nvPr/>
        </p:nvSpPr>
        <p:spPr>
          <a:xfrm>
            <a:off x="1873773" y="53581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 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802;g28120ce3749_2_4">
            <a:extLst>
              <a:ext uri="{FF2B5EF4-FFF2-40B4-BE49-F238E27FC236}">
                <a16:creationId xmlns:a16="http://schemas.microsoft.com/office/drawing/2014/main" id="{C1A6EB0C-4849-0BC9-8B72-F214744AEE4D}"/>
              </a:ext>
            </a:extLst>
          </p:cNvPr>
          <p:cNvSpPr/>
          <p:nvPr/>
        </p:nvSpPr>
        <p:spPr>
          <a:xfrm>
            <a:off x="5327273" y="53581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75;g2f2558950df_0_84">
            <a:extLst>
              <a:ext uri="{FF2B5EF4-FFF2-40B4-BE49-F238E27FC236}">
                <a16:creationId xmlns:a16="http://schemas.microsoft.com/office/drawing/2014/main" id="{4B0308E6-C2C2-F0A1-1248-F47E53B3F01B}"/>
              </a:ext>
            </a:extLst>
          </p:cNvPr>
          <p:cNvSpPr/>
          <p:nvPr/>
        </p:nvSpPr>
        <p:spPr>
          <a:xfrm>
            <a:off x="1874004" y="3616299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975;g2f2558950df_0_84">
            <a:extLst>
              <a:ext uri="{FF2B5EF4-FFF2-40B4-BE49-F238E27FC236}">
                <a16:creationId xmlns:a16="http://schemas.microsoft.com/office/drawing/2014/main" id="{DD3C37A0-AA7A-1E86-C9C9-3BBFCC20324E}"/>
              </a:ext>
            </a:extLst>
          </p:cNvPr>
          <p:cNvSpPr/>
          <p:nvPr/>
        </p:nvSpPr>
        <p:spPr>
          <a:xfrm>
            <a:off x="2746173" y="3616299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Google Shape;1975;g2f2558950df_0_84">
            <a:extLst>
              <a:ext uri="{FF2B5EF4-FFF2-40B4-BE49-F238E27FC236}">
                <a16:creationId xmlns:a16="http://schemas.microsoft.com/office/drawing/2014/main" id="{16FE9FBC-99B7-27BC-597C-C2FB644A54CD}"/>
              </a:ext>
            </a:extLst>
          </p:cNvPr>
          <p:cNvSpPr/>
          <p:nvPr/>
        </p:nvSpPr>
        <p:spPr>
          <a:xfrm>
            <a:off x="4943595" y="3872252"/>
            <a:ext cx="2006568" cy="229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상세주소</a:t>
            </a:r>
            <a:endParaRPr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Google Shape;1975;g2f2558950df_0_84">
            <a:extLst>
              <a:ext uri="{FF2B5EF4-FFF2-40B4-BE49-F238E27FC236}">
                <a16:creationId xmlns:a16="http://schemas.microsoft.com/office/drawing/2014/main" id="{8D18DEF7-4C44-4F8F-84B3-3C893A326079}"/>
              </a:ext>
            </a:extLst>
          </p:cNvPr>
          <p:cNvSpPr/>
          <p:nvPr/>
        </p:nvSpPr>
        <p:spPr>
          <a:xfrm>
            <a:off x="1874003" y="3872252"/>
            <a:ext cx="3000214" cy="226353"/>
          </a:xfrm>
          <a:prstGeom prst="roundRect">
            <a:avLst>
              <a:gd name="adj" fmla="val 1776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기본주소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(“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우편번호 찾기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버튼 이용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)</a:t>
            </a:r>
            <a:endParaRPr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Google Shape;914;g28120bc8d10_0_403">
            <a:extLst>
              <a:ext uri="{FF2B5EF4-FFF2-40B4-BE49-F238E27FC236}">
                <a16:creationId xmlns:a16="http://schemas.microsoft.com/office/drawing/2014/main" id="{D0A80169-BEEF-DE38-851C-3E070E3EE73D}"/>
              </a:ext>
            </a:extLst>
          </p:cNvPr>
          <p:cNvSpPr/>
          <p:nvPr/>
        </p:nvSpPr>
        <p:spPr>
          <a:xfrm>
            <a:off x="1877695" y="5094353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914;g28120bc8d10_0_403">
            <a:extLst>
              <a:ext uri="{FF2B5EF4-FFF2-40B4-BE49-F238E27FC236}">
                <a16:creationId xmlns:a16="http://schemas.microsoft.com/office/drawing/2014/main" id="{C928456A-CABD-0545-1B04-B8FBA61E9C44}"/>
              </a:ext>
            </a:extLst>
          </p:cNvPr>
          <p:cNvSpPr/>
          <p:nvPr/>
        </p:nvSpPr>
        <p:spPr>
          <a:xfrm>
            <a:off x="5315868" y="478903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658;g27fc35ecc8f_0_48">
            <a:extLst>
              <a:ext uri="{FF2B5EF4-FFF2-40B4-BE49-F238E27FC236}">
                <a16:creationId xmlns:a16="http://schemas.microsoft.com/office/drawing/2014/main" id="{725C9FA1-49A9-FD46-ACC1-CDDB183F40A0}"/>
              </a:ext>
            </a:extLst>
          </p:cNvPr>
          <p:cNvSpPr/>
          <p:nvPr/>
        </p:nvSpPr>
        <p:spPr>
          <a:xfrm>
            <a:off x="5816908" y="4804275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2" name="Google Shape;1659;g27fc35ecc8f_0_48">
            <a:extLst>
              <a:ext uri="{FF2B5EF4-FFF2-40B4-BE49-F238E27FC236}">
                <a16:creationId xmlns:a16="http://schemas.microsoft.com/office/drawing/2014/main" id="{65145B0A-A518-23C2-E2ED-9280792B7345}"/>
              </a:ext>
            </a:extLst>
          </p:cNvPr>
          <p:cNvSpPr/>
          <p:nvPr/>
        </p:nvSpPr>
        <p:spPr>
          <a:xfrm>
            <a:off x="6542279" y="4840275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1658;g27fc35ecc8f_0_48">
            <a:extLst>
              <a:ext uri="{FF2B5EF4-FFF2-40B4-BE49-F238E27FC236}">
                <a16:creationId xmlns:a16="http://schemas.microsoft.com/office/drawing/2014/main" id="{506B1516-CFDD-293F-01D9-74028185B3F8}"/>
              </a:ext>
            </a:extLst>
          </p:cNvPr>
          <p:cNvSpPr/>
          <p:nvPr/>
        </p:nvSpPr>
        <p:spPr>
          <a:xfrm>
            <a:off x="2381327" y="4791853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4" name="Google Shape;1659;g27fc35ecc8f_0_48">
            <a:extLst>
              <a:ext uri="{FF2B5EF4-FFF2-40B4-BE49-F238E27FC236}">
                <a16:creationId xmlns:a16="http://schemas.microsoft.com/office/drawing/2014/main" id="{B50E3ACE-3D34-A71F-60EA-56B93AE4907B}"/>
              </a:ext>
            </a:extLst>
          </p:cNvPr>
          <p:cNvSpPr/>
          <p:nvPr/>
        </p:nvSpPr>
        <p:spPr>
          <a:xfrm>
            <a:off x="3106698" y="482785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1658;g27fc35ecc8f_0_48">
            <a:extLst>
              <a:ext uri="{FF2B5EF4-FFF2-40B4-BE49-F238E27FC236}">
                <a16:creationId xmlns:a16="http://schemas.microsoft.com/office/drawing/2014/main" id="{FFB4015E-8704-97B3-9FCE-9D47805F0D25}"/>
              </a:ext>
            </a:extLst>
          </p:cNvPr>
          <p:cNvSpPr/>
          <p:nvPr/>
        </p:nvSpPr>
        <p:spPr>
          <a:xfrm>
            <a:off x="2381327" y="5093887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6" name="Google Shape;1659;g27fc35ecc8f_0_48">
            <a:extLst>
              <a:ext uri="{FF2B5EF4-FFF2-40B4-BE49-F238E27FC236}">
                <a16:creationId xmlns:a16="http://schemas.microsoft.com/office/drawing/2014/main" id="{127868D2-B4FF-5E25-AF73-BB74AB809104}"/>
              </a:ext>
            </a:extLst>
          </p:cNvPr>
          <p:cNvSpPr/>
          <p:nvPr/>
        </p:nvSpPr>
        <p:spPr>
          <a:xfrm>
            <a:off x="3106698" y="512988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802;g28120ce3749_2_4">
            <a:extLst>
              <a:ext uri="{FF2B5EF4-FFF2-40B4-BE49-F238E27FC236}">
                <a16:creationId xmlns:a16="http://schemas.microsoft.com/office/drawing/2014/main" id="{88DEA307-881D-13CC-C162-642549DA7153}"/>
              </a:ext>
            </a:extLst>
          </p:cNvPr>
          <p:cNvSpPr/>
          <p:nvPr/>
        </p:nvSpPr>
        <p:spPr>
          <a:xfrm>
            <a:off x="5327273" y="44555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802;g28120ce3749_2_4">
            <a:extLst>
              <a:ext uri="{FF2B5EF4-FFF2-40B4-BE49-F238E27FC236}">
                <a16:creationId xmlns:a16="http://schemas.microsoft.com/office/drawing/2014/main" id="{3265FF99-908A-3666-1F5D-82A8E62F2BC0}"/>
              </a:ext>
            </a:extLst>
          </p:cNvPr>
          <p:cNvSpPr/>
          <p:nvPr/>
        </p:nvSpPr>
        <p:spPr>
          <a:xfrm>
            <a:off x="1873773" y="615190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회계담당자명</a:t>
            </a:r>
            <a:r>
              <a:rPr lang="en-US" altLang="ko-KR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0D447C20-C051-7CF0-1002-6FB52A82A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51874"/>
              </p:ext>
            </p:extLst>
          </p:nvPr>
        </p:nvGraphicFramePr>
        <p:xfrm>
          <a:off x="464325" y="6571717"/>
          <a:ext cx="6977099" cy="152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72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165996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243631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4174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6134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 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AC6A4238-7E4E-DC8F-ECBB-4A9BAA270745}"/>
              </a:ext>
            </a:extLst>
          </p:cNvPr>
          <p:cNvSpPr/>
          <p:nvPr/>
        </p:nvSpPr>
        <p:spPr>
          <a:xfrm>
            <a:off x="464325" y="6706557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Google Shape;2802;g28120ce3749_2_4">
            <a:extLst>
              <a:ext uri="{FF2B5EF4-FFF2-40B4-BE49-F238E27FC236}">
                <a16:creationId xmlns:a16="http://schemas.microsoft.com/office/drawing/2014/main" id="{D1F99A3E-C034-F3F9-0360-067FCABB3CF2}"/>
              </a:ext>
            </a:extLst>
          </p:cNvPr>
          <p:cNvSpPr/>
          <p:nvPr/>
        </p:nvSpPr>
        <p:spPr>
          <a:xfrm>
            <a:off x="5319497" y="7236371"/>
            <a:ext cx="190342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802;g28120ce3749_2_4">
            <a:extLst>
              <a:ext uri="{FF2B5EF4-FFF2-40B4-BE49-F238E27FC236}">
                <a16:creationId xmlns:a16="http://schemas.microsoft.com/office/drawing/2014/main" id="{9A9821BC-FCE0-3CB6-A0AD-3F9D4F17FC89}"/>
              </a:ext>
            </a:extLst>
          </p:cNvPr>
          <p:cNvSpPr/>
          <p:nvPr/>
        </p:nvSpPr>
        <p:spPr>
          <a:xfrm>
            <a:off x="5323803" y="6946926"/>
            <a:ext cx="198052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802;g28120ce3749_2_4">
            <a:extLst>
              <a:ext uri="{FF2B5EF4-FFF2-40B4-BE49-F238E27FC236}">
                <a16:creationId xmlns:a16="http://schemas.microsoft.com/office/drawing/2014/main" id="{F08413E6-327F-C501-5100-6E9652DC7184}"/>
              </a:ext>
            </a:extLst>
          </p:cNvPr>
          <p:cNvSpPr/>
          <p:nvPr/>
        </p:nvSpPr>
        <p:spPr>
          <a:xfrm>
            <a:off x="1873772" y="6946926"/>
            <a:ext cx="156811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  <a:endParaRPr sz="6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802;g28120ce3749_2_4">
            <a:extLst>
              <a:ext uri="{FF2B5EF4-FFF2-40B4-BE49-F238E27FC236}">
                <a16:creationId xmlns:a16="http://schemas.microsoft.com/office/drawing/2014/main" id="{CD523C8A-7FFC-853E-0C4E-061684D8A0AF}"/>
              </a:ext>
            </a:extLst>
          </p:cNvPr>
          <p:cNvSpPr/>
          <p:nvPr/>
        </p:nvSpPr>
        <p:spPr>
          <a:xfrm>
            <a:off x="1873773" y="7532894"/>
            <a:ext cx="1340924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802;g28120ce3749_2_4">
            <a:extLst>
              <a:ext uri="{FF2B5EF4-FFF2-40B4-BE49-F238E27FC236}">
                <a16:creationId xmlns:a16="http://schemas.microsoft.com/office/drawing/2014/main" id="{C57BD05B-6F72-3D23-FD55-5FAA1ECB6020}"/>
              </a:ext>
            </a:extLst>
          </p:cNvPr>
          <p:cNvSpPr/>
          <p:nvPr/>
        </p:nvSpPr>
        <p:spPr>
          <a:xfrm>
            <a:off x="1873773" y="78307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802;g28120ce3749_2_4">
            <a:extLst>
              <a:ext uri="{FF2B5EF4-FFF2-40B4-BE49-F238E27FC236}">
                <a16:creationId xmlns:a16="http://schemas.microsoft.com/office/drawing/2014/main" id="{52CB509D-4FA1-90DF-86B1-A26EE600FDD3}"/>
              </a:ext>
            </a:extLst>
          </p:cNvPr>
          <p:cNvSpPr/>
          <p:nvPr/>
        </p:nvSpPr>
        <p:spPr>
          <a:xfrm>
            <a:off x="3467055" y="6946926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802;g28120ce3749_2_4">
            <a:extLst>
              <a:ext uri="{FF2B5EF4-FFF2-40B4-BE49-F238E27FC236}">
                <a16:creationId xmlns:a16="http://schemas.microsoft.com/office/drawing/2014/main" id="{A05EB0BE-10A0-8FFC-1B1A-1CD8AAEA45A5}"/>
              </a:ext>
            </a:extLst>
          </p:cNvPr>
          <p:cNvSpPr/>
          <p:nvPr/>
        </p:nvSpPr>
        <p:spPr>
          <a:xfrm>
            <a:off x="1873772" y="7236371"/>
            <a:ext cx="203108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802;g28120ce3749_2_4">
            <a:extLst>
              <a:ext uri="{FF2B5EF4-FFF2-40B4-BE49-F238E27FC236}">
                <a16:creationId xmlns:a16="http://schemas.microsoft.com/office/drawing/2014/main" id="{426C9AE4-F7B9-6043-069C-99616C442950}"/>
              </a:ext>
            </a:extLst>
          </p:cNvPr>
          <p:cNvSpPr/>
          <p:nvPr/>
        </p:nvSpPr>
        <p:spPr>
          <a:xfrm>
            <a:off x="5313363" y="7532894"/>
            <a:ext cx="104624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873772" y="4163774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2802;g28120ce3749_2_4">
            <a:extLst>
              <a:ext uri="{FF2B5EF4-FFF2-40B4-BE49-F238E27FC236}">
                <a16:creationId xmlns:a16="http://schemas.microsoft.com/office/drawing/2014/main" id="{C4F2859E-78A8-3B99-7B82-14D98EEA8888}"/>
              </a:ext>
            </a:extLst>
          </p:cNvPr>
          <p:cNvSpPr/>
          <p:nvPr/>
        </p:nvSpPr>
        <p:spPr>
          <a:xfrm>
            <a:off x="5313362" y="4163774"/>
            <a:ext cx="104624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   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408C7742-9CBA-4482-9A12-C69AEE12BE1B}"/>
              </a:ext>
            </a:extLst>
          </p:cNvPr>
          <p:cNvSpPr/>
          <p:nvPr/>
        </p:nvSpPr>
        <p:spPr>
          <a:xfrm>
            <a:off x="1553146" y="18727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B412B876-1B15-2938-7E6D-2C39F8CB495A}"/>
              </a:ext>
            </a:extLst>
          </p:cNvPr>
          <p:cNvSpPr/>
          <p:nvPr/>
        </p:nvSpPr>
        <p:spPr>
          <a:xfrm>
            <a:off x="1168467" y="57895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0BF3B16C-FB78-9551-517A-CDE5F18484A6}"/>
              </a:ext>
            </a:extLst>
          </p:cNvPr>
          <p:cNvSpPr/>
          <p:nvPr/>
        </p:nvSpPr>
        <p:spPr>
          <a:xfrm>
            <a:off x="1274611" y="66165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0ACE6725-A9A4-22F7-B0EE-AF02D94CBDAB}"/>
              </a:ext>
            </a:extLst>
          </p:cNvPr>
          <p:cNvSpPr/>
          <p:nvPr/>
        </p:nvSpPr>
        <p:spPr>
          <a:xfrm>
            <a:off x="4040303" y="81167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807;g28120bc8d10_0_307">
            <a:extLst>
              <a:ext uri="{FF2B5EF4-FFF2-40B4-BE49-F238E27FC236}">
                <a16:creationId xmlns:a16="http://schemas.microsoft.com/office/drawing/2014/main" id="{B6A367B0-7B03-80F5-517B-02D3694EC04F}"/>
              </a:ext>
            </a:extLst>
          </p:cNvPr>
          <p:cNvSpPr/>
          <p:nvPr/>
        </p:nvSpPr>
        <p:spPr>
          <a:xfrm>
            <a:off x="7646622" y="4889627"/>
            <a:ext cx="2203673" cy="10348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810;g28120bc8d10_0_307">
            <a:extLst>
              <a:ext uri="{FF2B5EF4-FFF2-40B4-BE49-F238E27FC236}">
                <a16:creationId xmlns:a16="http://schemas.microsoft.com/office/drawing/2014/main" id="{80DD6C53-776D-738E-B0D4-2DB5F66F0190}"/>
              </a:ext>
            </a:extLst>
          </p:cNvPr>
          <p:cNvSpPr/>
          <p:nvPr/>
        </p:nvSpPr>
        <p:spPr>
          <a:xfrm>
            <a:off x="8420773" y="550480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AE95401-DE02-C523-CF80-41B771E12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628070"/>
              </p:ext>
            </p:extLst>
          </p:nvPr>
        </p:nvGraphicFramePr>
        <p:xfrm>
          <a:off x="7987241" y="5045987"/>
          <a:ext cx="1490026" cy="42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26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426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항목을 입력해주세요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6CB473E-5E23-6774-4E6C-AE998E479DC7}"/>
              </a:ext>
            </a:extLst>
          </p:cNvPr>
          <p:cNvCxnSpPr>
            <a:cxnSpLocks/>
            <a:stCxn id="37" idx="3"/>
            <a:endCxn id="20" idx="2"/>
          </p:cNvCxnSpPr>
          <p:nvPr/>
        </p:nvCxnSpPr>
        <p:spPr>
          <a:xfrm flipV="1">
            <a:off x="5028629" y="5924507"/>
            <a:ext cx="3719830" cy="2524956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D25D390-AD91-5362-7E68-B3B3B1AD3F9E}"/>
              </a:ext>
            </a:extLst>
          </p:cNvPr>
          <p:cNvSpPr txBox="1"/>
          <p:nvPr/>
        </p:nvSpPr>
        <p:spPr>
          <a:xfrm>
            <a:off x="8009313" y="6376139"/>
            <a:ext cx="1478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ighlight>
                  <a:srgbClr val="FFFF00"/>
                </a:highlight>
              </a:rPr>
              <a:t>필수 입력항목이 누락된 경우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392E3C-9ED2-52A5-F2BB-5153845C4FCB}"/>
              </a:ext>
            </a:extLst>
          </p:cNvPr>
          <p:cNvSpPr/>
          <p:nvPr/>
        </p:nvSpPr>
        <p:spPr>
          <a:xfrm>
            <a:off x="9969887" y="21035"/>
            <a:ext cx="2210634" cy="486859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1.2.3.</a:t>
            </a:r>
            <a:r>
              <a:rPr lang="ko-KR" altLang="en-US" sz="1000" dirty="0">
                <a:solidFill>
                  <a:schemeClr val="tx1"/>
                </a:solidFill>
              </a:rPr>
              <a:t>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인풋박스 하단 </a:t>
            </a:r>
            <a:r>
              <a:rPr lang="en-US" altLang="ko-KR" sz="1000" dirty="0">
                <a:solidFill>
                  <a:schemeClr val="tx1"/>
                </a:solidFill>
              </a:rPr>
              <a:t>validation </a:t>
            </a:r>
            <a:r>
              <a:rPr lang="ko-KR" altLang="en-US" sz="1000" dirty="0">
                <a:solidFill>
                  <a:schemeClr val="tx1"/>
                </a:solidFill>
              </a:rPr>
              <a:t>메시지 노출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항목명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대표 이메일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hlinkClick r:id="rId3"/>
              </a:rPr>
              <a:t>sample@pcnieng.com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대표 전화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대표 전화번호</a:t>
            </a:r>
            <a:r>
              <a:rPr lang="en-US" altLang="ko-KR" sz="1000" dirty="0">
                <a:solidFill>
                  <a:schemeClr val="tx1"/>
                </a:solidFill>
              </a:rPr>
              <a:t>or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용어 통합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구매사 대표전화 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회계담당자 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   연락처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담당자 휴대폰번호</a:t>
            </a:r>
            <a:r>
              <a:rPr lang="en-US" altLang="ko-KR" sz="1000" dirty="0">
                <a:solidFill>
                  <a:schemeClr val="tx1"/>
                </a:solidFill>
              </a:rPr>
              <a:t>/  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   </a:t>
            </a:r>
            <a:r>
              <a:rPr lang="ko-KR" altLang="en-US" sz="1000" dirty="0">
                <a:solidFill>
                  <a:schemeClr val="tx1"/>
                </a:solidFill>
              </a:rPr>
              <a:t>담당자 이동전화번호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플레이스홀더 변경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숫자만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숫자만 입력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로그인 페이지로 이동 버튼 삭제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버튼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우편번호 찾기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사업자코드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아이디 중복 체크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옵션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 권역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사업유형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65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865B7-4E8A-55B8-C698-A92DF1170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35560" y="1761688"/>
            <a:ext cx="7214532" cy="78017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F2E7A3-4479-CAF4-2659-189467116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367811"/>
              </p:ext>
            </p:extLst>
          </p:nvPr>
        </p:nvGraphicFramePr>
        <p:xfrm>
          <a:off x="7858125" y="426720"/>
          <a:ext cx="2047875" cy="349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가입정보 입력 화면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필수항목은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일반정보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사업자등록번호는 자동입력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결제정보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정보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가입신청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신청완료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(14p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첫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(11p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9FA5E4-0463-949F-CDF5-62969E71E4A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309FBDE-09B4-9036-9712-AFF88EC36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51473"/>
              </p:ext>
            </p:extLst>
          </p:nvPr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9EE02A14-0F37-8D0A-A494-3A257B38F5E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EDAABF20-CC4C-F45A-D0A0-6F0D0BFDDFCB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43E05F1-450B-A730-CB45-27BA554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73461"/>
              </p:ext>
            </p:extLst>
          </p:nvPr>
        </p:nvGraphicFramePr>
        <p:xfrm>
          <a:off x="458778" y="1825966"/>
          <a:ext cx="6977099" cy="3558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공급사명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*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유형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개업연월일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788465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1691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 전화번호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팩스번호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 첨부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신용평가서 첨부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653830"/>
                  </a:ext>
                </a:extLst>
              </a:tr>
              <a:tr h="276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 첨부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기본소개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매출액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주요납품처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기술인력 등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제품 및 품질인증서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특허증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1002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생산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검사설비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2530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소재지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사업유형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16399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62876B-D984-41CE-86BD-9F1EAD9F3789}"/>
              </a:ext>
            </a:extLst>
          </p:cNvPr>
          <p:cNvSpPr/>
          <p:nvPr/>
        </p:nvSpPr>
        <p:spPr>
          <a:xfrm>
            <a:off x="464325" y="1917580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0CA6A38-3927-1913-4DEF-21D3BAE5B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96999"/>
              </p:ext>
            </p:extLst>
          </p:nvPr>
        </p:nvGraphicFramePr>
        <p:xfrm>
          <a:off x="461552" y="5440748"/>
          <a:ext cx="6977099" cy="170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7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62753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결제조건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회계담당자 이메일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81260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 연락처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 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07209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276686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1DEC94-4A9B-117E-BE1D-ECB2120DE919}"/>
              </a:ext>
            </a:extLst>
          </p:cNvPr>
          <p:cNvSpPr/>
          <p:nvPr/>
        </p:nvSpPr>
        <p:spPr>
          <a:xfrm>
            <a:off x="461552" y="5575589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Google Shape;2802;g28120ce3749_2_4">
            <a:extLst>
              <a:ext uri="{FF2B5EF4-FFF2-40B4-BE49-F238E27FC236}">
                <a16:creationId xmlns:a16="http://schemas.microsoft.com/office/drawing/2014/main" id="{D48D10FC-CD5F-52D5-72D1-EF27E60820E9}"/>
              </a:ext>
            </a:extLst>
          </p:cNvPr>
          <p:cNvSpPr/>
          <p:nvPr/>
        </p:nvSpPr>
        <p:spPr>
          <a:xfrm>
            <a:off x="1873773" y="2201771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공급사명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(3~20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800;g28120ce3749_2_4">
            <a:extLst>
              <a:ext uri="{FF2B5EF4-FFF2-40B4-BE49-F238E27FC236}">
                <a16:creationId xmlns:a16="http://schemas.microsoft.com/office/drawing/2014/main" id="{88F30664-C5A4-16ED-B96D-CFB0D4A1D4B5}"/>
              </a:ext>
            </a:extLst>
          </p:cNvPr>
          <p:cNvSpPr/>
          <p:nvPr/>
        </p:nvSpPr>
        <p:spPr>
          <a:xfrm>
            <a:off x="4164933" y="9024448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800;g28120ce3749_2_4">
            <a:extLst>
              <a:ext uri="{FF2B5EF4-FFF2-40B4-BE49-F238E27FC236}">
                <a16:creationId xmlns:a16="http://schemas.microsoft.com/office/drawing/2014/main" id="{C5E21E59-37B5-C720-2EF3-4E1795CE553B}"/>
              </a:ext>
            </a:extLst>
          </p:cNvPr>
          <p:cNvSpPr/>
          <p:nvPr/>
        </p:nvSpPr>
        <p:spPr>
          <a:xfrm>
            <a:off x="3209152" y="9024448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914;g28120bc8d10_0_403">
            <a:extLst>
              <a:ext uri="{FF2B5EF4-FFF2-40B4-BE49-F238E27FC236}">
                <a16:creationId xmlns:a16="http://schemas.microsoft.com/office/drawing/2014/main" id="{907A696A-159D-F0A8-82DC-CF3E1999E172}"/>
              </a:ext>
            </a:extLst>
          </p:cNvPr>
          <p:cNvSpPr/>
          <p:nvPr/>
        </p:nvSpPr>
        <p:spPr>
          <a:xfrm>
            <a:off x="1877695" y="4542557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658;g27fc35ecc8f_0_48">
            <a:extLst>
              <a:ext uri="{FF2B5EF4-FFF2-40B4-BE49-F238E27FC236}">
                <a16:creationId xmlns:a16="http://schemas.microsoft.com/office/drawing/2014/main" id="{B82ECAA7-8516-4E99-21F3-0E68869C188A}"/>
              </a:ext>
            </a:extLst>
          </p:cNvPr>
          <p:cNvSpPr/>
          <p:nvPr/>
        </p:nvSpPr>
        <p:spPr>
          <a:xfrm>
            <a:off x="2381327" y="4557793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67" name="Google Shape;1659;g27fc35ecc8f_0_48">
            <a:extLst>
              <a:ext uri="{FF2B5EF4-FFF2-40B4-BE49-F238E27FC236}">
                <a16:creationId xmlns:a16="http://schemas.microsoft.com/office/drawing/2014/main" id="{73036D3A-0701-5317-26CB-D404901E3E40}"/>
              </a:ext>
            </a:extLst>
          </p:cNvPr>
          <p:cNvSpPr/>
          <p:nvPr/>
        </p:nvSpPr>
        <p:spPr>
          <a:xfrm>
            <a:off x="3106698" y="459379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802;g28120ce3749_2_4">
            <a:extLst>
              <a:ext uri="{FF2B5EF4-FFF2-40B4-BE49-F238E27FC236}">
                <a16:creationId xmlns:a16="http://schemas.microsoft.com/office/drawing/2014/main" id="{E6A12BA5-1787-9E15-DC1F-390FB4625962}"/>
              </a:ext>
            </a:extLst>
          </p:cNvPr>
          <p:cNvSpPr/>
          <p:nvPr/>
        </p:nvSpPr>
        <p:spPr>
          <a:xfrm>
            <a:off x="5313363" y="2192683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802;g28120ce3749_2_4">
            <a:extLst>
              <a:ext uri="{FF2B5EF4-FFF2-40B4-BE49-F238E27FC236}">
                <a16:creationId xmlns:a16="http://schemas.microsoft.com/office/drawing/2014/main" id="{AEC7F7CC-F485-409A-8ACA-E00694A953D8}"/>
              </a:ext>
            </a:extLst>
          </p:cNvPr>
          <p:cNvSpPr/>
          <p:nvPr/>
        </p:nvSpPr>
        <p:spPr>
          <a:xfrm>
            <a:off x="1873773" y="2515236"/>
            <a:ext cx="45570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802;g28120ce3749_2_4">
            <a:extLst>
              <a:ext uri="{FF2B5EF4-FFF2-40B4-BE49-F238E27FC236}">
                <a16:creationId xmlns:a16="http://schemas.microsoft.com/office/drawing/2014/main" id="{69967915-A217-BF55-FE15-ECABBF8E741C}"/>
              </a:ext>
            </a:extLst>
          </p:cNvPr>
          <p:cNvSpPr/>
          <p:nvPr/>
        </p:nvSpPr>
        <p:spPr>
          <a:xfrm>
            <a:off x="2414627" y="2515236"/>
            <a:ext cx="331546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802;g28120ce3749_2_4">
            <a:extLst>
              <a:ext uri="{FF2B5EF4-FFF2-40B4-BE49-F238E27FC236}">
                <a16:creationId xmlns:a16="http://schemas.microsoft.com/office/drawing/2014/main" id="{8B67D17E-D619-3C1F-9FB7-4DAF7F10034C}"/>
              </a:ext>
            </a:extLst>
          </p:cNvPr>
          <p:cNvSpPr/>
          <p:nvPr/>
        </p:nvSpPr>
        <p:spPr>
          <a:xfrm>
            <a:off x="2831327" y="2515236"/>
            <a:ext cx="68355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802;g28120ce3749_2_4">
            <a:extLst>
              <a:ext uri="{FF2B5EF4-FFF2-40B4-BE49-F238E27FC236}">
                <a16:creationId xmlns:a16="http://schemas.microsoft.com/office/drawing/2014/main" id="{C14DCC54-E7CC-FEB4-236B-988A74E0B08A}"/>
              </a:ext>
            </a:extLst>
          </p:cNvPr>
          <p:cNvSpPr/>
          <p:nvPr/>
        </p:nvSpPr>
        <p:spPr>
          <a:xfrm>
            <a:off x="5313362" y="2517590"/>
            <a:ext cx="503545" cy="22216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802;g28120ce3749_2_4">
            <a:extLst>
              <a:ext uri="{FF2B5EF4-FFF2-40B4-BE49-F238E27FC236}">
                <a16:creationId xmlns:a16="http://schemas.microsoft.com/office/drawing/2014/main" id="{E1803324-EC0E-2D0F-BC07-9CFCFC961FCF}"/>
              </a:ext>
            </a:extLst>
          </p:cNvPr>
          <p:cNvSpPr/>
          <p:nvPr/>
        </p:nvSpPr>
        <p:spPr>
          <a:xfrm>
            <a:off x="5978049" y="2517589"/>
            <a:ext cx="503545" cy="22216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802;g28120ce3749_2_4">
            <a:extLst>
              <a:ext uri="{FF2B5EF4-FFF2-40B4-BE49-F238E27FC236}">
                <a16:creationId xmlns:a16="http://schemas.microsoft.com/office/drawing/2014/main" id="{DE33CB8B-F884-59F7-0B49-8C7543545EFB}"/>
              </a:ext>
            </a:extLst>
          </p:cNvPr>
          <p:cNvSpPr/>
          <p:nvPr/>
        </p:nvSpPr>
        <p:spPr>
          <a:xfrm>
            <a:off x="1873773" y="309117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(2~20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802;g28120ce3749_2_4">
            <a:extLst>
              <a:ext uri="{FF2B5EF4-FFF2-40B4-BE49-F238E27FC236}">
                <a16:creationId xmlns:a16="http://schemas.microsoft.com/office/drawing/2014/main" id="{5986AFE0-74FB-03AF-A5F8-98667BD78BC9}"/>
              </a:ext>
            </a:extLst>
          </p:cNvPr>
          <p:cNvSpPr/>
          <p:nvPr/>
        </p:nvSpPr>
        <p:spPr>
          <a:xfrm>
            <a:off x="5313363" y="309117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업태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(2~20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802;g28120ce3749_2_4">
            <a:extLst>
              <a:ext uri="{FF2B5EF4-FFF2-40B4-BE49-F238E27FC236}">
                <a16:creationId xmlns:a16="http://schemas.microsoft.com/office/drawing/2014/main" id="{140C56C9-B5BE-0BFC-087B-43E286364571}"/>
              </a:ext>
            </a:extLst>
          </p:cNvPr>
          <p:cNvSpPr/>
          <p:nvPr/>
        </p:nvSpPr>
        <p:spPr>
          <a:xfrm>
            <a:off x="1873773" y="3369110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대표자명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5313363" y="3364617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914;g28120bc8d10_0_403">
            <a:extLst>
              <a:ext uri="{FF2B5EF4-FFF2-40B4-BE49-F238E27FC236}">
                <a16:creationId xmlns:a16="http://schemas.microsoft.com/office/drawing/2014/main" id="{73C2A385-AD9C-FF44-ACDE-5A9B5C3E482B}"/>
              </a:ext>
            </a:extLst>
          </p:cNvPr>
          <p:cNvSpPr/>
          <p:nvPr/>
        </p:nvSpPr>
        <p:spPr>
          <a:xfrm>
            <a:off x="1877695" y="4845378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914;g28120bc8d10_0_403">
            <a:extLst>
              <a:ext uri="{FF2B5EF4-FFF2-40B4-BE49-F238E27FC236}">
                <a16:creationId xmlns:a16="http://schemas.microsoft.com/office/drawing/2014/main" id="{F2ACF5BF-D3F1-DC43-B6CD-DA73DBA9ED31}"/>
              </a:ext>
            </a:extLst>
          </p:cNvPr>
          <p:cNvSpPr/>
          <p:nvPr/>
        </p:nvSpPr>
        <p:spPr>
          <a:xfrm>
            <a:off x="5315868" y="454802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1658;g27fc35ecc8f_0_48">
            <a:extLst>
              <a:ext uri="{FF2B5EF4-FFF2-40B4-BE49-F238E27FC236}">
                <a16:creationId xmlns:a16="http://schemas.microsoft.com/office/drawing/2014/main" id="{E933ED79-3003-954D-AE8D-9F7C6FC5DA80}"/>
              </a:ext>
            </a:extLst>
          </p:cNvPr>
          <p:cNvSpPr/>
          <p:nvPr/>
        </p:nvSpPr>
        <p:spPr>
          <a:xfrm>
            <a:off x="5816908" y="4563265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88" name="Google Shape;1659;g27fc35ecc8f_0_48">
            <a:extLst>
              <a:ext uri="{FF2B5EF4-FFF2-40B4-BE49-F238E27FC236}">
                <a16:creationId xmlns:a16="http://schemas.microsoft.com/office/drawing/2014/main" id="{F716A8ED-51CB-9D31-BF44-C1C534867C1C}"/>
              </a:ext>
            </a:extLst>
          </p:cNvPr>
          <p:cNvSpPr/>
          <p:nvPr/>
        </p:nvSpPr>
        <p:spPr>
          <a:xfrm>
            <a:off x="6542279" y="4599265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1658;g27fc35ecc8f_0_48">
            <a:extLst>
              <a:ext uri="{FF2B5EF4-FFF2-40B4-BE49-F238E27FC236}">
                <a16:creationId xmlns:a16="http://schemas.microsoft.com/office/drawing/2014/main" id="{004B2DFE-DBDA-90CD-0C91-333A97523597}"/>
              </a:ext>
            </a:extLst>
          </p:cNvPr>
          <p:cNvSpPr/>
          <p:nvPr/>
        </p:nvSpPr>
        <p:spPr>
          <a:xfrm>
            <a:off x="2381327" y="4844912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92" name="Google Shape;1659;g27fc35ecc8f_0_48">
            <a:extLst>
              <a:ext uri="{FF2B5EF4-FFF2-40B4-BE49-F238E27FC236}">
                <a16:creationId xmlns:a16="http://schemas.microsoft.com/office/drawing/2014/main" id="{39CDCEA9-F978-BCA8-8328-8730D216B482}"/>
              </a:ext>
            </a:extLst>
          </p:cNvPr>
          <p:cNvSpPr/>
          <p:nvPr/>
        </p:nvSpPr>
        <p:spPr>
          <a:xfrm>
            <a:off x="3106698" y="488091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8BC971BD-280C-A534-223F-444B5984A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50452"/>
              </p:ext>
            </p:extLst>
          </p:nvPr>
        </p:nvGraphicFramePr>
        <p:xfrm>
          <a:off x="458779" y="7299395"/>
          <a:ext cx="6977099" cy="152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72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165996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243631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4174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6134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 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이동전화번호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8E97A4BD-6A8C-E53B-F568-849D15DA8D1B}"/>
              </a:ext>
            </a:extLst>
          </p:cNvPr>
          <p:cNvSpPr/>
          <p:nvPr/>
        </p:nvSpPr>
        <p:spPr>
          <a:xfrm>
            <a:off x="458779" y="7434235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Google Shape;2802;g28120ce3749_2_4">
            <a:extLst>
              <a:ext uri="{FF2B5EF4-FFF2-40B4-BE49-F238E27FC236}">
                <a16:creationId xmlns:a16="http://schemas.microsoft.com/office/drawing/2014/main" id="{937B89EB-6EC0-49EE-AE9E-904F2948875D}"/>
              </a:ext>
            </a:extLst>
          </p:cNvPr>
          <p:cNvSpPr/>
          <p:nvPr/>
        </p:nvSpPr>
        <p:spPr>
          <a:xfrm>
            <a:off x="3478287" y="7674604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2802;g28120ce3749_2_4">
            <a:extLst>
              <a:ext uri="{FF2B5EF4-FFF2-40B4-BE49-F238E27FC236}">
                <a16:creationId xmlns:a16="http://schemas.microsoft.com/office/drawing/2014/main" id="{694C6111-E250-8AAE-3318-2E0E43F07631}"/>
              </a:ext>
            </a:extLst>
          </p:cNvPr>
          <p:cNvSpPr/>
          <p:nvPr/>
        </p:nvSpPr>
        <p:spPr>
          <a:xfrm>
            <a:off x="5313363" y="280451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802;g28120ce3749_2_4">
            <a:extLst>
              <a:ext uri="{FF2B5EF4-FFF2-40B4-BE49-F238E27FC236}">
                <a16:creationId xmlns:a16="http://schemas.microsoft.com/office/drawing/2014/main" id="{80E65510-F457-66D9-4BBC-D5296FEF7D92}"/>
              </a:ext>
            </a:extLst>
          </p:cNvPr>
          <p:cNvSpPr/>
          <p:nvPr/>
        </p:nvSpPr>
        <p:spPr>
          <a:xfrm>
            <a:off x="1870999" y="5902093"/>
            <a:ext cx="67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2802;g28120ce3749_2_4">
            <a:extLst>
              <a:ext uri="{FF2B5EF4-FFF2-40B4-BE49-F238E27FC236}">
                <a16:creationId xmlns:a16="http://schemas.microsoft.com/office/drawing/2014/main" id="{2DCB3BED-6C1F-212B-4506-36F1864006F0}"/>
              </a:ext>
            </a:extLst>
          </p:cNvPr>
          <p:cNvSpPr/>
          <p:nvPr/>
        </p:nvSpPr>
        <p:spPr>
          <a:xfrm>
            <a:off x="2593906" y="5902093"/>
            <a:ext cx="67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C11B581-22DD-B657-667A-380953F12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54204"/>
              </p:ext>
            </p:extLst>
          </p:nvPr>
        </p:nvGraphicFramePr>
        <p:xfrm>
          <a:off x="1877695" y="2804509"/>
          <a:ext cx="1636800" cy="225629"/>
        </p:xfrm>
        <a:graphic>
          <a:graphicData uri="http://schemas.openxmlformats.org/drawingml/2006/table">
            <a:tbl>
              <a:tblPr/>
              <a:tblGrid>
                <a:gridCol w="16368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56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endParaRPr lang="en" sz="7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" name="그래픽 4" descr="일일 일정표 단색으로 채워진">
            <a:extLst>
              <a:ext uri="{FF2B5EF4-FFF2-40B4-BE49-F238E27FC236}">
                <a16:creationId xmlns:a16="http://schemas.microsoft.com/office/drawing/2014/main" id="{9AD87524-6360-FEFE-819D-3A35CEFF2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4848" y="2811213"/>
            <a:ext cx="164242" cy="188524"/>
          </a:xfrm>
          <a:prstGeom prst="rect">
            <a:avLst/>
          </a:prstGeom>
        </p:spPr>
      </p:pic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4AA1A621-5A90-2A18-8C3D-A2E1EF421CB9}"/>
              </a:ext>
            </a:extLst>
          </p:cNvPr>
          <p:cNvSpPr/>
          <p:nvPr/>
        </p:nvSpPr>
        <p:spPr>
          <a:xfrm>
            <a:off x="1553146" y="18727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A6B7061E-71BF-A916-9BC5-08BA67830DF0}"/>
              </a:ext>
            </a:extLst>
          </p:cNvPr>
          <p:cNvSpPr/>
          <p:nvPr/>
        </p:nvSpPr>
        <p:spPr>
          <a:xfrm>
            <a:off x="1162161" y="55384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BDB3E4FD-2EB6-6519-BA14-6271132AD966}"/>
              </a:ext>
            </a:extLst>
          </p:cNvPr>
          <p:cNvSpPr/>
          <p:nvPr/>
        </p:nvSpPr>
        <p:spPr>
          <a:xfrm>
            <a:off x="1252161" y="73442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D4B5316C-AFCE-BE56-219D-C5B8C5DF3356}"/>
              </a:ext>
            </a:extLst>
          </p:cNvPr>
          <p:cNvSpPr/>
          <p:nvPr/>
        </p:nvSpPr>
        <p:spPr>
          <a:xfrm>
            <a:off x="4026118" y="88649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807;g28120bc8d10_0_307">
            <a:extLst>
              <a:ext uri="{FF2B5EF4-FFF2-40B4-BE49-F238E27FC236}">
                <a16:creationId xmlns:a16="http://schemas.microsoft.com/office/drawing/2014/main" id="{DB1000E1-7316-3E24-7C7B-FF998177D054}"/>
              </a:ext>
            </a:extLst>
          </p:cNvPr>
          <p:cNvSpPr/>
          <p:nvPr/>
        </p:nvSpPr>
        <p:spPr>
          <a:xfrm>
            <a:off x="7646622" y="4889627"/>
            <a:ext cx="2203673" cy="10348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810;g28120bc8d10_0_307">
            <a:extLst>
              <a:ext uri="{FF2B5EF4-FFF2-40B4-BE49-F238E27FC236}">
                <a16:creationId xmlns:a16="http://schemas.microsoft.com/office/drawing/2014/main" id="{4E3220F0-BC78-B123-E1EA-F865F7D7A64E}"/>
              </a:ext>
            </a:extLst>
          </p:cNvPr>
          <p:cNvSpPr/>
          <p:nvPr/>
        </p:nvSpPr>
        <p:spPr>
          <a:xfrm>
            <a:off x="8420773" y="550480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05567F6-DF9D-FFA5-A427-26A803243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53267"/>
              </p:ext>
            </p:extLst>
          </p:nvPr>
        </p:nvGraphicFramePr>
        <p:xfrm>
          <a:off x="7987241" y="5045987"/>
          <a:ext cx="1490026" cy="42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26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426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항목을 입력해주세요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34E07D1-C9FF-6AD9-670C-C5E645DA2B73}"/>
              </a:ext>
            </a:extLst>
          </p:cNvPr>
          <p:cNvCxnSpPr>
            <a:cxnSpLocks/>
            <a:stCxn id="49" idx="3"/>
            <a:endCxn id="14" idx="2"/>
          </p:cNvCxnSpPr>
          <p:nvPr/>
        </p:nvCxnSpPr>
        <p:spPr>
          <a:xfrm flipV="1">
            <a:off x="5023083" y="5924507"/>
            <a:ext cx="3725376" cy="3252634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C863A6-A5B8-5107-FC49-4DF9A9800CA2}"/>
              </a:ext>
            </a:extLst>
          </p:cNvPr>
          <p:cNvSpPr txBox="1"/>
          <p:nvPr/>
        </p:nvSpPr>
        <p:spPr>
          <a:xfrm>
            <a:off x="8009313" y="6376139"/>
            <a:ext cx="1478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ighlight>
                  <a:srgbClr val="FFFF00"/>
                </a:highlight>
              </a:rPr>
              <a:t>필수 입력항목이 누락된 경우</a:t>
            </a:r>
          </a:p>
        </p:txBody>
      </p:sp>
      <p:sp>
        <p:nvSpPr>
          <p:cNvPr id="89" name="Google Shape;1975;g2f2558950df_0_84">
            <a:extLst>
              <a:ext uri="{FF2B5EF4-FFF2-40B4-BE49-F238E27FC236}">
                <a16:creationId xmlns:a16="http://schemas.microsoft.com/office/drawing/2014/main" id="{4B0308E6-C2C2-F0A1-1248-F47E53B3F01B}"/>
              </a:ext>
            </a:extLst>
          </p:cNvPr>
          <p:cNvSpPr/>
          <p:nvPr/>
        </p:nvSpPr>
        <p:spPr>
          <a:xfrm>
            <a:off x="1874004" y="3683411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1975;g2f2558950df_0_84">
            <a:extLst>
              <a:ext uri="{FF2B5EF4-FFF2-40B4-BE49-F238E27FC236}">
                <a16:creationId xmlns:a16="http://schemas.microsoft.com/office/drawing/2014/main" id="{DD3C37A0-AA7A-1E86-C9C9-3BBFCC20324E}"/>
              </a:ext>
            </a:extLst>
          </p:cNvPr>
          <p:cNvSpPr/>
          <p:nvPr/>
        </p:nvSpPr>
        <p:spPr>
          <a:xfrm>
            <a:off x="2746173" y="3683411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3" name="Google Shape;1975;g2f2558950df_0_84">
            <a:extLst>
              <a:ext uri="{FF2B5EF4-FFF2-40B4-BE49-F238E27FC236}">
                <a16:creationId xmlns:a16="http://schemas.microsoft.com/office/drawing/2014/main" id="{16FE9FBC-99B7-27BC-597C-C2FB644A54CD}"/>
              </a:ext>
            </a:extLst>
          </p:cNvPr>
          <p:cNvSpPr/>
          <p:nvPr/>
        </p:nvSpPr>
        <p:spPr>
          <a:xfrm>
            <a:off x="4943595" y="3939364"/>
            <a:ext cx="2006568" cy="229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상세주소</a:t>
            </a:r>
            <a:endParaRPr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Google Shape;1975;g2f2558950df_0_84">
            <a:extLst>
              <a:ext uri="{FF2B5EF4-FFF2-40B4-BE49-F238E27FC236}">
                <a16:creationId xmlns:a16="http://schemas.microsoft.com/office/drawing/2014/main" id="{8D18DEF7-4C44-4F8F-84B3-3C893A326079}"/>
              </a:ext>
            </a:extLst>
          </p:cNvPr>
          <p:cNvSpPr/>
          <p:nvPr/>
        </p:nvSpPr>
        <p:spPr>
          <a:xfrm>
            <a:off x="1874003" y="3939364"/>
            <a:ext cx="3000214" cy="226353"/>
          </a:xfrm>
          <a:prstGeom prst="roundRect">
            <a:avLst>
              <a:gd name="adj" fmla="val 1776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기본주소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(“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우편번호 찾기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버튼 이용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)</a:t>
            </a:r>
            <a:endParaRPr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0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873772" y="4247664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5321732" y="4239449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2802;g28120ce3749_2_4">
            <a:extLst>
              <a:ext uri="{FF2B5EF4-FFF2-40B4-BE49-F238E27FC236}">
                <a16:creationId xmlns:a16="http://schemas.microsoft.com/office/drawing/2014/main" id="{1F430B7D-3551-6DB9-0D86-7EB4860EAEB1}"/>
              </a:ext>
            </a:extLst>
          </p:cNvPr>
          <p:cNvSpPr/>
          <p:nvPr/>
        </p:nvSpPr>
        <p:spPr>
          <a:xfrm>
            <a:off x="1873773" y="512323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 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2802;g28120ce3749_2_4">
            <a:extLst>
              <a:ext uri="{FF2B5EF4-FFF2-40B4-BE49-F238E27FC236}">
                <a16:creationId xmlns:a16="http://schemas.microsoft.com/office/drawing/2014/main" id="{1F430B7D-3551-6DB9-0D86-7EB4860EAEB1}"/>
              </a:ext>
            </a:extLst>
          </p:cNvPr>
          <p:cNvSpPr/>
          <p:nvPr/>
        </p:nvSpPr>
        <p:spPr>
          <a:xfrm>
            <a:off x="5332413" y="512323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 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2802;g28120ce3749_2_4">
            <a:extLst>
              <a:ext uri="{FF2B5EF4-FFF2-40B4-BE49-F238E27FC236}">
                <a16:creationId xmlns:a16="http://schemas.microsoft.com/office/drawing/2014/main" id="{3265FF99-908A-3666-1F5D-82A8E62F2BC0}"/>
              </a:ext>
            </a:extLst>
          </p:cNvPr>
          <p:cNvSpPr/>
          <p:nvPr/>
        </p:nvSpPr>
        <p:spPr>
          <a:xfrm>
            <a:off x="1873773" y="621901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회계담당자명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5305208" y="589998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5313343" y="6210626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 입력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5321732" y="6546435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 압력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2802;g28120ce3749_2_4">
            <a:extLst>
              <a:ext uri="{FF2B5EF4-FFF2-40B4-BE49-F238E27FC236}">
                <a16:creationId xmlns:a16="http://schemas.microsoft.com/office/drawing/2014/main" id="{3265FF99-908A-3666-1F5D-82A8E62F2BC0}"/>
              </a:ext>
            </a:extLst>
          </p:cNvPr>
          <p:cNvSpPr/>
          <p:nvPr/>
        </p:nvSpPr>
        <p:spPr>
          <a:xfrm>
            <a:off x="1868227" y="654119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영업담당자명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1877695" y="686006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2802;g28120ce3749_2_4">
            <a:extLst>
              <a:ext uri="{FF2B5EF4-FFF2-40B4-BE49-F238E27FC236}">
                <a16:creationId xmlns:a16="http://schemas.microsoft.com/office/drawing/2014/main" id="{F08413E6-327F-C501-5100-6E9652DC7184}"/>
              </a:ext>
            </a:extLst>
          </p:cNvPr>
          <p:cNvSpPr/>
          <p:nvPr/>
        </p:nvSpPr>
        <p:spPr>
          <a:xfrm>
            <a:off x="1873772" y="7685158"/>
            <a:ext cx="156811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  <a:endParaRPr sz="6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2802;g28120ce3749_2_4">
            <a:extLst>
              <a:ext uri="{FF2B5EF4-FFF2-40B4-BE49-F238E27FC236}">
                <a16:creationId xmlns:a16="http://schemas.microsoft.com/office/drawing/2014/main" id="{9A9821BC-FCE0-3CB6-A0AD-3F9D4F17FC89}"/>
              </a:ext>
            </a:extLst>
          </p:cNvPr>
          <p:cNvSpPr/>
          <p:nvPr/>
        </p:nvSpPr>
        <p:spPr>
          <a:xfrm>
            <a:off x="5323803" y="7676769"/>
            <a:ext cx="198052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2802;g28120ce3749_2_4">
            <a:extLst>
              <a:ext uri="{FF2B5EF4-FFF2-40B4-BE49-F238E27FC236}">
                <a16:creationId xmlns:a16="http://schemas.microsoft.com/office/drawing/2014/main" id="{A05EB0BE-10A0-8FFC-1B1A-1CD8AAEA45A5}"/>
              </a:ext>
            </a:extLst>
          </p:cNvPr>
          <p:cNvSpPr/>
          <p:nvPr/>
        </p:nvSpPr>
        <p:spPr>
          <a:xfrm>
            <a:off x="1873772" y="7957825"/>
            <a:ext cx="203108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2802;g28120ce3749_2_4">
            <a:extLst>
              <a:ext uri="{FF2B5EF4-FFF2-40B4-BE49-F238E27FC236}">
                <a16:creationId xmlns:a16="http://schemas.microsoft.com/office/drawing/2014/main" id="{D1F99A3E-C034-F3F9-0360-067FCABB3CF2}"/>
              </a:ext>
            </a:extLst>
          </p:cNvPr>
          <p:cNvSpPr/>
          <p:nvPr/>
        </p:nvSpPr>
        <p:spPr>
          <a:xfrm>
            <a:off x="5319497" y="7966214"/>
            <a:ext cx="190342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2802;g28120ce3749_2_4">
            <a:extLst>
              <a:ext uri="{FF2B5EF4-FFF2-40B4-BE49-F238E27FC236}">
                <a16:creationId xmlns:a16="http://schemas.microsoft.com/office/drawing/2014/main" id="{CD523C8A-7FFC-853E-0C4E-061684D8A0AF}"/>
              </a:ext>
            </a:extLst>
          </p:cNvPr>
          <p:cNvSpPr/>
          <p:nvPr/>
        </p:nvSpPr>
        <p:spPr>
          <a:xfrm>
            <a:off x="1873773" y="8262737"/>
            <a:ext cx="1340924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 압력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2802;g28120ce3749_2_4">
            <a:extLst>
              <a:ext uri="{FF2B5EF4-FFF2-40B4-BE49-F238E27FC236}">
                <a16:creationId xmlns:a16="http://schemas.microsoft.com/office/drawing/2014/main" id="{CD523C8A-7FFC-853E-0C4E-061684D8A0AF}"/>
              </a:ext>
            </a:extLst>
          </p:cNvPr>
          <p:cNvSpPr/>
          <p:nvPr/>
        </p:nvSpPr>
        <p:spPr>
          <a:xfrm>
            <a:off x="5328801" y="8262737"/>
            <a:ext cx="1340924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 압력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2802;g28120ce3749_2_4">
            <a:extLst>
              <a:ext uri="{FF2B5EF4-FFF2-40B4-BE49-F238E27FC236}">
                <a16:creationId xmlns:a16="http://schemas.microsoft.com/office/drawing/2014/main" id="{C57BD05B-6F72-3D23-FD55-5FAA1ECB6020}"/>
              </a:ext>
            </a:extLst>
          </p:cNvPr>
          <p:cNvSpPr/>
          <p:nvPr/>
        </p:nvSpPr>
        <p:spPr>
          <a:xfrm>
            <a:off x="1873773" y="856058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722B3A-17FB-2551-16EB-4736D342B22D}"/>
              </a:ext>
            </a:extLst>
          </p:cNvPr>
          <p:cNvSpPr/>
          <p:nvPr/>
        </p:nvSpPr>
        <p:spPr>
          <a:xfrm>
            <a:off x="9969887" y="21034"/>
            <a:ext cx="2210634" cy="51021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1.2.3.</a:t>
            </a:r>
            <a:r>
              <a:rPr lang="ko-KR" altLang="en-US" sz="1000" dirty="0">
                <a:solidFill>
                  <a:schemeClr val="tx1"/>
                </a:solidFill>
              </a:rPr>
              <a:t>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인풋박스 하단 </a:t>
            </a:r>
            <a:r>
              <a:rPr lang="en-US" altLang="ko-KR" sz="1000" dirty="0">
                <a:solidFill>
                  <a:schemeClr val="tx1"/>
                </a:solidFill>
              </a:rPr>
              <a:t>validation </a:t>
            </a:r>
            <a:r>
              <a:rPr lang="ko-KR" altLang="en-US" sz="1000" dirty="0">
                <a:solidFill>
                  <a:schemeClr val="tx1"/>
                </a:solidFill>
              </a:rPr>
              <a:t>메시지 노출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항목명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대표 이메일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hlinkClick r:id="rId5"/>
              </a:rPr>
              <a:t>sample@pcnieng.com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대표 전화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대표 전화번호</a:t>
            </a:r>
            <a:r>
              <a:rPr lang="en-US" altLang="ko-KR" sz="1000" dirty="0">
                <a:solidFill>
                  <a:schemeClr val="tx1"/>
                </a:solidFill>
              </a:rPr>
              <a:t>or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용어 통합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구매사 대표전화 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회계담당자 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   연락처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담당자 휴대폰번호</a:t>
            </a:r>
            <a:r>
              <a:rPr lang="en-US" altLang="ko-KR" sz="1000" dirty="0">
                <a:solidFill>
                  <a:schemeClr val="tx1"/>
                </a:solidFill>
              </a:rPr>
              <a:t>/  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   </a:t>
            </a:r>
            <a:r>
              <a:rPr lang="ko-KR" altLang="en-US" sz="1000" dirty="0">
                <a:solidFill>
                  <a:schemeClr val="tx1"/>
                </a:solidFill>
              </a:rPr>
              <a:t>담당자 이동전화번호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플레이스홀더 변경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숫자만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숫자만 입력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로그인 페이지로 이동 버튼 삭제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버튼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우편번호 찾기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사업자코드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아이디 중복 체크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옵션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사업자 유형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소재지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사업유형 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결제조건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85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17F32-EBF2-3017-09D6-FD11FB92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5DA44E-B161-5AC1-6E6F-607EC791C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75200"/>
              </p:ext>
            </p:extLst>
          </p:nvPr>
        </p:nvGraphicFramePr>
        <p:xfrm>
          <a:off x="7858125" y="426720"/>
          <a:ext cx="2047875" cy="354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가입신청완료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구매사에 따라 타이틀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회원가입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신청완료 안내문구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 클릭시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첫화면으로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9230CB-975F-6F40-C58E-2D0A101301C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44215D2-91B6-14F0-AF4D-687A2A4FA6E6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72087146-29B9-9F45-79DB-424BC916D0E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CFCCB005-F43B-8F52-D4D9-DC04C291DDCF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600;g302391297fa_0_53">
            <a:extLst>
              <a:ext uri="{FF2B5EF4-FFF2-40B4-BE49-F238E27FC236}">
                <a16:creationId xmlns:a16="http://schemas.microsoft.com/office/drawing/2014/main" id="{DE1FFE43-132D-FEB0-7E81-AE83EBBBF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071113"/>
              </p:ext>
            </p:extLst>
          </p:nvPr>
        </p:nvGraphicFramePr>
        <p:xfrm>
          <a:off x="491685" y="1835549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신청이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1975;g2f2558950df_0_84">
            <a:extLst>
              <a:ext uri="{FF2B5EF4-FFF2-40B4-BE49-F238E27FC236}">
                <a16:creationId xmlns:a16="http://schemas.microsoft.com/office/drawing/2014/main" id="{6A07331B-E77F-7226-E722-63A9D951F85F}"/>
              </a:ext>
            </a:extLst>
          </p:cNvPr>
          <p:cNvSpPr/>
          <p:nvPr/>
        </p:nvSpPr>
        <p:spPr>
          <a:xfrm>
            <a:off x="3303240" y="2501032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메인 화면으로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BB40BFE8-9643-3610-D5C3-2D92972E2A8F}"/>
              </a:ext>
            </a:extLst>
          </p:cNvPr>
          <p:cNvSpPr/>
          <p:nvPr/>
        </p:nvSpPr>
        <p:spPr>
          <a:xfrm>
            <a:off x="2095479" y="20537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0BC3582A-7145-7B6A-A58F-1CE8BE833132}"/>
              </a:ext>
            </a:extLst>
          </p:cNvPr>
          <p:cNvSpPr/>
          <p:nvPr/>
        </p:nvSpPr>
        <p:spPr>
          <a:xfrm>
            <a:off x="401685" y="11721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F5DBC9-66E0-EAF0-9B52-CA8AAB760ED6}"/>
              </a:ext>
            </a:extLst>
          </p:cNvPr>
          <p:cNvSpPr/>
          <p:nvPr/>
        </p:nvSpPr>
        <p:spPr>
          <a:xfrm>
            <a:off x="9969887" y="21034"/>
            <a:ext cx="2210634" cy="29205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로그인 페이지로 이동 버튼 삭제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회원탈퇴 화면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팬타온 참고하여 수정 진행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탈퇴 유의사항 동의 누락됨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검토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현재 내정보 수정 </a:t>
            </a:r>
            <a:r>
              <a:rPr lang="en-US" altLang="ko-KR" sz="1000" dirty="0">
                <a:solidFill>
                  <a:schemeClr val="tx1"/>
                </a:solidFill>
              </a:rPr>
              <a:t>SB: </a:t>
            </a:r>
            <a:r>
              <a:rPr lang="ko-KR" altLang="en-US" sz="1000" dirty="0">
                <a:solidFill>
                  <a:schemeClr val="tx1"/>
                </a:solidFill>
              </a:rPr>
              <a:t>팝업으로 구성되어 있음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‘</a:t>
            </a:r>
            <a:r>
              <a:rPr lang="ko-KR" altLang="en-US" sz="1000" dirty="0">
                <a:solidFill>
                  <a:srgbClr val="FF0000"/>
                </a:solidFill>
              </a:rPr>
              <a:t>내정보수정</a:t>
            </a:r>
            <a:r>
              <a:rPr lang="en-US" altLang="ko-KR" sz="1000" dirty="0">
                <a:solidFill>
                  <a:srgbClr val="FF0000"/>
                </a:solidFill>
              </a:rPr>
              <a:t>’</a:t>
            </a:r>
            <a:r>
              <a:rPr lang="ko-KR" altLang="en-US" sz="1000" dirty="0">
                <a:solidFill>
                  <a:srgbClr val="FF0000"/>
                </a:solidFill>
              </a:rPr>
              <a:t> 팝업에서 회원탈퇴 버튼 </a:t>
            </a:r>
            <a:r>
              <a:rPr lang="ko-KR" altLang="en-US" sz="1000" dirty="0" err="1">
                <a:solidFill>
                  <a:srgbClr val="FF0000"/>
                </a:solidFill>
              </a:rPr>
              <a:t>클릭시</a:t>
            </a:r>
            <a:r>
              <a:rPr lang="ko-KR" altLang="en-US" sz="1000" dirty="0">
                <a:solidFill>
                  <a:srgbClr val="FF0000"/>
                </a:solidFill>
              </a:rPr>
              <a:t> 페이지로 이동하도록 변경했습니다</a:t>
            </a:r>
            <a:r>
              <a:rPr lang="en-US" altLang="ko-KR" sz="1000" dirty="0">
                <a:solidFill>
                  <a:srgbClr val="FF0000"/>
                </a:solidFill>
              </a:rPr>
              <a:t>. (</a:t>
            </a:r>
            <a:r>
              <a:rPr lang="ko-KR" altLang="en-US" sz="1000" dirty="0">
                <a:solidFill>
                  <a:srgbClr val="FF0000"/>
                </a:solidFill>
              </a:rPr>
              <a:t>다음페이지 참조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68502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63F96A8D-78C6-015E-155F-B1F738DF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2081B-6DB9-E9E3-54F4-96F4A854EEE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랜딩 페이지 구조정의</a:t>
            </a:r>
          </a:p>
        </p:txBody>
      </p:sp>
      <p:sp>
        <p:nvSpPr>
          <p:cNvPr id="3" name="Google Shape;2750;g28120bc8d10_0_543">
            <a:extLst>
              <a:ext uri="{FF2B5EF4-FFF2-40B4-BE49-F238E27FC236}">
                <a16:creationId xmlns:a16="http://schemas.microsoft.com/office/drawing/2014/main" id="{5A9FF8B2-57A0-D4E3-0D6B-D7751C722D96}"/>
              </a:ext>
            </a:extLst>
          </p:cNvPr>
          <p:cNvSpPr/>
          <p:nvPr/>
        </p:nvSpPr>
        <p:spPr>
          <a:xfrm>
            <a:off x="440038" y="1259600"/>
            <a:ext cx="2069400" cy="27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2751;g28120bc8d10_0_543">
            <a:extLst>
              <a:ext uri="{FF2B5EF4-FFF2-40B4-BE49-F238E27FC236}">
                <a16:creationId xmlns:a16="http://schemas.microsoft.com/office/drawing/2014/main" id="{7D9DC6DA-690A-1713-CA71-1A08454FAEEC}"/>
              </a:ext>
            </a:extLst>
          </p:cNvPr>
          <p:cNvSpPr/>
          <p:nvPr/>
        </p:nvSpPr>
        <p:spPr>
          <a:xfrm>
            <a:off x="440038" y="3796375"/>
            <a:ext cx="2069400" cy="27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2752;g28120bc8d10_0_543">
            <a:extLst>
              <a:ext uri="{FF2B5EF4-FFF2-40B4-BE49-F238E27FC236}">
                <a16:creationId xmlns:a16="http://schemas.microsoft.com/office/drawing/2014/main" id="{5EBD72B0-3BDF-B8AD-C3AF-9FA28B9627D9}"/>
              </a:ext>
            </a:extLst>
          </p:cNvPr>
          <p:cNvSpPr/>
          <p:nvPr/>
        </p:nvSpPr>
        <p:spPr>
          <a:xfrm>
            <a:off x="1481638" y="1529600"/>
            <a:ext cx="10278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753;g28120bc8d10_0_543">
            <a:extLst>
              <a:ext uri="{FF2B5EF4-FFF2-40B4-BE49-F238E27FC236}">
                <a16:creationId xmlns:a16="http://schemas.microsoft.com/office/drawing/2014/main" id="{3DFDA85C-0C11-BD86-9A84-F7A8AFF5429B}"/>
              </a:ext>
            </a:extLst>
          </p:cNvPr>
          <p:cNvSpPr/>
          <p:nvPr/>
        </p:nvSpPr>
        <p:spPr>
          <a:xfrm>
            <a:off x="440038" y="3256375"/>
            <a:ext cx="2069400" cy="54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 사업소개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754;g28120bc8d10_0_543">
            <a:extLst>
              <a:ext uri="{FF2B5EF4-FFF2-40B4-BE49-F238E27FC236}">
                <a16:creationId xmlns:a16="http://schemas.microsoft.com/office/drawing/2014/main" id="{0674FE88-B652-3E80-D3D8-E0804BDE5613}"/>
              </a:ext>
            </a:extLst>
          </p:cNvPr>
          <p:cNvSpPr/>
          <p:nvPr/>
        </p:nvSpPr>
        <p:spPr>
          <a:xfrm>
            <a:off x="440038" y="2712700"/>
            <a:ext cx="2069400" cy="54852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카테고리 (or 상품 리스트)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755;g28120bc8d10_0_543">
            <a:extLst>
              <a:ext uri="{FF2B5EF4-FFF2-40B4-BE49-F238E27FC236}">
                <a16:creationId xmlns:a16="http://schemas.microsoft.com/office/drawing/2014/main" id="{14C8EB89-F4E8-C458-0572-ECCDB3BAA850}"/>
              </a:ext>
            </a:extLst>
          </p:cNvPr>
          <p:cNvSpPr/>
          <p:nvPr/>
        </p:nvSpPr>
        <p:spPr>
          <a:xfrm>
            <a:off x="4723759" y="474931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공급사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lang="en-US" altLang="ko-KR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756;g28120bc8d10_0_543">
            <a:extLst>
              <a:ext uri="{FF2B5EF4-FFF2-40B4-BE49-F238E27FC236}">
                <a16:creationId xmlns:a16="http://schemas.microsoft.com/office/drawing/2014/main" id="{2EC4B752-FA9E-C734-0873-4F31A579BA41}"/>
              </a:ext>
            </a:extLst>
          </p:cNvPr>
          <p:cNvSpPr/>
          <p:nvPr/>
        </p:nvSpPr>
        <p:spPr>
          <a:xfrm>
            <a:off x="3131347" y="474931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757;g28120bc8d10_0_543">
            <a:extLst>
              <a:ext uri="{FF2B5EF4-FFF2-40B4-BE49-F238E27FC236}">
                <a16:creationId xmlns:a16="http://schemas.microsoft.com/office/drawing/2014/main" id="{797EB4A0-3A85-6BB6-D5D7-184381C7CADC}"/>
              </a:ext>
            </a:extLst>
          </p:cNvPr>
          <p:cNvSpPr/>
          <p:nvPr/>
        </p:nvSpPr>
        <p:spPr>
          <a:xfrm>
            <a:off x="3927547" y="474931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758;g28120bc8d10_0_543">
            <a:extLst>
              <a:ext uri="{FF2B5EF4-FFF2-40B4-BE49-F238E27FC236}">
                <a16:creationId xmlns:a16="http://schemas.microsoft.com/office/drawing/2014/main" id="{CE90D511-A781-DFA0-CA9E-DB020DE26ED5}"/>
              </a:ext>
            </a:extLst>
          </p:cNvPr>
          <p:cNvSpPr/>
          <p:nvPr/>
        </p:nvSpPr>
        <p:spPr>
          <a:xfrm>
            <a:off x="2335997" y="4749338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일반구매사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759;g28120bc8d10_0_543">
            <a:extLst>
              <a:ext uri="{FF2B5EF4-FFF2-40B4-BE49-F238E27FC236}">
                <a16:creationId xmlns:a16="http://schemas.microsoft.com/office/drawing/2014/main" id="{6D24767B-4D66-03BA-0AD4-B8CA6BCE6447}"/>
              </a:ext>
            </a:extLst>
          </p:cNvPr>
          <p:cNvSpPr/>
          <p:nvPr/>
        </p:nvSpPr>
        <p:spPr>
          <a:xfrm>
            <a:off x="7449483" y="4744663"/>
            <a:ext cx="720000" cy="90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운영사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760;g28120bc8d10_0_543">
            <a:extLst>
              <a:ext uri="{FF2B5EF4-FFF2-40B4-BE49-F238E27FC236}">
                <a16:creationId xmlns:a16="http://schemas.microsoft.com/office/drawing/2014/main" id="{85E82A1C-7044-88A5-A4F0-9E698029582D}"/>
              </a:ext>
            </a:extLst>
          </p:cNvPr>
          <p:cNvSpPr/>
          <p:nvPr/>
        </p:nvSpPr>
        <p:spPr>
          <a:xfrm>
            <a:off x="4768429" y="1390400"/>
            <a:ext cx="13947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761;g28120bc8d10_0_543">
            <a:extLst>
              <a:ext uri="{FF2B5EF4-FFF2-40B4-BE49-F238E27FC236}">
                <a16:creationId xmlns:a16="http://schemas.microsoft.com/office/drawing/2014/main" id="{5ABF7BB2-8F42-5755-8A98-EBE0B7F8094C}"/>
              </a:ext>
            </a:extLst>
          </p:cNvPr>
          <p:cNvSpPr/>
          <p:nvPr/>
        </p:nvSpPr>
        <p:spPr>
          <a:xfrm>
            <a:off x="4017547" y="1518575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762;g28120bc8d10_0_543">
            <a:extLst>
              <a:ext uri="{FF2B5EF4-FFF2-40B4-BE49-F238E27FC236}">
                <a16:creationId xmlns:a16="http://schemas.microsoft.com/office/drawing/2014/main" id="{D876E32D-1299-588C-D30D-0FDE48EBA8D0}"/>
              </a:ext>
            </a:extLst>
          </p:cNvPr>
          <p:cNvSpPr/>
          <p:nvPr/>
        </p:nvSpPr>
        <p:spPr>
          <a:xfrm>
            <a:off x="4889959" y="1480400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763;g28120bc8d10_0_543">
            <a:extLst>
              <a:ext uri="{FF2B5EF4-FFF2-40B4-BE49-F238E27FC236}">
                <a16:creationId xmlns:a16="http://schemas.microsoft.com/office/drawing/2014/main" id="{ACF3164A-FF32-D72A-088F-0D4B533EA458}"/>
              </a:ext>
            </a:extLst>
          </p:cNvPr>
          <p:cNvSpPr/>
          <p:nvPr/>
        </p:nvSpPr>
        <p:spPr>
          <a:xfrm>
            <a:off x="5506159" y="1480400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764;g28120bc8d10_0_543">
            <a:extLst>
              <a:ext uri="{FF2B5EF4-FFF2-40B4-BE49-F238E27FC236}">
                <a16:creationId xmlns:a16="http://schemas.microsoft.com/office/drawing/2014/main" id="{71B528EB-712B-57B3-26D0-D3BFA9286EF1}"/>
              </a:ext>
            </a:extLst>
          </p:cNvPr>
          <p:cNvSpPr/>
          <p:nvPr/>
        </p:nvSpPr>
        <p:spPr>
          <a:xfrm>
            <a:off x="3927984" y="3784838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유저 권한별 페이지 이동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Google Shape;2765;g28120bc8d10_0_543">
            <a:extLst>
              <a:ext uri="{FF2B5EF4-FFF2-40B4-BE49-F238E27FC236}">
                <a16:creationId xmlns:a16="http://schemas.microsoft.com/office/drawing/2014/main" id="{D37DA651-243B-D4E8-7C52-CA4E281A5488}"/>
              </a:ext>
            </a:extLst>
          </p:cNvPr>
          <p:cNvCxnSpPr>
            <a:stCxn id="20" idx="2"/>
            <a:endCxn id="30" idx="0"/>
          </p:cNvCxnSpPr>
          <p:nvPr/>
        </p:nvCxnSpPr>
        <p:spPr>
          <a:xfrm rot="-5400000" flipH="1">
            <a:off x="4030297" y="2675825"/>
            <a:ext cx="515100" cy="6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2767;g28120bc8d10_0_543">
            <a:extLst>
              <a:ext uri="{FF2B5EF4-FFF2-40B4-BE49-F238E27FC236}">
                <a16:creationId xmlns:a16="http://schemas.microsoft.com/office/drawing/2014/main" id="{17B5426E-9E0E-60DC-9000-8A904F61F49D}"/>
              </a:ext>
            </a:extLst>
          </p:cNvPr>
          <p:cNvCxnSpPr>
            <a:stCxn id="23" idx="2"/>
            <a:endCxn id="17" idx="0"/>
          </p:cNvCxnSpPr>
          <p:nvPr/>
        </p:nvCxnSpPr>
        <p:spPr>
          <a:xfrm rot="5400000">
            <a:off x="3279684" y="3741038"/>
            <a:ext cx="424500" cy="159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23" idx="2"/>
            <a:endCxn id="13" idx="0"/>
          </p:cNvCxnSpPr>
          <p:nvPr/>
        </p:nvCxnSpPr>
        <p:spPr>
          <a:xfrm rot="-5400000" flipH="1">
            <a:off x="4473684" y="4139138"/>
            <a:ext cx="424500" cy="7959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769;g28120bc8d10_0_543">
            <a:extLst>
              <a:ext uri="{FF2B5EF4-FFF2-40B4-BE49-F238E27FC236}">
                <a16:creationId xmlns:a16="http://schemas.microsoft.com/office/drawing/2014/main" id="{E06A86A9-5460-52AA-FCE3-B90B1A5E73DE}"/>
              </a:ext>
            </a:extLst>
          </p:cNvPr>
          <p:cNvCxnSpPr>
            <a:stCxn id="23" idx="2"/>
            <a:endCxn id="15" idx="0"/>
          </p:cNvCxnSpPr>
          <p:nvPr/>
        </p:nvCxnSpPr>
        <p:spPr>
          <a:xfrm rot="5400000">
            <a:off x="3677484" y="4138838"/>
            <a:ext cx="424500" cy="796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2770;g28120bc8d10_0_543">
            <a:extLst>
              <a:ext uri="{FF2B5EF4-FFF2-40B4-BE49-F238E27FC236}">
                <a16:creationId xmlns:a16="http://schemas.microsoft.com/office/drawing/2014/main" id="{9814E389-A045-F5EA-1578-6F00901AD392}"/>
              </a:ext>
            </a:extLst>
          </p:cNvPr>
          <p:cNvCxnSpPr>
            <a:stCxn id="23" idx="2"/>
            <a:endCxn id="16" idx="0"/>
          </p:cNvCxnSpPr>
          <p:nvPr/>
        </p:nvCxnSpPr>
        <p:spPr>
          <a:xfrm rot="-5400000" flipH="1">
            <a:off x="4076034" y="4536788"/>
            <a:ext cx="4245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2766;g28120bc8d10_0_543">
            <a:extLst>
              <a:ext uri="{FF2B5EF4-FFF2-40B4-BE49-F238E27FC236}">
                <a16:creationId xmlns:a16="http://schemas.microsoft.com/office/drawing/2014/main" id="{F44B2ACB-1F75-FF0D-D9E6-655A66DF9B41}"/>
              </a:ext>
            </a:extLst>
          </p:cNvPr>
          <p:cNvSpPr/>
          <p:nvPr/>
        </p:nvSpPr>
        <p:spPr>
          <a:xfrm>
            <a:off x="3927559" y="293381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Sign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up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/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in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772;g28120bc8d10_0_543">
            <a:extLst>
              <a:ext uri="{FF2B5EF4-FFF2-40B4-BE49-F238E27FC236}">
                <a16:creationId xmlns:a16="http://schemas.microsoft.com/office/drawing/2014/main" id="{D1E74D78-AAF6-FB7A-88A5-CAFD40F9F5C9}"/>
              </a:ext>
            </a:extLst>
          </p:cNvPr>
          <p:cNvSpPr/>
          <p:nvPr/>
        </p:nvSpPr>
        <p:spPr>
          <a:xfrm>
            <a:off x="4799959" y="293381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2773;g28120bc8d10_0_543">
            <a:extLst>
              <a:ext uri="{FF2B5EF4-FFF2-40B4-BE49-F238E27FC236}">
                <a16:creationId xmlns:a16="http://schemas.microsoft.com/office/drawing/2014/main" id="{6D19DD04-153B-9223-0281-2D5278886C9D}"/>
              </a:ext>
            </a:extLst>
          </p:cNvPr>
          <p:cNvCxnSpPr>
            <a:stCxn id="21" idx="2"/>
            <a:endCxn id="39" idx="0"/>
          </p:cNvCxnSpPr>
          <p:nvPr/>
        </p:nvCxnSpPr>
        <p:spPr>
          <a:xfrm rot="-5400000" flipH="1">
            <a:off x="4883509" y="2656850"/>
            <a:ext cx="553500" cy="6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2774;g28120bc8d10_0_543">
            <a:extLst>
              <a:ext uri="{FF2B5EF4-FFF2-40B4-BE49-F238E27FC236}">
                <a16:creationId xmlns:a16="http://schemas.microsoft.com/office/drawing/2014/main" id="{8D9D29CF-8F80-B8DD-8D41-83545EE479C5}"/>
              </a:ext>
            </a:extLst>
          </p:cNvPr>
          <p:cNvCxnSpPr>
            <a:stCxn id="22" idx="2"/>
          </p:cNvCxnSpPr>
          <p:nvPr/>
        </p:nvCxnSpPr>
        <p:spPr>
          <a:xfrm rot="-5400000" flipH="1">
            <a:off x="5627509" y="2529050"/>
            <a:ext cx="553500" cy="25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2776;g28120bc8d10_0_543">
            <a:extLst>
              <a:ext uri="{FF2B5EF4-FFF2-40B4-BE49-F238E27FC236}">
                <a16:creationId xmlns:a16="http://schemas.microsoft.com/office/drawing/2014/main" id="{38D1CC9E-DB96-5068-F693-3ED63E761B3E}"/>
              </a:ext>
            </a:extLst>
          </p:cNvPr>
          <p:cNvCxnSpPr>
            <a:stCxn id="30" idx="2"/>
            <a:endCxn id="23" idx="0"/>
          </p:cNvCxnSpPr>
          <p:nvPr/>
        </p:nvCxnSpPr>
        <p:spPr>
          <a:xfrm rot="-5400000" flipH="1">
            <a:off x="4132309" y="3629063"/>
            <a:ext cx="3111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" name="Google Shape;2777;g28120bc8d10_0_543">
            <a:extLst>
              <a:ext uri="{FF2B5EF4-FFF2-40B4-BE49-F238E27FC236}">
                <a16:creationId xmlns:a16="http://schemas.microsoft.com/office/drawing/2014/main" id="{92448AD4-256C-BE95-0692-2535CFFC63DD}"/>
              </a:ext>
            </a:extLst>
          </p:cNvPr>
          <p:cNvSpPr/>
          <p:nvPr/>
        </p:nvSpPr>
        <p:spPr>
          <a:xfrm>
            <a:off x="4799959" y="3784838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page에서 Sign up / in 제공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" name="Google Shape;2778;g28120bc8d10_0_543">
            <a:extLst>
              <a:ext uri="{FF2B5EF4-FFF2-40B4-BE49-F238E27FC236}">
                <a16:creationId xmlns:a16="http://schemas.microsoft.com/office/drawing/2014/main" id="{D1417F28-204C-BF14-3E9F-B737BBB1E35F}"/>
              </a:ext>
            </a:extLst>
          </p:cNvPr>
          <p:cNvCxnSpPr>
            <a:stCxn id="39" idx="2"/>
            <a:endCxn id="53" idx="0"/>
          </p:cNvCxnSpPr>
          <p:nvPr/>
        </p:nvCxnSpPr>
        <p:spPr>
          <a:xfrm rot="-5400000" flipH="1">
            <a:off x="5004709" y="3629063"/>
            <a:ext cx="3111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2779;g28120bc8d10_0_543">
            <a:extLst>
              <a:ext uri="{FF2B5EF4-FFF2-40B4-BE49-F238E27FC236}">
                <a16:creationId xmlns:a16="http://schemas.microsoft.com/office/drawing/2014/main" id="{82E158DD-1121-045A-745A-87D1974854B6}"/>
              </a:ext>
            </a:extLst>
          </p:cNvPr>
          <p:cNvSpPr/>
          <p:nvPr/>
        </p:nvSpPr>
        <p:spPr>
          <a:xfrm>
            <a:off x="5710209" y="293381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Sign up / in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780;g28120bc8d10_0_543">
            <a:extLst>
              <a:ext uri="{FF2B5EF4-FFF2-40B4-BE49-F238E27FC236}">
                <a16:creationId xmlns:a16="http://schemas.microsoft.com/office/drawing/2014/main" id="{EB5AE4DB-6C8D-782A-B304-DA9A9E7A07B5}"/>
              </a:ext>
            </a:extLst>
          </p:cNvPr>
          <p:cNvSpPr/>
          <p:nvPr/>
        </p:nvSpPr>
        <p:spPr>
          <a:xfrm>
            <a:off x="440038" y="1529600"/>
            <a:ext cx="1041596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 플라자 로그인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781;g28120bc8d10_0_543">
            <a:extLst>
              <a:ext uri="{FF2B5EF4-FFF2-40B4-BE49-F238E27FC236}">
                <a16:creationId xmlns:a16="http://schemas.microsoft.com/office/drawing/2014/main" id="{A5BCC437-67C7-7744-C27B-28F6BF32E830}"/>
              </a:ext>
            </a:extLst>
          </p:cNvPr>
          <p:cNvSpPr/>
          <p:nvPr/>
        </p:nvSpPr>
        <p:spPr>
          <a:xfrm>
            <a:off x="1563851" y="1914800"/>
            <a:ext cx="403200" cy="46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782;g28120bc8d10_0_543">
            <a:extLst>
              <a:ext uri="{FF2B5EF4-FFF2-40B4-BE49-F238E27FC236}">
                <a16:creationId xmlns:a16="http://schemas.microsoft.com/office/drawing/2014/main" id="{DAF89225-9A92-A8AA-D7FD-F8C758F8AEC5}"/>
              </a:ext>
            </a:extLst>
          </p:cNvPr>
          <p:cNvSpPr/>
          <p:nvPr/>
        </p:nvSpPr>
        <p:spPr>
          <a:xfrm>
            <a:off x="2024021" y="1914800"/>
            <a:ext cx="403200" cy="46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783;g28120bc8d10_0_543">
            <a:extLst>
              <a:ext uri="{FF2B5EF4-FFF2-40B4-BE49-F238E27FC236}">
                <a16:creationId xmlns:a16="http://schemas.microsoft.com/office/drawing/2014/main" id="{3DAD95B4-7A30-141C-601F-960476C7B2DC}"/>
              </a:ext>
            </a:extLst>
          </p:cNvPr>
          <p:cNvSpPr/>
          <p:nvPr/>
        </p:nvSpPr>
        <p:spPr>
          <a:xfrm>
            <a:off x="5252238" y="5854054"/>
            <a:ext cx="1098228" cy="3036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 &lt;-&gt; 공급사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(SSO)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" name="Google Shape;2784;g28120bc8d10_0_543">
            <a:extLst>
              <a:ext uri="{FF2B5EF4-FFF2-40B4-BE49-F238E27FC236}">
                <a16:creationId xmlns:a16="http://schemas.microsoft.com/office/drawing/2014/main" id="{A85F7410-9487-A567-F06C-4115F6B17129}"/>
              </a:ext>
            </a:extLst>
          </p:cNvPr>
          <p:cNvCxnSpPr>
            <a:stCxn id="69" idx="0"/>
            <a:endCxn id="20" idx="1"/>
          </p:cNvCxnSpPr>
          <p:nvPr/>
        </p:nvCxnSpPr>
        <p:spPr>
          <a:xfrm rot="16200000" flipH="1">
            <a:off x="2393383" y="344412"/>
            <a:ext cx="168975" cy="3079351"/>
          </a:xfrm>
          <a:prstGeom prst="bentConnector4">
            <a:avLst>
              <a:gd name="adj1" fmla="val -135286"/>
              <a:gd name="adj2" fmla="val 56925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8" name="Google Shape;2761;g28120bc8d10_0_543">
            <a:extLst>
              <a:ext uri="{FF2B5EF4-FFF2-40B4-BE49-F238E27FC236}">
                <a16:creationId xmlns:a16="http://schemas.microsoft.com/office/drawing/2014/main" id="{5ABF7BB2-8F42-5755-8A98-EBE0B7F8094C}"/>
              </a:ext>
            </a:extLst>
          </p:cNvPr>
          <p:cNvSpPr/>
          <p:nvPr/>
        </p:nvSpPr>
        <p:spPr>
          <a:xfrm>
            <a:off x="7474650" y="1514145"/>
            <a:ext cx="661530" cy="90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 Admin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38" idx="2"/>
            <a:endCxn id="18" idx="0"/>
          </p:cNvCxnSpPr>
          <p:nvPr/>
        </p:nvCxnSpPr>
        <p:spPr>
          <a:xfrm rot="16200000" flipH="1">
            <a:off x="6642190" y="3577370"/>
            <a:ext cx="2330518" cy="40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Google Shape;2755;g28120bc8d10_0_543">
            <a:extLst>
              <a:ext uri="{FF2B5EF4-FFF2-40B4-BE49-F238E27FC236}">
                <a16:creationId xmlns:a16="http://schemas.microsoft.com/office/drawing/2014/main" id="{14C8EB89-F4E8-C458-0572-ECCDB3BAA850}"/>
              </a:ext>
            </a:extLst>
          </p:cNvPr>
          <p:cNvSpPr/>
          <p:nvPr/>
        </p:nvSpPr>
        <p:spPr>
          <a:xfrm>
            <a:off x="6136940" y="4741157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63" idx="2"/>
            <a:endCxn id="43" idx="0"/>
          </p:cNvCxnSpPr>
          <p:nvPr/>
        </p:nvCxnSpPr>
        <p:spPr>
          <a:xfrm rot="16200000" flipH="1">
            <a:off x="5649902" y="3894119"/>
            <a:ext cx="1267344" cy="4267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직사각형 35"/>
          <p:cNvSpPr/>
          <p:nvPr/>
        </p:nvSpPr>
        <p:spPr>
          <a:xfrm>
            <a:off x="1481634" y="1529600"/>
            <a:ext cx="1027804" cy="1080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Google Shape;2784;g28120bc8d10_0_543">
            <a:extLst>
              <a:ext uri="{FF2B5EF4-FFF2-40B4-BE49-F238E27FC236}">
                <a16:creationId xmlns:a16="http://schemas.microsoft.com/office/drawing/2014/main" id="{A85F7410-9487-A567-F06C-4115F6B17129}"/>
              </a:ext>
            </a:extLst>
          </p:cNvPr>
          <p:cNvCxnSpPr>
            <a:stCxn id="10" idx="0"/>
            <a:endCxn id="19" idx="0"/>
          </p:cNvCxnSpPr>
          <p:nvPr/>
        </p:nvCxnSpPr>
        <p:spPr>
          <a:xfrm rot="5400000" flipH="1" flipV="1">
            <a:off x="3661058" y="-275120"/>
            <a:ext cx="139200" cy="3470241"/>
          </a:xfrm>
          <a:prstGeom prst="bentConnector3">
            <a:avLst>
              <a:gd name="adj1" fmla="val 264224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9" name="Google Shape;2759;g28120bc8d10_0_543">
            <a:extLst>
              <a:ext uri="{FF2B5EF4-FFF2-40B4-BE49-F238E27FC236}">
                <a16:creationId xmlns:a16="http://schemas.microsoft.com/office/drawing/2014/main" id="{6D24767B-4D66-03BA-0AD4-B8CA6BCE6447}"/>
              </a:ext>
            </a:extLst>
          </p:cNvPr>
          <p:cNvSpPr/>
          <p:nvPr/>
        </p:nvSpPr>
        <p:spPr>
          <a:xfrm>
            <a:off x="8380292" y="4744663"/>
            <a:ext cx="720000" cy="90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WMS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761;g28120bc8d10_0_543">
            <a:extLst>
              <a:ext uri="{FF2B5EF4-FFF2-40B4-BE49-F238E27FC236}">
                <a16:creationId xmlns:a16="http://schemas.microsoft.com/office/drawing/2014/main" id="{5ABF7BB2-8F42-5755-8A98-EBE0B7F8094C}"/>
              </a:ext>
            </a:extLst>
          </p:cNvPr>
          <p:cNvSpPr/>
          <p:nvPr/>
        </p:nvSpPr>
        <p:spPr>
          <a:xfrm>
            <a:off x="8405459" y="1514145"/>
            <a:ext cx="661530" cy="90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Malgun Gothic"/>
                <a:ea typeface="Malgun Gothic"/>
                <a:cs typeface="Malgun Gothic"/>
                <a:sym typeface="Malgun Gothic"/>
              </a:rPr>
              <a:t>WMS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1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 rot="16200000" flipH="1">
            <a:off x="7572999" y="3577370"/>
            <a:ext cx="2330518" cy="40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직사각형 68"/>
          <p:cNvSpPr/>
          <p:nvPr/>
        </p:nvSpPr>
        <p:spPr>
          <a:xfrm>
            <a:off x="511728" y="1799600"/>
            <a:ext cx="852936" cy="44864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Google Shape;2783;g28120bc8d10_0_543">
            <a:extLst>
              <a:ext uri="{FF2B5EF4-FFF2-40B4-BE49-F238E27FC236}">
                <a16:creationId xmlns:a16="http://schemas.microsoft.com/office/drawing/2014/main" id="{3DAD95B4-7A30-141C-601F-960476C7B2DC}"/>
              </a:ext>
            </a:extLst>
          </p:cNvPr>
          <p:cNvSpPr/>
          <p:nvPr/>
        </p:nvSpPr>
        <p:spPr>
          <a:xfrm>
            <a:off x="6632472" y="5854053"/>
            <a:ext cx="1055659" cy="3036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 &lt;-&gt; </a:t>
            </a: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운영사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(SSO)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꺾인 연결선 53"/>
          <p:cNvCxnSpPr>
            <a:stCxn id="13" idx="2"/>
            <a:endCxn id="67" idx="1"/>
          </p:cNvCxnSpPr>
          <p:nvPr/>
        </p:nvCxnSpPr>
        <p:spPr>
          <a:xfrm rot="16200000" flipH="1">
            <a:off x="4989722" y="5743349"/>
            <a:ext cx="356553" cy="168479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43" idx="2"/>
            <a:endCxn id="67" idx="3"/>
          </p:cNvCxnSpPr>
          <p:nvPr/>
        </p:nvCxnSpPr>
        <p:spPr>
          <a:xfrm rot="5400000">
            <a:off x="6241349" y="5750274"/>
            <a:ext cx="364709" cy="146474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43" idx="2"/>
            <a:endCxn id="70" idx="1"/>
          </p:cNvCxnSpPr>
          <p:nvPr/>
        </p:nvCxnSpPr>
        <p:spPr>
          <a:xfrm rot="16200000" flipH="1">
            <a:off x="6382352" y="5755745"/>
            <a:ext cx="364709" cy="135532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8" idx="2"/>
            <a:endCxn id="70" idx="3"/>
          </p:cNvCxnSpPr>
          <p:nvPr/>
        </p:nvCxnSpPr>
        <p:spPr>
          <a:xfrm rot="5400000">
            <a:off x="7568206" y="5764588"/>
            <a:ext cx="361203" cy="121352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54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4D7FE7-9755-D57F-AA91-674CB5AEC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79569"/>
              </p:ext>
            </p:extLst>
          </p:nvPr>
        </p:nvGraphicFramePr>
        <p:xfrm>
          <a:off x="50450" y="1020625"/>
          <a:ext cx="7756634" cy="3894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8940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26" name="Google Shape;2792;g28120ce3749_2_4">
            <a:extLst>
              <a:ext uri="{FF2B5EF4-FFF2-40B4-BE49-F238E27FC236}">
                <a16:creationId xmlns:a16="http://schemas.microsoft.com/office/drawing/2014/main" id="{3E29943E-AF29-AC69-1B4C-CCEA84E0455B}"/>
              </a:ext>
            </a:extLst>
          </p:cNvPr>
          <p:cNvSpPr/>
          <p:nvPr/>
        </p:nvSpPr>
        <p:spPr>
          <a:xfrm>
            <a:off x="3877690" y="1098550"/>
            <a:ext cx="3862959" cy="3721100"/>
          </a:xfrm>
          <a:prstGeom prst="roundRect">
            <a:avLst>
              <a:gd name="adj" fmla="val 3716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7972E4-E4C5-7620-868B-6B70A829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186CE1-CDC6-8D6C-283D-A8A058013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446987"/>
              </p:ext>
            </p:extLst>
          </p:nvPr>
        </p:nvGraphicFramePr>
        <p:xfrm>
          <a:off x="7858125" y="426720"/>
          <a:ext cx="2047875" cy="422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찾기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바로가기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공급파트너 회원신청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구매파트너 회원신청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타이틀 및 바로가기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페이지에서 관리가능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하단 메뉴에 선택에 따라 변경됨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전자입찰 시스템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바로가기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마켓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바로가기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바로가기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메인이미지영역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페이지에서 관리가능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서비스별 이미지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콘텐츠 네비게이션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각 메뉴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자동롤링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런링타임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각 메뉴 마우스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 및 타이틀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서비스 관리영역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운영서 관리페이지에서 변경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타이틀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매안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서브 타이틀 등록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바로가기 링크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이동할 링크등록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등록가능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메뉴명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등록가능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사업소개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담당자안내 팝업호출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다음페이지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2C3C4B10-78E2-3C7D-28BC-62A2E49E74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초기화면</a:t>
            </a:r>
          </a:p>
        </p:txBody>
      </p:sp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CBA61A8E-98B5-BFF0-A56D-705B57A60CAF}"/>
              </a:ext>
            </a:extLst>
          </p:cNvPr>
          <p:cNvSpPr txBox="1"/>
          <p:nvPr/>
        </p:nvSpPr>
        <p:spPr>
          <a:xfrm>
            <a:off x="147210" y="1988062"/>
            <a:ext cx="2504037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</a:t>
            </a:r>
            <a:r>
              <a:rPr 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Solution</a:t>
            </a: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전자거래시스템 </a:t>
            </a:r>
            <a:endParaRPr lang="en-US" altLang="ko-KR"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전문적인 품질관리를 통한 자재관리 전문 공급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2800;g28120ce3749_2_4">
            <a:extLst>
              <a:ext uri="{FF2B5EF4-FFF2-40B4-BE49-F238E27FC236}">
                <a16:creationId xmlns:a16="http://schemas.microsoft.com/office/drawing/2014/main" id="{5DDF1667-F84C-4766-6E73-B23526421EC9}"/>
              </a:ext>
            </a:extLst>
          </p:cNvPr>
          <p:cNvSpPr/>
          <p:nvPr/>
        </p:nvSpPr>
        <p:spPr>
          <a:xfrm>
            <a:off x="2309407" y="2727049"/>
            <a:ext cx="600900" cy="58475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2801;g28120ce3749_2_4">
            <a:extLst>
              <a:ext uri="{FF2B5EF4-FFF2-40B4-BE49-F238E27FC236}">
                <a16:creationId xmlns:a16="http://schemas.microsoft.com/office/drawing/2014/main" id="{8956810E-EF99-C54D-E8B8-83435F62B9FC}"/>
              </a:ext>
            </a:extLst>
          </p:cNvPr>
          <p:cNvSpPr/>
          <p:nvPr/>
        </p:nvSpPr>
        <p:spPr>
          <a:xfrm>
            <a:off x="1370794" y="339176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dirty="0" err="1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700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u="sng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 dirty="0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2802;g28120ce3749_2_4">
            <a:extLst>
              <a:ext uri="{FF2B5EF4-FFF2-40B4-BE49-F238E27FC236}">
                <a16:creationId xmlns:a16="http://schemas.microsoft.com/office/drawing/2014/main" id="{48781F88-687B-77D3-6CCA-34168222C94B}"/>
              </a:ext>
            </a:extLst>
          </p:cNvPr>
          <p:cNvSpPr/>
          <p:nvPr/>
        </p:nvSpPr>
        <p:spPr>
          <a:xfrm>
            <a:off x="234894" y="2730660"/>
            <a:ext cx="2023471" cy="2671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2803;g28120ce3749_2_4">
            <a:extLst>
              <a:ext uri="{FF2B5EF4-FFF2-40B4-BE49-F238E27FC236}">
                <a16:creationId xmlns:a16="http://schemas.microsoft.com/office/drawing/2014/main" id="{2298E781-B3CC-C68A-2392-0C5816F536BA}"/>
              </a:ext>
            </a:extLst>
          </p:cNvPr>
          <p:cNvSpPr/>
          <p:nvPr/>
        </p:nvSpPr>
        <p:spPr>
          <a:xfrm>
            <a:off x="234894" y="3044621"/>
            <a:ext cx="2023471" cy="2671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3B950C6-395A-C258-B126-79AB6924EFB3}"/>
              </a:ext>
            </a:extLst>
          </p:cNvPr>
          <p:cNvSpPr/>
          <p:nvPr/>
        </p:nvSpPr>
        <p:spPr>
          <a:xfrm>
            <a:off x="5988949" y="5745561"/>
            <a:ext cx="1553051" cy="207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일반인을 위한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자재전문 쇼핑몰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0F352A4E-B1C0-A96A-5394-D360B5267501}"/>
              </a:ext>
            </a:extLst>
          </p:cNvPr>
          <p:cNvSpPr txBox="1"/>
          <p:nvPr/>
        </p:nvSpPr>
        <p:spPr>
          <a:xfrm>
            <a:off x="5979075" y="5466835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ICT마켓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9D2B1D96-01FD-123D-F9B7-843ABB0D87A3}"/>
              </a:ext>
            </a:extLst>
          </p:cNvPr>
          <p:cNvSpPr txBox="1"/>
          <p:nvPr/>
        </p:nvSpPr>
        <p:spPr>
          <a:xfrm>
            <a:off x="3976563" y="1223318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시스템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2795;g28120ce3749_2_4">
            <a:extLst>
              <a:ext uri="{FF2B5EF4-FFF2-40B4-BE49-F238E27FC236}">
                <a16:creationId xmlns:a16="http://schemas.microsoft.com/office/drawing/2014/main" id="{070EDB30-2160-C2D0-A95E-D7863E38473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895" y="1710035"/>
            <a:ext cx="1044459" cy="32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Google Shape;3004;g2f44a8c572f_1_290">
            <a:extLst>
              <a:ext uri="{FF2B5EF4-FFF2-40B4-BE49-F238E27FC236}">
                <a16:creationId xmlns:a16="http://schemas.microsoft.com/office/drawing/2014/main" id="{2FEAB8CA-9200-80D6-7136-94DBC94621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832235"/>
              </p:ext>
            </p:extLst>
          </p:nvPr>
        </p:nvGraphicFramePr>
        <p:xfrm>
          <a:off x="806562" y="4248242"/>
          <a:ext cx="2797174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97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ㅣ</a:t>
                      </a:r>
                      <a:r>
                        <a:rPr lang="ko-KR" altLang="ko-KR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</a:t>
                      </a:r>
                      <a:r>
                        <a:rPr lang="ko-KR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 </a:t>
                      </a: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ㅣ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공동인증프로그램 </a:t>
                      </a: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설치ㅣ공동인증서안내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Google Shape;3006;g2f44a8c572f_1_290" descr="OK plaza">
            <a:extLst>
              <a:ext uri="{FF2B5EF4-FFF2-40B4-BE49-F238E27FC236}">
                <a16:creationId xmlns:a16="http://schemas.microsoft.com/office/drawing/2014/main" id="{60811396-A246-5F5B-87ED-806B2B85FD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5" y="4241361"/>
            <a:ext cx="623416" cy="2671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007;g2f44a8c572f_1_290">
            <a:extLst>
              <a:ext uri="{FF2B5EF4-FFF2-40B4-BE49-F238E27FC236}">
                <a16:creationId xmlns:a16="http://schemas.microsoft.com/office/drawing/2014/main" id="{8EAA53DA-BDA2-AEC3-A235-B3D08B89C410}"/>
              </a:ext>
            </a:extLst>
          </p:cNvPr>
          <p:cNvSpPr txBox="1"/>
          <p:nvPr/>
        </p:nvSpPr>
        <p:spPr>
          <a:xfrm>
            <a:off x="907057" y="4444906"/>
            <a:ext cx="1686000" cy="267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</a:t>
            </a:r>
            <a:r>
              <a:rPr lang="en-US" alt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83        </a:t>
            </a:r>
            <a:endParaRPr lang="ko-KR" altLang="en-US"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7DF96A47-B0C2-0BD1-0AE8-3CF33781266C}"/>
              </a:ext>
            </a:extLst>
          </p:cNvPr>
          <p:cNvSpPr/>
          <p:nvPr/>
        </p:nvSpPr>
        <p:spPr>
          <a:xfrm>
            <a:off x="1124359" y="3402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3476FF-22E2-14FD-9280-39727F717BC9}"/>
              </a:ext>
            </a:extLst>
          </p:cNvPr>
          <p:cNvSpPr/>
          <p:nvPr/>
        </p:nvSpPr>
        <p:spPr>
          <a:xfrm>
            <a:off x="9969887" y="21037"/>
            <a:ext cx="2210634" cy="203054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로그인 버튼 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회원신청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회원가입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회원이 즉시 </a:t>
            </a:r>
            <a:r>
              <a:rPr lang="ko-KR" altLang="en-US" sz="1000" dirty="0" err="1">
                <a:solidFill>
                  <a:srgbClr val="FF0000"/>
                </a:solidFill>
              </a:rPr>
              <a:t>가입되는것이</a:t>
            </a:r>
            <a:r>
              <a:rPr lang="ko-KR" altLang="en-US" sz="1000" dirty="0">
                <a:solidFill>
                  <a:srgbClr val="FF0000"/>
                </a:solidFill>
              </a:rPr>
              <a:t> 아니라 가입승인을 거쳐서 회원가입이 되므로 </a:t>
            </a:r>
            <a:r>
              <a:rPr lang="en-US" altLang="ko-KR" sz="1000" dirty="0">
                <a:solidFill>
                  <a:srgbClr val="FF0000"/>
                </a:solidFill>
              </a:rPr>
              <a:t>“</a:t>
            </a:r>
            <a:r>
              <a:rPr lang="ko-KR" altLang="en-US" sz="1000" dirty="0">
                <a:solidFill>
                  <a:srgbClr val="FF0000"/>
                </a:solidFill>
              </a:rPr>
              <a:t>회원신청</a:t>
            </a:r>
            <a:r>
              <a:rPr lang="en-US" altLang="ko-KR" sz="1000" dirty="0">
                <a:solidFill>
                  <a:srgbClr val="FF0000"/>
                </a:solidFill>
              </a:rPr>
              <a:t>”</a:t>
            </a:r>
            <a:r>
              <a:rPr lang="ko-KR" altLang="en-US" sz="1000" dirty="0">
                <a:solidFill>
                  <a:srgbClr val="FF0000"/>
                </a:solidFill>
              </a:rPr>
              <a:t>이 좀더 의미가 </a:t>
            </a:r>
            <a:r>
              <a:rPr lang="ko-KR" altLang="en-US" sz="1000" dirty="0" err="1">
                <a:solidFill>
                  <a:srgbClr val="FF0000"/>
                </a:solidFill>
              </a:rPr>
              <a:t>맞는것</a:t>
            </a:r>
            <a:r>
              <a:rPr lang="ko-KR" altLang="en-US" sz="1000" dirty="0">
                <a:solidFill>
                  <a:srgbClr val="FF0000"/>
                </a:solidFill>
              </a:rPr>
              <a:t> 같습니다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9" name="Google Shape;2802;g28120ce3749_2_4">
            <a:extLst>
              <a:ext uri="{FF2B5EF4-FFF2-40B4-BE49-F238E27FC236}">
                <a16:creationId xmlns:a16="http://schemas.microsoft.com/office/drawing/2014/main" id="{9E75F1A9-1A8F-9ECC-EAFC-59AAEF0DB2E0}"/>
              </a:ext>
            </a:extLst>
          </p:cNvPr>
          <p:cNvSpPr/>
          <p:nvPr/>
        </p:nvSpPr>
        <p:spPr>
          <a:xfrm>
            <a:off x="2381986" y="4504109"/>
            <a:ext cx="612437" cy="18274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개인정보처리방침</a:t>
            </a:r>
            <a:endParaRPr sz="5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802;g28120ce3749_2_4">
            <a:extLst>
              <a:ext uri="{FF2B5EF4-FFF2-40B4-BE49-F238E27FC236}">
                <a16:creationId xmlns:a16="http://schemas.microsoft.com/office/drawing/2014/main" id="{FEFA68E6-A556-79F9-B515-62760B426934}"/>
              </a:ext>
            </a:extLst>
          </p:cNvPr>
          <p:cNvSpPr/>
          <p:nvPr/>
        </p:nvSpPr>
        <p:spPr>
          <a:xfrm>
            <a:off x="3018940" y="4504109"/>
            <a:ext cx="695034" cy="18274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 수집거부</a:t>
            </a:r>
            <a:endParaRPr sz="5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Google Shape;3004;g2f44a8c572f_1_290">
            <a:extLst>
              <a:ext uri="{FF2B5EF4-FFF2-40B4-BE49-F238E27FC236}">
                <a16:creationId xmlns:a16="http://schemas.microsoft.com/office/drawing/2014/main" id="{AFB6C098-ED63-86EF-11BE-F9A1882ED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212749"/>
              </p:ext>
            </p:extLst>
          </p:nvPr>
        </p:nvGraphicFramePr>
        <p:xfrm>
          <a:off x="234895" y="1224558"/>
          <a:ext cx="985412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85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사업소개 </a:t>
                      </a: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ㅣ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이용안내</a:t>
                      </a:r>
                      <a:endParaRPr sz="6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" name="Picture 2">
            <a:extLst>
              <a:ext uri="{FF2B5EF4-FFF2-40B4-BE49-F238E27FC236}">
                <a16:creationId xmlns:a16="http://schemas.microsoft.com/office/drawing/2014/main" id="{A3C1E40C-34F0-3ED6-07D8-082F7780C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4895" y="343268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2801;g28120ce3749_2_4">
            <a:extLst>
              <a:ext uri="{FF2B5EF4-FFF2-40B4-BE49-F238E27FC236}">
                <a16:creationId xmlns:a16="http://schemas.microsoft.com/office/drawing/2014/main" id="{87A0B808-EBED-FE4B-5646-047965D0ADA9}"/>
              </a:ext>
            </a:extLst>
          </p:cNvPr>
          <p:cNvSpPr/>
          <p:nvPr/>
        </p:nvSpPr>
        <p:spPr>
          <a:xfrm>
            <a:off x="376203" y="3391768"/>
            <a:ext cx="657655" cy="20943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</a:t>
            </a:r>
            <a:r>
              <a:rPr lang="ko-KR" altLang="en-US" sz="700" u="sng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i="0" u="sng" strike="noStrike" cap="none" dirty="0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802;g28120ce3749_2_4">
            <a:extLst>
              <a:ext uri="{FF2B5EF4-FFF2-40B4-BE49-F238E27FC236}">
                <a16:creationId xmlns:a16="http://schemas.microsoft.com/office/drawing/2014/main" id="{5C8C2F37-EBCB-032D-C778-A2C68ACDED4F}"/>
              </a:ext>
            </a:extLst>
          </p:cNvPr>
          <p:cNvSpPr/>
          <p:nvPr/>
        </p:nvSpPr>
        <p:spPr>
          <a:xfrm>
            <a:off x="234894" y="3672742"/>
            <a:ext cx="1289973" cy="2671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공급파트너 신청</a:t>
            </a:r>
            <a:endParaRPr sz="800" b="1" i="0" u="none" strike="noStrike" cap="none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B8568363-167C-DA0F-151D-D36AE5876A54}"/>
              </a:ext>
            </a:extLst>
          </p:cNvPr>
          <p:cNvSpPr/>
          <p:nvPr/>
        </p:nvSpPr>
        <p:spPr>
          <a:xfrm>
            <a:off x="1620090" y="3672742"/>
            <a:ext cx="1289973" cy="2671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구매파트너 신청</a:t>
            </a:r>
            <a:endParaRPr sz="800" b="1" i="0" u="none" strike="noStrike" cap="none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807;g28120ce3749_2_4">
            <a:extLst>
              <a:ext uri="{FF2B5EF4-FFF2-40B4-BE49-F238E27FC236}">
                <a16:creationId xmlns:a16="http://schemas.microsoft.com/office/drawing/2014/main" id="{03F3A983-8C60-AAE9-6960-DDE2DBB07B19}"/>
              </a:ext>
            </a:extLst>
          </p:cNvPr>
          <p:cNvSpPr txBox="1"/>
          <p:nvPr/>
        </p:nvSpPr>
        <p:spPr>
          <a:xfrm>
            <a:off x="7631226" y="5438082"/>
            <a:ext cx="185213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통신자재 </a:t>
            </a:r>
            <a:r>
              <a:rPr lang="ko-KR" alt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오픈소싱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06;g28120ce3749_2_4">
            <a:extLst>
              <a:ext uri="{FF2B5EF4-FFF2-40B4-BE49-F238E27FC236}">
                <a16:creationId xmlns:a16="http://schemas.microsoft.com/office/drawing/2014/main" id="{C608B31D-4A0B-B86F-AC3E-539FC26E79DA}"/>
              </a:ext>
            </a:extLst>
          </p:cNvPr>
          <p:cNvSpPr/>
          <p:nvPr/>
        </p:nvSpPr>
        <p:spPr>
          <a:xfrm>
            <a:off x="3979693" y="1526735"/>
            <a:ext cx="1946614" cy="190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사업자를 위한 자재입찰 시스템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47A7562-3159-583D-23EE-2232175EB8E4}"/>
              </a:ext>
            </a:extLst>
          </p:cNvPr>
          <p:cNvGrpSpPr/>
          <p:nvPr/>
        </p:nvGrpSpPr>
        <p:grpSpPr>
          <a:xfrm>
            <a:off x="4083729" y="1796768"/>
            <a:ext cx="934825" cy="249000"/>
            <a:chOff x="4083729" y="1796768"/>
            <a:chExt cx="934825" cy="249000"/>
          </a:xfrm>
        </p:grpSpPr>
        <p:sp>
          <p:nvSpPr>
            <p:cNvPr id="29" name="Google Shape;2791;g28120ce3749_2_4">
              <a:extLst>
                <a:ext uri="{FF2B5EF4-FFF2-40B4-BE49-F238E27FC236}">
                  <a16:creationId xmlns:a16="http://schemas.microsoft.com/office/drawing/2014/main" id="{288592E3-7C56-70D4-FC62-6BADEE36535E}"/>
                </a:ext>
              </a:extLst>
            </p:cNvPr>
            <p:cNvSpPr/>
            <p:nvPr/>
          </p:nvSpPr>
          <p:spPr>
            <a:xfrm>
              <a:off x="4083729" y="1812356"/>
              <a:ext cx="934825" cy="190651"/>
            </a:xfrm>
            <a:prstGeom prst="roundRect">
              <a:avLst>
                <a:gd name="adj" fmla="val 1998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dirty="0">
                  <a:latin typeface="Malgun Gothic"/>
                  <a:ea typeface="Malgun Gothic"/>
                  <a:cs typeface="Malgun Gothic"/>
                  <a:sym typeface="Malgun Gothic"/>
                </a:rPr>
                <a:t>바로가기 </a:t>
              </a:r>
              <a:endParaRPr sz="700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2805;g28120ce3749_2_4">
              <a:extLst>
                <a:ext uri="{FF2B5EF4-FFF2-40B4-BE49-F238E27FC236}">
                  <a16:creationId xmlns:a16="http://schemas.microsoft.com/office/drawing/2014/main" id="{3B2E4A62-E550-F9DE-6182-78418D74ED7E}"/>
                </a:ext>
              </a:extLst>
            </p:cNvPr>
            <p:cNvSpPr txBox="1"/>
            <p:nvPr/>
          </p:nvSpPr>
          <p:spPr>
            <a:xfrm>
              <a:off x="4770970" y="1796768"/>
              <a:ext cx="233100" cy="2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⇀</a:t>
              </a:r>
              <a:endParaRPr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1" name="Google Shape;2791;g28120ce3749_2_4">
            <a:extLst>
              <a:ext uri="{FF2B5EF4-FFF2-40B4-BE49-F238E27FC236}">
                <a16:creationId xmlns:a16="http://schemas.microsoft.com/office/drawing/2014/main" id="{294FF4F1-E06F-7F6D-6741-E786A2A74BE4}"/>
              </a:ext>
            </a:extLst>
          </p:cNvPr>
          <p:cNvSpPr/>
          <p:nvPr/>
        </p:nvSpPr>
        <p:spPr>
          <a:xfrm>
            <a:off x="4220866" y="4241361"/>
            <a:ext cx="3220558" cy="337137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시스템 </a:t>
            </a:r>
            <a:r>
              <a:rPr lang="ko-KR" altLang="en-US" sz="700" b="1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b="1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ICT 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마켓 </a:t>
            </a:r>
            <a:r>
              <a:rPr lang="ko-KR" altLang="en-US" sz="700" b="1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SK 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통신자재 </a:t>
            </a:r>
            <a:r>
              <a:rPr lang="ko-KR" altLang="en-US" sz="700" b="1" dirty="0" err="1">
                <a:latin typeface="Malgun Gothic"/>
                <a:ea typeface="Malgun Gothic"/>
                <a:cs typeface="Malgun Gothic"/>
                <a:sym typeface="Malgun Gothic"/>
              </a:rPr>
              <a:t>오픈소싱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804;g28120ce3749_2_4">
            <a:extLst>
              <a:ext uri="{FF2B5EF4-FFF2-40B4-BE49-F238E27FC236}">
                <a16:creationId xmlns:a16="http://schemas.microsoft.com/office/drawing/2014/main" id="{3A559536-D72C-3347-F6DA-F869E94936F6}"/>
              </a:ext>
            </a:extLst>
          </p:cNvPr>
          <p:cNvSpPr/>
          <p:nvPr/>
        </p:nvSpPr>
        <p:spPr>
          <a:xfrm>
            <a:off x="7631226" y="5716808"/>
            <a:ext cx="2047875" cy="195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SK 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통신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Network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에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소요되는 자재공급 협력사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8A56589-D0CA-30A3-D7C7-8799253087A7}"/>
              </a:ext>
            </a:extLst>
          </p:cNvPr>
          <p:cNvGrpSpPr/>
          <p:nvPr/>
        </p:nvGrpSpPr>
        <p:grpSpPr>
          <a:xfrm>
            <a:off x="6078237" y="5997928"/>
            <a:ext cx="934825" cy="249000"/>
            <a:chOff x="4083729" y="1796768"/>
            <a:chExt cx="934825" cy="249000"/>
          </a:xfrm>
        </p:grpSpPr>
        <p:sp>
          <p:nvSpPr>
            <p:cNvPr id="35" name="Google Shape;2791;g28120ce3749_2_4">
              <a:extLst>
                <a:ext uri="{FF2B5EF4-FFF2-40B4-BE49-F238E27FC236}">
                  <a16:creationId xmlns:a16="http://schemas.microsoft.com/office/drawing/2014/main" id="{85076407-E229-FC62-1F83-75F3FBB583AF}"/>
                </a:ext>
              </a:extLst>
            </p:cNvPr>
            <p:cNvSpPr/>
            <p:nvPr/>
          </p:nvSpPr>
          <p:spPr>
            <a:xfrm>
              <a:off x="4083729" y="1812356"/>
              <a:ext cx="934825" cy="190651"/>
            </a:xfrm>
            <a:prstGeom prst="roundRect">
              <a:avLst>
                <a:gd name="adj" fmla="val 1998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dirty="0">
                  <a:latin typeface="Malgun Gothic"/>
                  <a:ea typeface="Malgun Gothic"/>
                  <a:cs typeface="Malgun Gothic"/>
                  <a:sym typeface="Malgun Gothic"/>
                </a:rPr>
                <a:t>바로가기 </a:t>
              </a:r>
              <a:endParaRPr sz="700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2805;g28120ce3749_2_4">
              <a:extLst>
                <a:ext uri="{FF2B5EF4-FFF2-40B4-BE49-F238E27FC236}">
                  <a16:creationId xmlns:a16="http://schemas.microsoft.com/office/drawing/2014/main" id="{BAF2B363-7FFB-3EB8-3F58-3D36F6C0E8D2}"/>
                </a:ext>
              </a:extLst>
            </p:cNvPr>
            <p:cNvSpPr txBox="1"/>
            <p:nvPr/>
          </p:nvSpPr>
          <p:spPr>
            <a:xfrm>
              <a:off x="4770970" y="1796768"/>
              <a:ext cx="233100" cy="2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⇀</a:t>
              </a:r>
              <a:endParaRPr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5FBDE2-2DE0-E052-C122-D07CC981882E}"/>
              </a:ext>
            </a:extLst>
          </p:cNvPr>
          <p:cNvGrpSpPr/>
          <p:nvPr/>
        </p:nvGrpSpPr>
        <p:grpSpPr>
          <a:xfrm>
            <a:off x="7720338" y="5969175"/>
            <a:ext cx="934825" cy="249000"/>
            <a:chOff x="4083729" y="1796768"/>
            <a:chExt cx="934825" cy="249000"/>
          </a:xfrm>
        </p:grpSpPr>
        <p:sp>
          <p:nvSpPr>
            <p:cNvPr id="38" name="Google Shape;2791;g28120ce3749_2_4">
              <a:extLst>
                <a:ext uri="{FF2B5EF4-FFF2-40B4-BE49-F238E27FC236}">
                  <a16:creationId xmlns:a16="http://schemas.microsoft.com/office/drawing/2014/main" id="{BF4617EE-BB33-19EE-66B4-96AAD6689930}"/>
                </a:ext>
              </a:extLst>
            </p:cNvPr>
            <p:cNvSpPr/>
            <p:nvPr/>
          </p:nvSpPr>
          <p:spPr>
            <a:xfrm>
              <a:off x="4083729" y="1812356"/>
              <a:ext cx="934825" cy="190651"/>
            </a:xfrm>
            <a:prstGeom prst="roundRect">
              <a:avLst>
                <a:gd name="adj" fmla="val 1998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dirty="0">
                  <a:latin typeface="Malgun Gothic"/>
                  <a:ea typeface="Malgun Gothic"/>
                  <a:cs typeface="Malgun Gothic"/>
                  <a:sym typeface="Malgun Gothic"/>
                </a:rPr>
                <a:t>바로가기 </a:t>
              </a:r>
              <a:endParaRPr sz="700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2805;g28120ce3749_2_4">
              <a:extLst>
                <a:ext uri="{FF2B5EF4-FFF2-40B4-BE49-F238E27FC236}">
                  <a16:creationId xmlns:a16="http://schemas.microsoft.com/office/drawing/2014/main" id="{66175873-9E9D-6083-A7C9-D84317A45845}"/>
                </a:ext>
              </a:extLst>
            </p:cNvPr>
            <p:cNvSpPr txBox="1"/>
            <p:nvPr/>
          </p:nvSpPr>
          <p:spPr>
            <a:xfrm>
              <a:off x="4770970" y="1796768"/>
              <a:ext cx="233100" cy="24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⇀</a:t>
              </a:r>
              <a:endParaRPr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63E3465D-7A8B-38D6-F722-F3FCBBB12004}"/>
              </a:ext>
            </a:extLst>
          </p:cNvPr>
          <p:cNvSpPr/>
          <p:nvPr/>
        </p:nvSpPr>
        <p:spPr>
          <a:xfrm>
            <a:off x="1479049" y="373009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Google Shape;2784;g28120bc8d10_0_543">
            <a:extLst>
              <a:ext uri="{FF2B5EF4-FFF2-40B4-BE49-F238E27FC236}">
                <a16:creationId xmlns:a16="http://schemas.microsoft.com/office/drawing/2014/main" id="{EF64738C-FC20-FF29-1B7C-EFD318CA667E}"/>
              </a:ext>
            </a:extLst>
          </p:cNvPr>
          <p:cNvCxnSpPr>
            <a:cxnSpLocks/>
            <a:stCxn id="10" idx="3"/>
            <a:endCxn id="40" idx="0"/>
          </p:cNvCxnSpPr>
          <p:nvPr/>
        </p:nvCxnSpPr>
        <p:spPr>
          <a:xfrm>
            <a:off x="5477079" y="1633973"/>
            <a:ext cx="2334328" cy="3653549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643B0D-C3AD-1F68-053B-2A8CDF0865C9}"/>
              </a:ext>
            </a:extLst>
          </p:cNvPr>
          <p:cNvSpPr/>
          <p:nvPr/>
        </p:nvSpPr>
        <p:spPr>
          <a:xfrm>
            <a:off x="3996367" y="1222178"/>
            <a:ext cx="1480712" cy="82359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CFB8137-8F5A-A412-BC1D-328F83A3BFA9}"/>
              </a:ext>
            </a:extLst>
          </p:cNvPr>
          <p:cNvSpPr/>
          <p:nvPr/>
        </p:nvSpPr>
        <p:spPr>
          <a:xfrm>
            <a:off x="5885690" y="5287522"/>
            <a:ext cx="3851434" cy="114351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Google Shape;1699;g2fb18904de5_2_107">
            <a:extLst>
              <a:ext uri="{FF2B5EF4-FFF2-40B4-BE49-F238E27FC236}">
                <a16:creationId xmlns:a16="http://schemas.microsoft.com/office/drawing/2014/main" id="{F287E7F3-A82D-0468-23B8-7ADE752543F2}"/>
              </a:ext>
            </a:extLst>
          </p:cNvPr>
          <p:cNvSpPr/>
          <p:nvPr/>
        </p:nvSpPr>
        <p:spPr>
          <a:xfrm>
            <a:off x="5402939" y="11624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699;g2fb18904de5_2_107">
            <a:extLst>
              <a:ext uri="{FF2B5EF4-FFF2-40B4-BE49-F238E27FC236}">
                <a16:creationId xmlns:a16="http://schemas.microsoft.com/office/drawing/2014/main" id="{104C3D50-DAF5-FD82-E3A0-468F533EDCA4}"/>
              </a:ext>
            </a:extLst>
          </p:cNvPr>
          <p:cNvSpPr/>
          <p:nvPr/>
        </p:nvSpPr>
        <p:spPr>
          <a:xfrm>
            <a:off x="6030368" y="28549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699;g2fb18904de5_2_107">
            <a:extLst>
              <a:ext uri="{FF2B5EF4-FFF2-40B4-BE49-F238E27FC236}">
                <a16:creationId xmlns:a16="http://schemas.microsoft.com/office/drawing/2014/main" id="{39FD346A-ED93-71E4-AB90-1963F78B8A45}"/>
              </a:ext>
            </a:extLst>
          </p:cNvPr>
          <p:cNvSpPr/>
          <p:nvPr/>
        </p:nvSpPr>
        <p:spPr>
          <a:xfrm>
            <a:off x="4130866" y="414635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99;g2fb18904de5_2_107">
            <a:extLst>
              <a:ext uri="{FF2B5EF4-FFF2-40B4-BE49-F238E27FC236}">
                <a16:creationId xmlns:a16="http://schemas.microsoft.com/office/drawing/2014/main" id="{A20A8B07-08B0-5852-B6A0-3923749DD8F7}"/>
              </a:ext>
            </a:extLst>
          </p:cNvPr>
          <p:cNvSpPr/>
          <p:nvPr/>
        </p:nvSpPr>
        <p:spPr>
          <a:xfrm>
            <a:off x="3808030" y="103831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9;g2fb18904de5_2_107">
            <a:extLst>
              <a:ext uri="{FF2B5EF4-FFF2-40B4-BE49-F238E27FC236}">
                <a16:creationId xmlns:a16="http://schemas.microsoft.com/office/drawing/2014/main" id="{64FFE007-BEE7-8A64-D688-023BBCC35626}"/>
              </a:ext>
            </a:extLst>
          </p:cNvPr>
          <p:cNvSpPr/>
          <p:nvPr/>
        </p:nvSpPr>
        <p:spPr>
          <a:xfrm>
            <a:off x="168460" y="10877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3018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64140-06FD-D17A-FC49-7C36256B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632EE-A563-7514-EECB-AEBC5A07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5B2F7-D489-7104-EEA3-97C6C6E305D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초기화면</a:t>
            </a:r>
          </a:p>
        </p:txBody>
      </p:sp>
      <p:sp>
        <p:nvSpPr>
          <p:cNvPr id="9" name="Google Shape;807;g28120bc8d10_0_307">
            <a:extLst>
              <a:ext uri="{FF2B5EF4-FFF2-40B4-BE49-F238E27FC236}">
                <a16:creationId xmlns:a16="http://schemas.microsoft.com/office/drawing/2014/main" id="{9480EFE3-F6C2-3DF3-5F5B-089387B8523A}"/>
              </a:ext>
            </a:extLst>
          </p:cNvPr>
          <p:cNvSpPr/>
          <p:nvPr/>
        </p:nvSpPr>
        <p:spPr>
          <a:xfrm>
            <a:off x="273661" y="1239962"/>
            <a:ext cx="4679339" cy="393751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808;g28120bc8d10_0_307">
            <a:extLst>
              <a:ext uri="{FF2B5EF4-FFF2-40B4-BE49-F238E27FC236}">
                <a16:creationId xmlns:a16="http://schemas.microsoft.com/office/drawing/2014/main" id="{BAAD2773-736F-2276-9B0C-2B2B3DCC12D5}"/>
              </a:ext>
            </a:extLst>
          </p:cNvPr>
          <p:cNvSpPr/>
          <p:nvPr/>
        </p:nvSpPr>
        <p:spPr>
          <a:xfrm>
            <a:off x="415234" y="1301619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사업소개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811;g28120bc8d10_0_307">
            <a:extLst>
              <a:ext uri="{FF2B5EF4-FFF2-40B4-BE49-F238E27FC236}">
                <a16:creationId xmlns:a16="http://schemas.microsoft.com/office/drawing/2014/main" id="{783FC4C9-1542-4FF3-FFEF-4509E7A66380}"/>
              </a:ext>
            </a:extLst>
          </p:cNvPr>
          <p:cNvSpPr/>
          <p:nvPr/>
        </p:nvSpPr>
        <p:spPr>
          <a:xfrm>
            <a:off x="4705872" y="1301619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10;g28120bc8d10_0_307">
            <a:extLst>
              <a:ext uri="{FF2B5EF4-FFF2-40B4-BE49-F238E27FC236}">
                <a16:creationId xmlns:a16="http://schemas.microsoft.com/office/drawing/2014/main" id="{77B03700-155C-C551-435C-5AEE3DDB892D}"/>
              </a:ext>
            </a:extLst>
          </p:cNvPr>
          <p:cNvSpPr/>
          <p:nvPr/>
        </p:nvSpPr>
        <p:spPr>
          <a:xfrm>
            <a:off x="2430200" y="358988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" name="직선 연결선 29">
            <a:extLst>
              <a:ext uri="{FF2B5EF4-FFF2-40B4-BE49-F238E27FC236}">
                <a16:creationId xmlns:a16="http://schemas.microsoft.com/office/drawing/2014/main" id="{A792747C-19C5-094B-C761-6615EFE76A0F}"/>
              </a:ext>
            </a:extLst>
          </p:cNvPr>
          <p:cNvCxnSpPr>
            <a:cxnSpLocks/>
          </p:cNvCxnSpPr>
          <p:nvPr/>
        </p:nvCxnSpPr>
        <p:spPr>
          <a:xfrm>
            <a:off x="337151" y="1584059"/>
            <a:ext cx="453141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37FCF342-9FF1-52AE-8EC8-141CB955A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51" y="1649539"/>
            <a:ext cx="4531412" cy="3447380"/>
          </a:xfrm>
          <a:prstGeom prst="rect">
            <a:avLst/>
          </a:prstGeom>
        </p:spPr>
      </p:pic>
      <p:sp>
        <p:nvSpPr>
          <p:cNvPr id="16" name="Google Shape;807;g28120bc8d10_0_307">
            <a:extLst>
              <a:ext uri="{FF2B5EF4-FFF2-40B4-BE49-F238E27FC236}">
                <a16:creationId xmlns:a16="http://schemas.microsoft.com/office/drawing/2014/main" id="{CCBB2DA0-8C85-B46E-978E-B6E346CD34A5}"/>
              </a:ext>
            </a:extLst>
          </p:cNvPr>
          <p:cNvSpPr/>
          <p:nvPr/>
        </p:nvSpPr>
        <p:spPr>
          <a:xfrm>
            <a:off x="5092796" y="1239962"/>
            <a:ext cx="4679339" cy="36471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808;g28120bc8d10_0_307">
            <a:extLst>
              <a:ext uri="{FF2B5EF4-FFF2-40B4-BE49-F238E27FC236}">
                <a16:creationId xmlns:a16="http://schemas.microsoft.com/office/drawing/2014/main" id="{AF0C1DBB-186F-E8ED-8047-DF509FAE80E5}"/>
              </a:ext>
            </a:extLst>
          </p:cNvPr>
          <p:cNvSpPr/>
          <p:nvPr/>
        </p:nvSpPr>
        <p:spPr>
          <a:xfrm>
            <a:off x="5234369" y="1301619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담당자안내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811;g28120bc8d10_0_307">
            <a:extLst>
              <a:ext uri="{FF2B5EF4-FFF2-40B4-BE49-F238E27FC236}">
                <a16:creationId xmlns:a16="http://schemas.microsoft.com/office/drawing/2014/main" id="{05E68A77-D15E-2664-6D89-671B1D2517BA}"/>
              </a:ext>
            </a:extLst>
          </p:cNvPr>
          <p:cNvSpPr/>
          <p:nvPr/>
        </p:nvSpPr>
        <p:spPr>
          <a:xfrm>
            <a:off x="9525007" y="1301619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810;g28120bc8d10_0_307">
            <a:extLst>
              <a:ext uri="{FF2B5EF4-FFF2-40B4-BE49-F238E27FC236}">
                <a16:creationId xmlns:a16="http://schemas.microsoft.com/office/drawing/2014/main" id="{F5445FB3-75BF-115B-B5F5-F25FBDA78E19}"/>
              </a:ext>
            </a:extLst>
          </p:cNvPr>
          <p:cNvSpPr/>
          <p:nvPr/>
        </p:nvSpPr>
        <p:spPr>
          <a:xfrm>
            <a:off x="7249335" y="358988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" name="직선 연결선 29">
            <a:extLst>
              <a:ext uri="{FF2B5EF4-FFF2-40B4-BE49-F238E27FC236}">
                <a16:creationId xmlns:a16="http://schemas.microsoft.com/office/drawing/2014/main" id="{7A340B09-0080-FB26-78EF-9DB8CFD7BC98}"/>
              </a:ext>
            </a:extLst>
          </p:cNvPr>
          <p:cNvCxnSpPr>
            <a:cxnSpLocks/>
          </p:cNvCxnSpPr>
          <p:nvPr/>
        </p:nvCxnSpPr>
        <p:spPr>
          <a:xfrm>
            <a:off x="5156286" y="1584059"/>
            <a:ext cx="453141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19EEBFB5-113A-6B65-E393-CD64B7F0D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286" y="1655340"/>
            <a:ext cx="4526448" cy="312054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51F9857-1582-1426-4DE7-356BBAFC83B7}"/>
              </a:ext>
            </a:extLst>
          </p:cNvPr>
          <p:cNvSpPr txBox="1"/>
          <p:nvPr/>
        </p:nvSpPr>
        <p:spPr>
          <a:xfrm>
            <a:off x="2125857" y="943956"/>
            <a:ext cx="9749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사업소개  팝업</a:t>
            </a:r>
            <a:r>
              <a:rPr kumimoji="1"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endParaRPr kumimoji="1" lang="ko-KR" altLang="en-US"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6BC39C-670E-0407-B7DD-3E94A8289935}"/>
              </a:ext>
            </a:extLst>
          </p:cNvPr>
          <p:cNvSpPr txBox="1"/>
          <p:nvPr/>
        </p:nvSpPr>
        <p:spPr>
          <a:xfrm>
            <a:off x="6893696" y="943956"/>
            <a:ext cx="10775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kumimoji="1" lang="ko-KR" altLang="en-US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담당자안내  팝업</a:t>
            </a:r>
            <a:r>
              <a:rPr kumimoji="1"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  <a:endParaRPr kumimoji="1" lang="ko-KR" altLang="en-US"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67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B4BDC-7149-8829-4D56-4C2B1F90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C39819F-32C0-5E18-8CE6-4C9D75180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81380"/>
              </p:ext>
            </p:extLst>
          </p:nvPr>
        </p:nvGraphicFramePr>
        <p:xfrm>
          <a:off x="50450" y="1020624"/>
          <a:ext cx="7756634" cy="3353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5375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4" name="Google Shape;3013;g30aff63a3db_0_0">
            <a:extLst>
              <a:ext uri="{FF2B5EF4-FFF2-40B4-BE49-F238E27FC236}">
                <a16:creationId xmlns:a16="http://schemas.microsoft.com/office/drawing/2014/main" id="{FB4613C2-FEBD-6F20-4E1E-65C1C49871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94" y="1240955"/>
            <a:ext cx="1135216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164FB4-C63D-5012-E9B4-481EA9C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1205F9-62B2-6FB3-3247-615B7C91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776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안전용품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4ED92A9-0DB0-B47D-BAD3-E70F7157F165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초기화면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C7DE9-1978-61F9-57B4-1E8AC3681457}"/>
              </a:ext>
            </a:extLst>
          </p:cNvPr>
          <p:cNvSpPr txBox="1"/>
          <p:nvPr/>
        </p:nvSpPr>
        <p:spPr>
          <a:xfrm>
            <a:off x="5273136" y="2166586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image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8BD4B3B3-5C5D-7757-A997-DB1CF930861F}"/>
              </a:ext>
            </a:extLst>
          </p:cNvPr>
          <p:cNvSpPr/>
          <p:nvPr/>
        </p:nvSpPr>
        <p:spPr>
          <a:xfrm>
            <a:off x="5183136" y="20743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3425A3-160D-4215-899B-A4EC8F533F51}"/>
              </a:ext>
            </a:extLst>
          </p:cNvPr>
          <p:cNvSpPr/>
          <p:nvPr/>
        </p:nvSpPr>
        <p:spPr>
          <a:xfrm>
            <a:off x="9969887" y="21037"/>
            <a:ext cx="2210634" cy="18329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로그인 버튼 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회원신청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회원가입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회원이 즉시 </a:t>
            </a:r>
            <a:r>
              <a:rPr lang="ko-KR" altLang="en-US" sz="1000" dirty="0" err="1">
                <a:solidFill>
                  <a:srgbClr val="FF0000"/>
                </a:solidFill>
              </a:rPr>
              <a:t>가입되는것이</a:t>
            </a:r>
            <a:r>
              <a:rPr lang="ko-KR" altLang="en-US" sz="1000" dirty="0">
                <a:solidFill>
                  <a:srgbClr val="FF0000"/>
                </a:solidFill>
              </a:rPr>
              <a:t> 아니라 가입승인을 거쳐서 회원가입이 되므로 </a:t>
            </a:r>
            <a:r>
              <a:rPr lang="en-US" altLang="ko-KR" sz="1000" dirty="0">
                <a:solidFill>
                  <a:srgbClr val="FF0000"/>
                </a:solidFill>
              </a:rPr>
              <a:t>“</a:t>
            </a:r>
            <a:r>
              <a:rPr lang="ko-KR" altLang="en-US" sz="1000" dirty="0">
                <a:solidFill>
                  <a:srgbClr val="FF0000"/>
                </a:solidFill>
              </a:rPr>
              <a:t>회원신청</a:t>
            </a:r>
            <a:r>
              <a:rPr lang="en-US" altLang="ko-KR" sz="1000" dirty="0">
                <a:solidFill>
                  <a:srgbClr val="FF0000"/>
                </a:solidFill>
              </a:rPr>
              <a:t>”</a:t>
            </a:r>
            <a:r>
              <a:rPr lang="ko-KR" altLang="en-US" sz="1000" dirty="0">
                <a:solidFill>
                  <a:srgbClr val="FF0000"/>
                </a:solidFill>
              </a:rPr>
              <a:t>이 좀더 의미가 </a:t>
            </a:r>
            <a:r>
              <a:rPr lang="ko-KR" altLang="en-US" sz="1000" dirty="0" err="1">
                <a:solidFill>
                  <a:srgbClr val="FF0000"/>
                </a:solidFill>
              </a:rPr>
              <a:t>맞는것</a:t>
            </a:r>
            <a:r>
              <a:rPr lang="ko-KR" altLang="en-US" sz="1000" dirty="0">
                <a:solidFill>
                  <a:srgbClr val="FF0000"/>
                </a:solidFill>
              </a:rPr>
              <a:t> 같습니다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Google Shape;2798;g28120ce3749_2_4">
            <a:extLst>
              <a:ext uri="{FF2B5EF4-FFF2-40B4-BE49-F238E27FC236}">
                <a16:creationId xmlns:a16="http://schemas.microsoft.com/office/drawing/2014/main" id="{C2A477E5-805E-871B-8BAF-0F4A700C43A6}"/>
              </a:ext>
            </a:extLst>
          </p:cNvPr>
          <p:cNvSpPr txBox="1"/>
          <p:nvPr/>
        </p:nvSpPr>
        <p:spPr>
          <a:xfrm>
            <a:off x="147210" y="1523384"/>
            <a:ext cx="281413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</a:t>
            </a:r>
            <a:r>
              <a:rPr lang="ko-KR" alt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브로드밴드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안전용품 전문 쇼핑몰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800;g28120ce3749_2_4">
            <a:extLst>
              <a:ext uri="{FF2B5EF4-FFF2-40B4-BE49-F238E27FC236}">
                <a16:creationId xmlns:a16="http://schemas.microsoft.com/office/drawing/2014/main" id="{783508AB-9AA5-1204-6046-AE5916E573F0}"/>
              </a:ext>
            </a:extLst>
          </p:cNvPr>
          <p:cNvSpPr/>
          <p:nvPr/>
        </p:nvSpPr>
        <p:spPr>
          <a:xfrm>
            <a:off x="2309407" y="2262371"/>
            <a:ext cx="600900" cy="58475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801;g28120ce3749_2_4">
            <a:extLst>
              <a:ext uri="{FF2B5EF4-FFF2-40B4-BE49-F238E27FC236}">
                <a16:creationId xmlns:a16="http://schemas.microsoft.com/office/drawing/2014/main" id="{2A27BE5A-2CA6-F956-443B-29EB7881CAA4}"/>
              </a:ext>
            </a:extLst>
          </p:cNvPr>
          <p:cNvSpPr/>
          <p:nvPr/>
        </p:nvSpPr>
        <p:spPr>
          <a:xfrm>
            <a:off x="1370794" y="2927090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dirty="0" err="1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700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u="sng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 dirty="0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03ABD57C-4A6C-B7AC-BD63-54648BBED3AE}"/>
              </a:ext>
            </a:extLst>
          </p:cNvPr>
          <p:cNvSpPr/>
          <p:nvPr/>
        </p:nvSpPr>
        <p:spPr>
          <a:xfrm>
            <a:off x="234894" y="2265982"/>
            <a:ext cx="2023471" cy="2671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803;g28120ce3749_2_4">
            <a:extLst>
              <a:ext uri="{FF2B5EF4-FFF2-40B4-BE49-F238E27FC236}">
                <a16:creationId xmlns:a16="http://schemas.microsoft.com/office/drawing/2014/main" id="{CF2505BF-42C5-4804-3DD1-DE0F5ADB3368}"/>
              </a:ext>
            </a:extLst>
          </p:cNvPr>
          <p:cNvSpPr/>
          <p:nvPr/>
        </p:nvSpPr>
        <p:spPr>
          <a:xfrm>
            <a:off x="234894" y="2579943"/>
            <a:ext cx="2023471" cy="2671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" name="Google Shape;3004;g2f44a8c572f_1_290">
            <a:extLst>
              <a:ext uri="{FF2B5EF4-FFF2-40B4-BE49-F238E27FC236}">
                <a16:creationId xmlns:a16="http://schemas.microsoft.com/office/drawing/2014/main" id="{40B674B2-3277-FEF0-A3D5-828622842F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686796"/>
              </p:ext>
            </p:extLst>
          </p:nvPr>
        </p:nvGraphicFramePr>
        <p:xfrm>
          <a:off x="806562" y="3783564"/>
          <a:ext cx="2797174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97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ㅣ</a:t>
                      </a:r>
                      <a:r>
                        <a:rPr lang="ko-KR" altLang="ko-KR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</a:t>
                      </a:r>
                      <a:r>
                        <a:rPr lang="ko-KR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 </a:t>
                      </a: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ㅣ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공동인증프로그램 </a:t>
                      </a: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설치ㅣ공동인증서안내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5" name="Google Shape;3006;g2f44a8c572f_1_290" descr="OK plaza">
            <a:extLst>
              <a:ext uri="{FF2B5EF4-FFF2-40B4-BE49-F238E27FC236}">
                <a16:creationId xmlns:a16="http://schemas.microsoft.com/office/drawing/2014/main" id="{B9CB590B-A185-6768-8FA3-8D90EAFB99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5" y="3776683"/>
            <a:ext cx="623416" cy="26718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3007;g2f44a8c572f_1_290">
            <a:extLst>
              <a:ext uri="{FF2B5EF4-FFF2-40B4-BE49-F238E27FC236}">
                <a16:creationId xmlns:a16="http://schemas.microsoft.com/office/drawing/2014/main" id="{427B6392-E91A-F8BF-8F38-635523D800EE}"/>
              </a:ext>
            </a:extLst>
          </p:cNvPr>
          <p:cNvSpPr txBox="1"/>
          <p:nvPr/>
        </p:nvSpPr>
        <p:spPr>
          <a:xfrm>
            <a:off x="907057" y="3980228"/>
            <a:ext cx="1686000" cy="267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</a:t>
            </a:r>
            <a:r>
              <a:rPr lang="en-US" alt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83        </a:t>
            </a:r>
            <a:endParaRPr lang="ko-KR" altLang="en-US"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802;g28120ce3749_2_4">
            <a:extLst>
              <a:ext uri="{FF2B5EF4-FFF2-40B4-BE49-F238E27FC236}">
                <a16:creationId xmlns:a16="http://schemas.microsoft.com/office/drawing/2014/main" id="{829B5E23-BB06-5B93-91A5-F433541E4C52}"/>
              </a:ext>
            </a:extLst>
          </p:cNvPr>
          <p:cNvSpPr/>
          <p:nvPr/>
        </p:nvSpPr>
        <p:spPr>
          <a:xfrm>
            <a:off x="2381986" y="4039431"/>
            <a:ext cx="612437" cy="18274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개인정보처리방침</a:t>
            </a:r>
            <a:endParaRPr sz="5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802;g28120ce3749_2_4">
            <a:extLst>
              <a:ext uri="{FF2B5EF4-FFF2-40B4-BE49-F238E27FC236}">
                <a16:creationId xmlns:a16="http://schemas.microsoft.com/office/drawing/2014/main" id="{87BF4246-1D1E-604D-CAE5-8BF367983E4D}"/>
              </a:ext>
            </a:extLst>
          </p:cNvPr>
          <p:cNvSpPr/>
          <p:nvPr/>
        </p:nvSpPr>
        <p:spPr>
          <a:xfrm>
            <a:off x="3018940" y="4039431"/>
            <a:ext cx="695034" cy="18274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 수집거부</a:t>
            </a:r>
            <a:endParaRPr sz="5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30894DD1-650E-51EF-1E90-C2FBD22D7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4895" y="296800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Google Shape;2801;g28120ce3749_2_4">
            <a:extLst>
              <a:ext uri="{FF2B5EF4-FFF2-40B4-BE49-F238E27FC236}">
                <a16:creationId xmlns:a16="http://schemas.microsoft.com/office/drawing/2014/main" id="{65D2D33D-A28E-FEEB-EB0B-895DBD0AA733}"/>
              </a:ext>
            </a:extLst>
          </p:cNvPr>
          <p:cNvSpPr/>
          <p:nvPr/>
        </p:nvSpPr>
        <p:spPr>
          <a:xfrm>
            <a:off x="376203" y="2927090"/>
            <a:ext cx="657655" cy="20943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</a:t>
            </a:r>
            <a:r>
              <a:rPr lang="ko-KR" altLang="en-US" sz="700" u="sng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i="0" u="sng" strike="noStrike" cap="none" dirty="0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802;g28120ce3749_2_4">
            <a:extLst>
              <a:ext uri="{FF2B5EF4-FFF2-40B4-BE49-F238E27FC236}">
                <a16:creationId xmlns:a16="http://schemas.microsoft.com/office/drawing/2014/main" id="{617EF147-21CA-D053-E3CA-11487C9ECB19}"/>
              </a:ext>
            </a:extLst>
          </p:cNvPr>
          <p:cNvSpPr/>
          <p:nvPr/>
        </p:nvSpPr>
        <p:spPr>
          <a:xfrm>
            <a:off x="234894" y="3208064"/>
            <a:ext cx="1289973" cy="2671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공급파트너 신청</a:t>
            </a:r>
            <a:endParaRPr sz="800" b="1" i="0" u="none" strike="noStrike" cap="none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802;g28120ce3749_2_4">
            <a:extLst>
              <a:ext uri="{FF2B5EF4-FFF2-40B4-BE49-F238E27FC236}">
                <a16:creationId xmlns:a16="http://schemas.microsoft.com/office/drawing/2014/main" id="{3564F0FD-2614-B377-6E76-A910D0ED2A2C}"/>
              </a:ext>
            </a:extLst>
          </p:cNvPr>
          <p:cNvSpPr/>
          <p:nvPr/>
        </p:nvSpPr>
        <p:spPr>
          <a:xfrm>
            <a:off x="1620090" y="3208064"/>
            <a:ext cx="1289973" cy="2671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구매파트너 신청</a:t>
            </a:r>
            <a:endParaRPr sz="800" b="1" i="0" u="none" strike="noStrike" cap="none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4696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52B20-F095-2880-E3F8-F28FF9B99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88BE7F-6EB3-98B4-0B53-619544970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51038"/>
              </p:ext>
            </p:extLst>
          </p:nvPr>
        </p:nvGraphicFramePr>
        <p:xfrm>
          <a:off x="50450" y="1020625"/>
          <a:ext cx="7756634" cy="3432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43213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DCCAC5-9270-E71F-F284-DFDCAB4B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FBFAF5-1A4E-8CC9-89AB-F48CF1116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731191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자재관리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39650A-0F72-992B-C4B1-4E42195922D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초기화면</a:t>
            </a:r>
          </a:p>
        </p:txBody>
      </p:sp>
      <p:pic>
        <p:nvPicPr>
          <p:cNvPr id="5" name="Google Shape;3227;g30aff63a3db_0_134" descr="홈앤서비스">
            <a:extLst>
              <a:ext uri="{FF2B5EF4-FFF2-40B4-BE49-F238E27FC236}">
                <a16:creationId xmlns:a16="http://schemas.microsoft.com/office/drawing/2014/main" id="{BF6230B1-2055-B3EB-DC60-40A5BCB2A0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894" y="1210873"/>
            <a:ext cx="1995075" cy="3035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A6954F-4139-C678-093F-4D9D3BB3292F}"/>
              </a:ext>
            </a:extLst>
          </p:cNvPr>
          <p:cNvSpPr txBox="1"/>
          <p:nvPr/>
        </p:nvSpPr>
        <p:spPr>
          <a:xfrm>
            <a:off x="5273136" y="2166586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image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94B4423C-E75A-F99C-E1A2-D7506246B1C2}"/>
              </a:ext>
            </a:extLst>
          </p:cNvPr>
          <p:cNvSpPr/>
          <p:nvPr/>
        </p:nvSpPr>
        <p:spPr>
          <a:xfrm>
            <a:off x="5183136" y="20743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C76592-3897-F90A-7E48-284EB5806D16}"/>
              </a:ext>
            </a:extLst>
          </p:cNvPr>
          <p:cNvSpPr/>
          <p:nvPr/>
        </p:nvSpPr>
        <p:spPr>
          <a:xfrm>
            <a:off x="9969887" y="21038"/>
            <a:ext cx="2210634" cy="10229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로그인 버튼 유효성 체크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" name="Google Shape;2798;g28120ce3749_2_4">
            <a:extLst>
              <a:ext uri="{FF2B5EF4-FFF2-40B4-BE49-F238E27FC236}">
                <a16:creationId xmlns:a16="http://schemas.microsoft.com/office/drawing/2014/main" id="{C071A109-5A3F-0161-604B-F6BA8124EA05}"/>
              </a:ext>
            </a:extLst>
          </p:cNvPr>
          <p:cNvSpPr txBox="1"/>
          <p:nvPr/>
        </p:nvSpPr>
        <p:spPr>
          <a:xfrm>
            <a:off x="147210" y="1523384"/>
            <a:ext cx="281413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자재관리 시스템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&amp; Service Material Order Management System</a:t>
            </a:r>
          </a:p>
        </p:txBody>
      </p:sp>
      <p:sp>
        <p:nvSpPr>
          <p:cNvPr id="12" name="Google Shape;2800;g28120ce3749_2_4">
            <a:extLst>
              <a:ext uri="{FF2B5EF4-FFF2-40B4-BE49-F238E27FC236}">
                <a16:creationId xmlns:a16="http://schemas.microsoft.com/office/drawing/2014/main" id="{4E4A007A-F5EF-6A6D-8815-69277F8283A1}"/>
              </a:ext>
            </a:extLst>
          </p:cNvPr>
          <p:cNvSpPr/>
          <p:nvPr/>
        </p:nvSpPr>
        <p:spPr>
          <a:xfrm>
            <a:off x="2309407" y="2262371"/>
            <a:ext cx="600900" cy="58475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801;g28120ce3749_2_4">
            <a:extLst>
              <a:ext uri="{FF2B5EF4-FFF2-40B4-BE49-F238E27FC236}">
                <a16:creationId xmlns:a16="http://schemas.microsoft.com/office/drawing/2014/main" id="{01791145-3E9F-FD52-3A05-91AA2B865E2D}"/>
              </a:ext>
            </a:extLst>
          </p:cNvPr>
          <p:cNvSpPr/>
          <p:nvPr/>
        </p:nvSpPr>
        <p:spPr>
          <a:xfrm>
            <a:off x="1370794" y="2927090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dirty="0" err="1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700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u="sng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 dirty="0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802;g28120ce3749_2_4">
            <a:extLst>
              <a:ext uri="{FF2B5EF4-FFF2-40B4-BE49-F238E27FC236}">
                <a16:creationId xmlns:a16="http://schemas.microsoft.com/office/drawing/2014/main" id="{94529D69-1BF4-93DD-B213-2F3A61D46484}"/>
              </a:ext>
            </a:extLst>
          </p:cNvPr>
          <p:cNvSpPr/>
          <p:nvPr/>
        </p:nvSpPr>
        <p:spPr>
          <a:xfrm>
            <a:off x="234894" y="2265982"/>
            <a:ext cx="2023471" cy="2671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803;g28120ce3749_2_4">
            <a:extLst>
              <a:ext uri="{FF2B5EF4-FFF2-40B4-BE49-F238E27FC236}">
                <a16:creationId xmlns:a16="http://schemas.microsoft.com/office/drawing/2014/main" id="{34EF97A1-11FC-16B0-CAED-0A41911BEB24}"/>
              </a:ext>
            </a:extLst>
          </p:cNvPr>
          <p:cNvSpPr/>
          <p:nvPr/>
        </p:nvSpPr>
        <p:spPr>
          <a:xfrm>
            <a:off x="234894" y="2579943"/>
            <a:ext cx="2023471" cy="2671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3004;g2f44a8c572f_1_290">
            <a:extLst>
              <a:ext uri="{FF2B5EF4-FFF2-40B4-BE49-F238E27FC236}">
                <a16:creationId xmlns:a16="http://schemas.microsoft.com/office/drawing/2014/main" id="{202618FA-2672-DB8C-CAE7-248E5A11AB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7354741"/>
              </p:ext>
            </p:extLst>
          </p:nvPr>
        </p:nvGraphicFramePr>
        <p:xfrm>
          <a:off x="806562" y="3783564"/>
          <a:ext cx="2264092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64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 </a:t>
                      </a: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ㅣ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공동인증프로그램 </a:t>
                      </a: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설치ㅣ공동인증서안내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 b="1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8" name="Google Shape;3006;g2f44a8c572f_1_290" descr="OK plaza">
            <a:extLst>
              <a:ext uri="{FF2B5EF4-FFF2-40B4-BE49-F238E27FC236}">
                <a16:creationId xmlns:a16="http://schemas.microsoft.com/office/drawing/2014/main" id="{7A5E5FDD-2F2B-EBDC-7DFE-EF2E290CD6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95" y="3776683"/>
            <a:ext cx="623416" cy="26718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3007;g2f44a8c572f_1_290">
            <a:extLst>
              <a:ext uri="{FF2B5EF4-FFF2-40B4-BE49-F238E27FC236}">
                <a16:creationId xmlns:a16="http://schemas.microsoft.com/office/drawing/2014/main" id="{8B1C9A5D-C756-5EF9-6835-BFF6E59FB722}"/>
              </a:ext>
            </a:extLst>
          </p:cNvPr>
          <p:cNvSpPr txBox="1"/>
          <p:nvPr/>
        </p:nvSpPr>
        <p:spPr>
          <a:xfrm>
            <a:off x="907057" y="3980228"/>
            <a:ext cx="1686000" cy="267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</a:t>
            </a:r>
            <a:r>
              <a:rPr lang="en-US" alt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83        </a:t>
            </a:r>
            <a:endParaRPr lang="ko-KR" altLang="en-US"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802;g28120ce3749_2_4">
            <a:extLst>
              <a:ext uri="{FF2B5EF4-FFF2-40B4-BE49-F238E27FC236}">
                <a16:creationId xmlns:a16="http://schemas.microsoft.com/office/drawing/2014/main" id="{B8B01914-D821-AF47-2AAC-7DC7A1F12C56}"/>
              </a:ext>
            </a:extLst>
          </p:cNvPr>
          <p:cNvSpPr/>
          <p:nvPr/>
        </p:nvSpPr>
        <p:spPr>
          <a:xfrm>
            <a:off x="2381986" y="4039431"/>
            <a:ext cx="612437" cy="18274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개인정보처리방침</a:t>
            </a:r>
            <a:endParaRPr sz="5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802;g28120ce3749_2_4">
            <a:extLst>
              <a:ext uri="{FF2B5EF4-FFF2-40B4-BE49-F238E27FC236}">
                <a16:creationId xmlns:a16="http://schemas.microsoft.com/office/drawing/2014/main" id="{921BCEF1-384B-808E-8E9F-F747A19BFB7B}"/>
              </a:ext>
            </a:extLst>
          </p:cNvPr>
          <p:cNvSpPr/>
          <p:nvPr/>
        </p:nvSpPr>
        <p:spPr>
          <a:xfrm>
            <a:off x="3018940" y="4039431"/>
            <a:ext cx="695034" cy="18274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 수집거부</a:t>
            </a:r>
            <a:endParaRPr sz="5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B8AF3AAE-6C4A-FFC1-2934-E6A3F82D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4895" y="296800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2801;g28120ce3749_2_4">
            <a:extLst>
              <a:ext uri="{FF2B5EF4-FFF2-40B4-BE49-F238E27FC236}">
                <a16:creationId xmlns:a16="http://schemas.microsoft.com/office/drawing/2014/main" id="{F8627EAD-53D8-7822-60FC-F8EEBECD9A89}"/>
              </a:ext>
            </a:extLst>
          </p:cNvPr>
          <p:cNvSpPr/>
          <p:nvPr/>
        </p:nvSpPr>
        <p:spPr>
          <a:xfrm>
            <a:off x="376203" y="2927090"/>
            <a:ext cx="657655" cy="20943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</a:t>
            </a:r>
            <a:r>
              <a:rPr lang="ko-KR" altLang="en-US" sz="700" u="sng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i="0" u="sng" strike="noStrike" cap="none" dirty="0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6916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4E6700-E6B4-7F31-5894-8E35CFAC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E43461EE-FDBC-5C5D-9269-35540A3D4547}"/>
              </a:ext>
            </a:extLst>
          </p:cNvPr>
          <p:cNvSpPr/>
          <p:nvPr/>
        </p:nvSpPr>
        <p:spPr>
          <a:xfrm>
            <a:off x="323088" y="822506"/>
            <a:ext cx="4267832" cy="23553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D837B9FB-9ABE-65A8-8C38-71E0D9064EE0}"/>
              </a:ext>
            </a:extLst>
          </p:cNvPr>
          <p:cNvSpPr/>
          <p:nvPr/>
        </p:nvSpPr>
        <p:spPr>
          <a:xfrm>
            <a:off x="464660" y="88416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11;g28120bc8d10_0_307">
            <a:extLst>
              <a:ext uri="{FF2B5EF4-FFF2-40B4-BE49-F238E27FC236}">
                <a16:creationId xmlns:a16="http://schemas.microsoft.com/office/drawing/2014/main" id="{675F3EBA-5B3D-D83C-CDC8-511A6DB56DA9}"/>
              </a:ext>
            </a:extLst>
          </p:cNvPr>
          <p:cNvSpPr/>
          <p:nvPr/>
        </p:nvSpPr>
        <p:spPr>
          <a:xfrm>
            <a:off x="4255504" y="884163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09;g28120bc8d10_0_307">
            <a:extLst>
              <a:ext uri="{FF2B5EF4-FFF2-40B4-BE49-F238E27FC236}">
                <a16:creationId xmlns:a16="http://schemas.microsoft.com/office/drawing/2014/main" id="{6E08415B-1DC9-8C44-42DC-C42DAF5D200D}"/>
              </a:ext>
            </a:extLst>
          </p:cNvPr>
          <p:cNvSpPr/>
          <p:nvPr/>
        </p:nvSpPr>
        <p:spPr>
          <a:xfrm>
            <a:off x="1683426" y="273553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0;g28120bc8d10_0_307">
            <a:extLst>
              <a:ext uri="{FF2B5EF4-FFF2-40B4-BE49-F238E27FC236}">
                <a16:creationId xmlns:a16="http://schemas.microsoft.com/office/drawing/2014/main" id="{F592B637-7726-C9E3-C10A-EA80A92C782F}"/>
              </a:ext>
            </a:extLst>
          </p:cNvPr>
          <p:cNvSpPr/>
          <p:nvPr/>
        </p:nvSpPr>
        <p:spPr>
          <a:xfrm>
            <a:off x="2479626" y="273553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A98B0A-09C2-1A38-CDD6-0D7E6AC269F9}"/>
              </a:ext>
            </a:extLst>
          </p:cNvPr>
          <p:cNvCxnSpPr>
            <a:cxnSpLocks/>
          </p:cNvCxnSpPr>
          <p:nvPr/>
        </p:nvCxnSpPr>
        <p:spPr>
          <a:xfrm>
            <a:off x="386577" y="1166603"/>
            <a:ext cx="411605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3A369ED-6E44-206E-B930-B972430B4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7806"/>
              </p:ext>
            </p:extLst>
          </p:nvPr>
        </p:nvGraphicFramePr>
        <p:xfrm>
          <a:off x="386576" y="1223209"/>
          <a:ext cx="4116055" cy="134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56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314049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2688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정보가 정확해야 휴대전화로 아이디가 전송됩니다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성명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4540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</a:tbl>
          </a:graphicData>
        </a:graphic>
      </p:graphicFrame>
      <p:sp>
        <p:nvSpPr>
          <p:cNvPr id="13" name="Google Shape;2802;g28120ce3749_2_4">
            <a:extLst>
              <a:ext uri="{FF2B5EF4-FFF2-40B4-BE49-F238E27FC236}">
                <a16:creationId xmlns:a16="http://schemas.microsoft.com/office/drawing/2014/main" id="{9701CF44-3D7F-4AFA-A617-16FCBFF4BDA2}"/>
              </a:ext>
            </a:extLst>
          </p:cNvPr>
          <p:cNvSpPr/>
          <p:nvPr/>
        </p:nvSpPr>
        <p:spPr>
          <a:xfrm>
            <a:off x="1225025" y="2207935"/>
            <a:ext cx="2571311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802;g28120ce3749_2_4">
            <a:extLst>
              <a:ext uri="{FF2B5EF4-FFF2-40B4-BE49-F238E27FC236}">
                <a16:creationId xmlns:a16="http://schemas.microsoft.com/office/drawing/2014/main" id="{55C7EF94-F721-74A5-FC69-7BCC324A6FBA}"/>
              </a:ext>
            </a:extLst>
          </p:cNvPr>
          <p:cNvSpPr/>
          <p:nvPr/>
        </p:nvSpPr>
        <p:spPr>
          <a:xfrm>
            <a:off x="1225025" y="1755681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07;g28120bc8d10_0_307">
            <a:extLst>
              <a:ext uri="{FF2B5EF4-FFF2-40B4-BE49-F238E27FC236}">
                <a16:creationId xmlns:a16="http://schemas.microsoft.com/office/drawing/2014/main" id="{574846C6-7B20-956A-CC63-09747F33D6C9}"/>
              </a:ext>
            </a:extLst>
          </p:cNvPr>
          <p:cNvSpPr/>
          <p:nvPr/>
        </p:nvSpPr>
        <p:spPr>
          <a:xfrm>
            <a:off x="323088" y="3773097"/>
            <a:ext cx="4267832" cy="275095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08;g28120bc8d10_0_307">
            <a:extLst>
              <a:ext uri="{FF2B5EF4-FFF2-40B4-BE49-F238E27FC236}">
                <a16:creationId xmlns:a16="http://schemas.microsoft.com/office/drawing/2014/main" id="{AC2F347D-E0B3-3302-A11B-33888EB199A6}"/>
              </a:ext>
            </a:extLst>
          </p:cNvPr>
          <p:cNvSpPr/>
          <p:nvPr/>
        </p:nvSpPr>
        <p:spPr>
          <a:xfrm>
            <a:off x="464660" y="383475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찾기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11;g28120bc8d10_0_307">
            <a:extLst>
              <a:ext uri="{FF2B5EF4-FFF2-40B4-BE49-F238E27FC236}">
                <a16:creationId xmlns:a16="http://schemas.microsoft.com/office/drawing/2014/main" id="{37D9888A-9228-4868-6DA8-219250A6DB86}"/>
              </a:ext>
            </a:extLst>
          </p:cNvPr>
          <p:cNvSpPr/>
          <p:nvPr/>
        </p:nvSpPr>
        <p:spPr>
          <a:xfrm>
            <a:off x="4255504" y="3834754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09;g28120bc8d10_0_307">
            <a:extLst>
              <a:ext uri="{FF2B5EF4-FFF2-40B4-BE49-F238E27FC236}">
                <a16:creationId xmlns:a16="http://schemas.microsoft.com/office/drawing/2014/main" id="{1CB75483-DE7F-6216-3EC4-6E37368EB4DB}"/>
              </a:ext>
            </a:extLst>
          </p:cNvPr>
          <p:cNvSpPr/>
          <p:nvPr/>
        </p:nvSpPr>
        <p:spPr>
          <a:xfrm>
            <a:off x="1683426" y="612301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10;g28120bc8d10_0_307">
            <a:extLst>
              <a:ext uri="{FF2B5EF4-FFF2-40B4-BE49-F238E27FC236}">
                <a16:creationId xmlns:a16="http://schemas.microsoft.com/office/drawing/2014/main" id="{CE6D8215-EF30-9099-BF8F-061345B0EE2A}"/>
              </a:ext>
            </a:extLst>
          </p:cNvPr>
          <p:cNvSpPr/>
          <p:nvPr/>
        </p:nvSpPr>
        <p:spPr>
          <a:xfrm>
            <a:off x="2479626" y="612301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1503A8B-B70C-3FDA-496F-5ABB3985D820}"/>
              </a:ext>
            </a:extLst>
          </p:cNvPr>
          <p:cNvCxnSpPr>
            <a:cxnSpLocks/>
          </p:cNvCxnSpPr>
          <p:nvPr/>
        </p:nvCxnSpPr>
        <p:spPr>
          <a:xfrm>
            <a:off x="386577" y="4117194"/>
            <a:ext cx="411605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3461B07-2E39-870F-BB68-2097D3B83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714155"/>
              </p:ext>
            </p:extLst>
          </p:nvPr>
        </p:nvGraphicFramePr>
        <p:xfrm>
          <a:off x="386576" y="4173800"/>
          <a:ext cx="4116055" cy="177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56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314049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2688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정보가 정확해야 휴대전화로 비밀번호가 전송됩니다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비밀번호는 초기화되어 발송됩니다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성명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41127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</a:tbl>
          </a:graphicData>
        </a:graphic>
      </p:graphicFrame>
      <p:sp>
        <p:nvSpPr>
          <p:cNvPr id="35" name="Google Shape;2802;g28120ce3749_2_4">
            <a:extLst>
              <a:ext uri="{FF2B5EF4-FFF2-40B4-BE49-F238E27FC236}">
                <a16:creationId xmlns:a16="http://schemas.microsoft.com/office/drawing/2014/main" id="{359B2DE9-3170-F4FE-2367-7978D5966F1E}"/>
              </a:ext>
            </a:extLst>
          </p:cNvPr>
          <p:cNvSpPr/>
          <p:nvPr/>
        </p:nvSpPr>
        <p:spPr>
          <a:xfrm>
            <a:off x="1225025" y="4706272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802;g28120ce3749_2_4">
            <a:extLst>
              <a:ext uri="{FF2B5EF4-FFF2-40B4-BE49-F238E27FC236}">
                <a16:creationId xmlns:a16="http://schemas.microsoft.com/office/drawing/2014/main" id="{E095D3F5-D73C-E09B-A2F5-6F2FFA6776F2}"/>
              </a:ext>
            </a:extLst>
          </p:cNvPr>
          <p:cNvSpPr/>
          <p:nvPr/>
        </p:nvSpPr>
        <p:spPr>
          <a:xfrm>
            <a:off x="1225025" y="5153731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1D65888-54AD-9553-E878-9815DBA8F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01351"/>
              </p:ext>
            </p:extLst>
          </p:nvPr>
        </p:nvGraphicFramePr>
        <p:xfrm>
          <a:off x="7858125" y="426720"/>
          <a:ext cx="2047875" cy="354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비밀번화 찾기 팝업화면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아이디찾기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이름과 핸드폰번호 확인 후 문자메시지로 전송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비밀번호찾기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,ID,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핸드폰번호 확인 후 문자메시지로 전송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비밀번호는 초기화되어 기본값으로 전송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97491A8F-19B1-9AC1-221C-5C1AC0B4CB35}"/>
              </a:ext>
            </a:extLst>
          </p:cNvPr>
          <p:cNvSpPr/>
          <p:nvPr/>
        </p:nvSpPr>
        <p:spPr>
          <a:xfrm>
            <a:off x="1225024" y="9291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492EEAF7-469E-5163-F0F2-DCDDB239AED6}"/>
              </a:ext>
            </a:extLst>
          </p:cNvPr>
          <p:cNvSpPr/>
          <p:nvPr/>
        </p:nvSpPr>
        <p:spPr>
          <a:xfrm>
            <a:off x="1405024" y="38646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92193-9E4F-95E1-0AE2-483159C9537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아이디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비밀번화 찾기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</a:t>
            </a:r>
            <a:endParaRPr lang="ko-KR" altLang="en-US" sz="800" dirty="0">
              <a:solidFill>
                <a:srgbClr val="0070C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B31F53-69D8-41A0-9764-BC30B2F81E39}"/>
              </a:ext>
            </a:extLst>
          </p:cNvPr>
          <p:cNvSpPr/>
          <p:nvPr/>
        </p:nvSpPr>
        <p:spPr>
          <a:xfrm>
            <a:off x="9969887" y="21038"/>
            <a:ext cx="2210634" cy="10229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1/2. </a:t>
            </a:r>
            <a:r>
              <a:rPr lang="ko-KR" altLang="en-US" sz="1000" dirty="0">
                <a:solidFill>
                  <a:schemeClr val="tx1"/>
                </a:solidFill>
              </a:rPr>
              <a:t>아이디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비밀번호 찾기 팝업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휴대폰 인풋박스 수정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안내문구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ex. </a:t>
            </a:r>
            <a:r>
              <a:rPr lang="ko-KR" altLang="en-US" sz="1000" dirty="0">
                <a:solidFill>
                  <a:schemeClr val="tx1"/>
                </a:solidFill>
              </a:rPr>
              <a:t>비밀번호 찾기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아이디 전송 내역 삭제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확인 버튼 클릭 시 정의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Google Shape;2802;g28120ce3749_2_4">
            <a:extLst>
              <a:ext uri="{FF2B5EF4-FFF2-40B4-BE49-F238E27FC236}">
                <a16:creationId xmlns:a16="http://schemas.microsoft.com/office/drawing/2014/main" id="{4C1B83BE-A86C-D83A-6B71-4F9ADAAFC329}"/>
              </a:ext>
            </a:extLst>
          </p:cNvPr>
          <p:cNvSpPr/>
          <p:nvPr/>
        </p:nvSpPr>
        <p:spPr>
          <a:xfrm>
            <a:off x="1225025" y="5601190"/>
            <a:ext cx="2571311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079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3DA9F-BC79-F2A6-6401-1BB0773F2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66E7D9F1-058E-A4B0-33BC-06B9D02B5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44343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26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21144</TotalTime>
  <Words>2270</Words>
  <Application>Microsoft Office PowerPoint</Application>
  <PresentationFormat>A4 용지(210x297mm)</PresentationFormat>
  <Paragraphs>625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Malgun Gothic Semilight</vt:lpstr>
      <vt:lpstr>OpenSans</vt:lpstr>
      <vt:lpstr>dotum</vt:lpstr>
      <vt:lpstr>Malgun Gothic</vt:lpstr>
      <vt:lpstr>Malgun Gothic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3362</cp:lastModifiedBy>
  <cp:revision>132</cp:revision>
  <dcterms:created xsi:type="dcterms:W3CDTF">2024-10-08T00:49:16Z</dcterms:created>
  <dcterms:modified xsi:type="dcterms:W3CDTF">2025-03-13T00:48:46Z</dcterms:modified>
</cp:coreProperties>
</file>