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293" r:id="rId4"/>
    <p:sldId id="295" r:id="rId5"/>
    <p:sldId id="288" r:id="rId6"/>
    <p:sldId id="300" r:id="rId7"/>
    <p:sldId id="289" r:id="rId8"/>
    <p:sldId id="299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259"/>
  </p:normalViewPr>
  <p:slideViewPr>
    <p:cSldViewPr snapToGrid="0">
      <p:cViewPr varScale="1">
        <p:scale>
          <a:sx n="119" d="100"/>
          <a:sy n="119" d="100"/>
        </p:scale>
        <p:origin x="226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DCB1-D638-D16E-3775-EA7ECABE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7E1D1E-03E4-C8F3-F155-582C8FEC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6135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9F9F-3214-927F-F3FC-8538320C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3498019-01D1-84F4-20C5-68B2739AD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7896"/>
              </p:ext>
            </p:extLst>
          </p:nvPr>
        </p:nvGraphicFramePr>
        <p:xfrm>
          <a:off x="1363694" y="1902165"/>
          <a:ext cx="6361643" cy="2856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560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2D7CF88-4E69-31BD-ED53-A6C720F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10DAA-62A7-4336-6CEF-3F0F440226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 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60220-9BF6-0561-F6E1-3AB95235AA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8DD4F2-CD76-B582-C1A4-271458B7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31839"/>
              </p:ext>
            </p:extLst>
          </p:nvPr>
        </p:nvGraphicFramePr>
        <p:xfrm>
          <a:off x="7858125" y="426720"/>
          <a:ext cx="2047875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 사업장 호출하여 표시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수정불가능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고객사는 검색하여 변경가능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 호출하여 표시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수정불가능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드롭다운메뉴로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선택가능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입력필드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 요청서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신규상품요청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(p23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8350635-5E8A-F0E0-DCCB-FCB958A8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2376"/>
              </p:ext>
            </p:extLst>
          </p:nvPr>
        </p:nvGraphicFramePr>
        <p:xfrm>
          <a:off x="87397" y="654291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CA2CE9-84BA-78F5-97E0-3BDE09841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91808"/>
              </p:ext>
            </p:extLst>
          </p:nvPr>
        </p:nvGraphicFramePr>
        <p:xfrm>
          <a:off x="1355651" y="923534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2305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653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177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82BE42B0-92A5-1FD2-C940-F4DC1BEBED98}"/>
              </a:ext>
            </a:extLst>
          </p:cNvPr>
          <p:cNvSpPr/>
          <p:nvPr/>
        </p:nvSpPr>
        <p:spPr>
          <a:xfrm>
            <a:off x="7192221" y="11040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B6A6E3-6D30-004E-9735-B1A77BF8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77217"/>
              </p:ext>
            </p:extLst>
          </p:nvPr>
        </p:nvGraphicFramePr>
        <p:xfrm>
          <a:off x="1877661" y="991807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0B24F2-2958-246D-7634-967D0844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61356"/>
              </p:ext>
            </p:extLst>
          </p:nvPr>
        </p:nvGraphicFramePr>
        <p:xfrm>
          <a:off x="3418125" y="985170"/>
          <a:ext cx="1595884" cy="171450"/>
        </p:xfrm>
        <a:graphic>
          <a:graphicData uri="http://schemas.openxmlformats.org/drawingml/2006/table">
            <a:tbl>
              <a:tblPr/>
              <a:tblGrid>
                <a:gridCol w="15958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PTCE_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71E3D-FE4D-8D59-DB32-914B472E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43382"/>
              </p:ext>
            </p:extLst>
          </p:nvPr>
        </p:nvGraphicFramePr>
        <p:xfrm>
          <a:off x="3417945" y="1262218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B56CFCA-6628-1096-5A75-58D32092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20232"/>
              </p:ext>
            </p:extLst>
          </p:nvPr>
        </p:nvGraphicFramePr>
        <p:xfrm>
          <a:off x="4094203" y="1262218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5269F669-1343-AE56-028F-3F234E73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6226" y="1256324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34DE6EB5-4C4D-D659-3440-45E9F438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708" y="1256324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818239-FFAF-B2FE-16F6-6C2FC22F5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30937"/>
              </p:ext>
            </p:extLst>
          </p:nvPr>
        </p:nvGraphicFramePr>
        <p:xfrm>
          <a:off x="1877661" y="1276065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70D6015-ADEE-B634-B324-A36AD5AC2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22632"/>
              </p:ext>
            </p:extLst>
          </p:nvPr>
        </p:nvGraphicFramePr>
        <p:xfrm>
          <a:off x="5679233" y="985170"/>
          <a:ext cx="1320008" cy="171450"/>
        </p:xfrm>
        <a:graphic>
          <a:graphicData uri="http://schemas.openxmlformats.org/drawingml/2006/table">
            <a:tbl>
              <a:tblPr/>
              <a:tblGrid>
                <a:gridCol w="13200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테스트사용자                                       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BD62AD30-6C3D-F88A-2C73-33965C80ACB8}"/>
              </a:ext>
            </a:extLst>
          </p:cNvPr>
          <p:cNvSpPr/>
          <p:nvPr/>
        </p:nvSpPr>
        <p:spPr>
          <a:xfrm>
            <a:off x="4761686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7EED8E01-AF5F-CE03-7EBD-A030C4BCE5AD}"/>
              </a:ext>
            </a:extLst>
          </p:cNvPr>
          <p:cNvSpPr/>
          <p:nvPr/>
        </p:nvSpPr>
        <p:spPr>
          <a:xfrm>
            <a:off x="5038884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264EC01A-5A26-1858-85D8-31D27CAB0ACF}"/>
              </a:ext>
            </a:extLst>
          </p:cNvPr>
          <p:cNvSpPr/>
          <p:nvPr/>
        </p:nvSpPr>
        <p:spPr>
          <a:xfrm>
            <a:off x="5314942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094FC9F-08AF-B65B-85D7-C90403CD3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73996"/>
              </p:ext>
            </p:extLst>
          </p:nvPr>
        </p:nvGraphicFramePr>
        <p:xfrm>
          <a:off x="6925237" y="170763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A05E0B86-8DA3-9D1D-BD5B-4ACEDE00CB26}"/>
              </a:ext>
            </a:extLst>
          </p:cNvPr>
          <p:cNvSpPr txBox="1"/>
          <p:nvPr/>
        </p:nvSpPr>
        <p:spPr>
          <a:xfrm>
            <a:off x="1280426" y="1619427"/>
            <a:ext cx="900236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1698;g2fb18904de5_2_107">
            <a:extLst>
              <a:ext uri="{FF2B5EF4-FFF2-40B4-BE49-F238E27FC236}">
                <a16:creationId xmlns:a16="http://schemas.microsoft.com/office/drawing/2014/main" id="{03743B81-C5BE-41DA-D68D-0C33BF6EEFBA}"/>
              </a:ext>
            </a:extLst>
          </p:cNvPr>
          <p:cNvGrpSpPr/>
          <p:nvPr/>
        </p:nvGrpSpPr>
        <p:grpSpPr>
          <a:xfrm>
            <a:off x="3820500" y="4889579"/>
            <a:ext cx="2265000" cy="180000"/>
            <a:chOff x="4065288" y="6528825"/>
            <a:chExt cx="2265000" cy="180000"/>
          </a:xfrm>
        </p:grpSpPr>
        <p:sp>
          <p:nvSpPr>
            <p:cNvPr id="32" name="Google Shape;1699;g2fb18904de5_2_107">
              <a:extLst>
                <a:ext uri="{FF2B5EF4-FFF2-40B4-BE49-F238E27FC236}">
                  <a16:creationId xmlns:a16="http://schemas.microsoft.com/office/drawing/2014/main" id="{B41F1E7C-0232-BB0F-6BDC-890EC1780C9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0;g2fb18904de5_2_107">
              <a:extLst>
                <a:ext uri="{FF2B5EF4-FFF2-40B4-BE49-F238E27FC236}">
                  <a16:creationId xmlns:a16="http://schemas.microsoft.com/office/drawing/2014/main" id="{1C162192-36D5-3E97-C32B-074A97709D3E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1;g2fb18904de5_2_107">
              <a:extLst>
                <a:ext uri="{FF2B5EF4-FFF2-40B4-BE49-F238E27FC236}">
                  <a16:creationId xmlns:a16="http://schemas.microsoft.com/office/drawing/2014/main" id="{686D70F2-00F1-2EC2-2495-BE231E91EB5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2;g2fb18904de5_2_107">
              <a:extLst>
                <a:ext uri="{FF2B5EF4-FFF2-40B4-BE49-F238E27FC236}">
                  <a16:creationId xmlns:a16="http://schemas.microsoft.com/office/drawing/2014/main" id="{6F270AAC-D624-3FB6-9C31-7846E084AF6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3;g2fb18904de5_2_107">
              <a:extLst>
                <a:ext uri="{FF2B5EF4-FFF2-40B4-BE49-F238E27FC236}">
                  <a16:creationId xmlns:a16="http://schemas.microsoft.com/office/drawing/2014/main" id="{88CCC829-6534-F6CD-BBF9-1C99710AED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4;g2fb18904de5_2_107">
              <a:extLst>
                <a:ext uri="{FF2B5EF4-FFF2-40B4-BE49-F238E27FC236}">
                  <a16:creationId xmlns:a16="http://schemas.microsoft.com/office/drawing/2014/main" id="{E03889BB-EA1D-60A1-6A9B-13CC4C902DA0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5;g2fb18904de5_2_107">
              <a:extLst>
                <a:ext uri="{FF2B5EF4-FFF2-40B4-BE49-F238E27FC236}">
                  <a16:creationId xmlns:a16="http://schemas.microsoft.com/office/drawing/2014/main" id="{06B8F3EF-A9F1-D270-DA31-73536AD6CA9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6;g2fb18904de5_2_107">
              <a:extLst>
                <a:ext uri="{FF2B5EF4-FFF2-40B4-BE49-F238E27FC236}">
                  <a16:creationId xmlns:a16="http://schemas.microsoft.com/office/drawing/2014/main" id="{6D8E6F64-FF9E-EB9A-E45F-1300F4448F4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7;g2fb18904de5_2_107">
              <a:extLst>
                <a:ext uri="{FF2B5EF4-FFF2-40B4-BE49-F238E27FC236}">
                  <a16:creationId xmlns:a16="http://schemas.microsoft.com/office/drawing/2014/main" id="{72D40BD0-3459-B996-401F-E9B84899938F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757923E-F9AB-A2D6-571D-86C09BDC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79811"/>
              </p:ext>
            </p:extLst>
          </p:nvPr>
        </p:nvGraphicFramePr>
        <p:xfrm>
          <a:off x="7604312" y="1922557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680AA49-30F2-B843-28F1-26E0B8746411}"/>
              </a:ext>
            </a:extLst>
          </p:cNvPr>
          <p:cNvSpPr/>
          <p:nvPr/>
        </p:nvSpPr>
        <p:spPr>
          <a:xfrm>
            <a:off x="3567992" y="4890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4CD7F436-1EE0-98BD-B0A0-973B50FDBC9F}"/>
              </a:ext>
            </a:extLst>
          </p:cNvPr>
          <p:cNvSpPr/>
          <p:nvPr/>
        </p:nvSpPr>
        <p:spPr>
          <a:xfrm>
            <a:off x="6909241" y="15909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36;g27fe52d962f_1_4247">
            <a:extLst>
              <a:ext uri="{FF2B5EF4-FFF2-40B4-BE49-F238E27FC236}">
                <a16:creationId xmlns:a16="http://schemas.microsoft.com/office/drawing/2014/main" id="{EE0D2207-C22E-2C99-671A-C670C138BBEB}"/>
              </a:ext>
            </a:extLst>
          </p:cNvPr>
          <p:cNvSpPr/>
          <p:nvPr/>
        </p:nvSpPr>
        <p:spPr>
          <a:xfrm>
            <a:off x="6213379" y="1691330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1F53CFBE-CD18-A67A-A05F-F5AF7C78D113}"/>
              </a:ext>
            </a:extLst>
          </p:cNvPr>
          <p:cNvSpPr/>
          <p:nvPr/>
        </p:nvSpPr>
        <p:spPr>
          <a:xfrm>
            <a:off x="1233882" y="15700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BA440B80-F7E4-62BE-61E0-A4D46FF61B02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신규상품요청 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FC997875-A139-DD53-84BE-E31337B87AF4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A25C0AF-C7AA-9837-54F3-346CB8AA3561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30A74A2-8EDA-B999-0CDD-397FBA376F2E}"/>
              </a:ext>
            </a:extLst>
          </p:cNvPr>
          <p:cNvSpPr/>
          <p:nvPr/>
        </p:nvSpPr>
        <p:spPr>
          <a:xfrm>
            <a:off x="32205" y="1196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5A1F7715-6234-34F0-0C73-B429DD984675}"/>
              </a:ext>
            </a:extLst>
          </p:cNvPr>
          <p:cNvSpPr/>
          <p:nvPr/>
        </p:nvSpPr>
        <p:spPr>
          <a:xfrm>
            <a:off x="6093145" y="15909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840FCE7-0FAF-77AA-74CD-EDCFC8E95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62974"/>
              </p:ext>
            </p:extLst>
          </p:nvPr>
        </p:nvGraphicFramePr>
        <p:xfrm>
          <a:off x="8276803" y="2168141"/>
          <a:ext cx="1229939" cy="171450"/>
        </p:xfrm>
        <a:graphic>
          <a:graphicData uri="http://schemas.openxmlformats.org/drawingml/2006/table">
            <a:tbl>
              <a:tblPr/>
              <a:tblGrid>
                <a:gridCol w="122993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2236;g27fe52d962f_1_4247">
            <a:extLst>
              <a:ext uri="{FF2B5EF4-FFF2-40B4-BE49-F238E27FC236}">
                <a16:creationId xmlns:a16="http://schemas.microsoft.com/office/drawing/2014/main" id="{E737DDBD-0026-6175-1CCD-83BAFC432CA6}"/>
              </a:ext>
            </a:extLst>
          </p:cNvPr>
          <p:cNvSpPr/>
          <p:nvPr/>
        </p:nvSpPr>
        <p:spPr>
          <a:xfrm>
            <a:off x="9542276" y="216206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920AB23-5624-C76A-967E-87D821C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11901"/>
              </p:ext>
            </p:extLst>
          </p:nvPr>
        </p:nvGraphicFramePr>
        <p:xfrm>
          <a:off x="8276803" y="2621305"/>
          <a:ext cx="1320008" cy="171450"/>
        </p:xfrm>
        <a:graphic>
          <a:graphicData uri="http://schemas.openxmlformats.org/drawingml/2006/table">
            <a:tbl>
              <a:tblPr/>
              <a:tblGrid>
                <a:gridCol w="13200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    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CD2A112-C32B-8F2C-3B63-543B5D88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63" y="1887633"/>
            <a:ext cx="6262362" cy="1204953"/>
          </a:xfrm>
          <a:prstGeom prst="rect">
            <a:avLst/>
          </a:prstGeom>
        </p:spPr>
      </p:pic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8EFCFCC7-952A-10D6-CE06-BABA856626AF}"/>
              </a:ext>
            </a:extLst>
          </p:cNvPr>
          <p:cNvSpPr txBox="1"/>
          <p:nvPr/>
        </p:nvSpPr>
        <p:spPr>
          <a:xfrm>
            <a:off x="1280426" y="1602813"/>
            <a:ext cx="4029274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8914F505-ED84-9FCC-8E25-C47CB0FF7943}"/>
              </a:ext>
            </a:extLst>
          </p:cNvPr>
          <p:cNvSpPr/>
          <p:nvPr/>
        </p:nvSpPr>
        <p:spPr>
          <a:xfrm>
            <a:off x="4319926" y="18273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87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168A-4EC3-2410-FF77-F8BE5AD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6E4453E-361F-8320-7798-81A464E6E394}"/>
              </a:ext>
            </a:extLst>
          </p:cNvPr>
          <p:cNvSpPr/>
          <p:nvPr/>
        </p:nvSpPr>
        <p:spPr>
          <a:xfrm>
            <a:off x="646173" y="722199"/>
            <a:ext cx="5807967" cy="50393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F543842-6715-8AA9-63E1-30399F01507D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2BFAE845-45B8-4627-101F-8AEEEC551B5D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3455D3-6E22-89B2-169C-301459B9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7857"/>
              </p:ext>
            </p:extLst>
          </p:nvPr>
        </p:nvGraphicFramePr>
        <p:xfrm>
          <a:off x="786688" y="1087120"/>
          <a:ext cx="5515051" cy="412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9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3339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892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2440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10823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2769D1B-E125-ED86-E9D0-0955DC8C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3694"/>
              </p:ext>
            </p:extLst>
          </p:nvPr>
        </p:nvGraphicFramePr>
        <p:xfrm>
          <a:off x="1421766" y="4194574"/>
          <a:ext cx="4701852" cy="411119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8BE445-7D11-1282-28AC-2F25F444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6F90-40A8-6B3A-BE35-7347589A234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CAAB-D2F8-1DBF-5042-7340DDC06F8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0F5E43-027C-D216-ECEA-DB44BBBC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1373"/>
              </p:ext>
            </p:extLst>
          </p:nvPr>
        </p:nvGraphicFramePr>
        <p:xfrm>
          <a:off x="1421766" y="1176311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1EE75D-8BB2-8AFD-2FD7-7EDC5E4D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85670"/>
              </p:ext>
            </p:extLst>
          </p:nvPr>
        </p:nvGraphicFramePr>
        <p:xfrm>
          <a:off x="1421766" y="1466423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B4780-5855-0EDE-4249-240A7957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22617"/>
              </p:ext>
            </p:extLst>
          </p:nvPr>
        </p:nvGraphicFramePr>
        <p:xfrm>
          <a:off x="1421766" y="1757479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A329E92-3F5C-7B1F-10EC-5571B3DB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5633"/>
              </p:ext>
            </p:extLst>
          </p:nvPr>
        </p:nvGraphicFramePr>
        <p:xfrm>
          <a:off x="4099949" y="1176311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127D9D9-1C98-4166-6812-CE058B68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89064"/>
              </p:ext>
            </p:extLst>
          </p:nvPr>
        </p:nvGraphicFramePr>
        <p:xfrm>
          <a:off x="4099949" y="1466423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EEC3DFA-D69F-ADFB-E73D-6EA68276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06919"/>
              </p:ext>
            </p:extLst>
          </p:nvPr>
        </p:nvGraphicFramePr>
        <p:xfrm>
          <a:off x="4099949" y="1757479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EC6486-4754-8DFA-8153-0761DD51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40840"/>
              </p:ext>
            </p:extLst>
          </p:nvPr>
        </p:nvGraphicFramePr>
        <p:xfrm>
          <a:off x="1421766" y="2048534"/>
          <a:ext cx="4701852" cy="778123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7781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D32B8FC-7FEA-A534-6905-10A6A50C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79337"/>
              </p:ext>
            </p:extLst>
          </p:nvPr>
        </p:nvGraphicFramePr>
        <p:xfrm>
          <a:off x="1421766" y="2950493"/>
          <a:ext cx="4701852" cy="1120246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CAAA3DF8-35BE-AE5B-4B97-D92268B5E19C}"/>
              </a:ext>
            </a:extLst>
          </p:cNvPr>
          <p:cNvSpPr/>
          <p:nvPr/>
        </p:nvSpPr>
        <p:spPr>
          <a:xfrm>
            <a:off x="1497965" y="4265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4FBC13BA-CB9F-63FE-AD5E-4107CC3F4A73}"/>
              </a:ext>
            </a:extLst>
          </p:cNvPr>
          <p:cNvSpPr/>
          <p:nvPr/>
        </p:nvSpPr>
        <p:spPr>
          <a:xfrm>
            <a:off x="2339731" y="43115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5" name="Google Shape;1659;g27fc35ecc8f_0_48">
            <a:extLst>
              <a:ext uri="{FF2B5EF4-FFF2-40B4-BE49-F238E27FC236}">
                <a16:creationId xmlns:a16="http://schemas.microsoft.com/office/drawing/2014/main" id="{FD4FC089-0541-A37C-D481-05797859B5E2}"/>
              </a:ext>
            </a:extLst>
          </p:cNvPr>
          <p:cNvSpPr/>
          <p:nvPr/>
        </p:nvSpPr>
        <p:spPr>
          <a:xfrm>
            <a:off x="3065102" y="43475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DC3A03F9-82DF-0ABA-8385-54FF7281DF55}"/>
              </a:ext>
            </a:extLst>
          </p:cNvPr>
          <p:cNvSpPr/>
          <p:nvPr/>
        </p:nvSpPr>
        <p:spPr>
          <a:xfrm>
            <a:off x="3341716" y="4309348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7" name="Google Shape;1659;g27fc35ecc8f_0_48">
            <a:extLst>
              <a:ext uri="{FF2B5EF4-FFF2-40B4-BE49-F238E27FC236}">
                <a16:creationId xmlns:a16="http://schemas.microsoft.com/office/drawing/2014/main" id="{04F53899-4D28-CDF8-0FEC-E75D41CBE438}"/>
              </a:ext>
            </a:extLst>
          </p:cNvPr>
          <p:cNvSpPr/>
          <p:nvPr/>
        </p:nvSpPr>
        <p:spPr>
          <a:xfrm>
            <a:off x="4562312" y="43453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49720FCA-7227-2436-5F41-A9B495F61609}"/>
              </a:ext>
            </a:extLst>
          </p:cNvPr>
          <p:cNvSpPr/>
          <p:nvPr/>
        </p:nvSpPr>
        <p:spPr>
          <a:xfrm>
            <a:off x="27051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EA9DFD2A-9453-CA17-A755-A24C91F7BC2A}"/>
              </a:ext>
            </a:extLst>
          </p:cNvPr>
          <p:cNvSpPr/>
          <p:nvPr/>
        </p:nvSpPr>
        <p:spPr>
          <a:xfrm>
            <a:off x="35013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93E182F-322F-045C-9C82-A72B233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6690"/>
              </p:ext>
            </p:extLst>
          </p:nvPr>
        </p:nvGraphicFramePr>
        <p:xfrm>
          <a:off x="7858125" y="426720"/>
          <a:ext cx="2047875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페이지에서 팝업으로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변경하고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내가 접속한 계정의 사업장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작성하는 날짜 자동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닫히며 요청완료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040BDCA7-860A-8D12-4A1A-29B93D92FE62}"/>
              </a:ext>
            </a:extLst>
          </p:cNvPr>
          <p:cNvSpPr/>
          <p:nvPr/>
        </p:nvSpPr>
        <p:spPr>
          <a:xfrm>
            <a:off x="6588838" y="11677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958EDCF2-6753-A1ED-FCB4-FD0ACE1D06CD}"/>
              </a:ext>
            </a:extLst>
          </p:cNvPr>
          <p:cNvSpPr/>
          <p:nvPr/>
        </p:nvSpPr>
        <p:spPr>
          <a:xfrm>
            <a:off x="6588838" y="2826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CB0C43A9-5DE8-B7D0-9490-9B2411191919}"/>
              </a:ext>
            </a:extLst>
          </p:cNvPr>
          <p:cNvSpPr/>
          <p:nvPr/>
        </p:nvSpPr>
        <p:spPr>
          <a:xfrm>
            <a:off x="6588838" y="45561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7D705-AD75-C9CD-4D50-73E6053681FC}"/>
              </a:ext>
            </a:extLst>
          </p:cNvPr>
          <p:cNvSpPr/>
          <p:nvPr/>
        </p:nvSpPr>
        <p:spPr>
          <a:xfrm>
            <a:off x="701039" y="1053856"/>
            <a:ext cx="5983393" cy="34200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965A33-5FE4-F178-5A8C-BE0F6D80D6CD}"/>
              </a:ext>
            </a:extLst>
          </p:cNvPr>
          <p:cNvSpPr/>
          <p:nvPr/>
        </p:nvSpPr>
        <p:spPr>
          <a:xfrm>
            <a:off x="701039" y="1432962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2265D-E0CC-34CA-59BA-56888047BABC}"/>
              </a:ext>
            </a:extLst>
          </p:cNvPr>
          <p:cNvSpPr/>
          <p:nvPr/>
        </p:nvSpPr>
        <p:spPr>
          <a:xfrm>
            <a:off x="701039" y="4134549"/>
            <a:ext cx="5983393" cy="93021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6E43E4-4091-EE30-934D-D8447C47A273}"/>
              </a:ext>
            </a:extLst>
          </p:cNvPr>
          <p:cNvSpPr/>
          <p:nvPr/>
        </p:nvSpPr>
        <p:spPr>
          <a:xfrm>
            <a:off x="3366604" y="5526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59;g27fc35ecc8f_0_48">
            <a:extLst>
              <a:ext uri="{FF2B5EF4-FFF2-40B4-BE49-F238E27FC236}">
                <a16:creationId xmlns:a16="http://schemas.microsoft.com/office/drawing/2014/main" id="{8B4ABB8C-F89C-EA1D-805C-B3AC2D7C6D54}"/>
              </a:ext>
            </a:extLst>
          </p:cNvPr>
          <p:cNvSpPr/>
          <p:nvPr/>
        </p:nvSpPr>
        <p:spPr>
          <a:xfrm>
            <a:off x="8797470" y="19672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94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3527-DD37-DD73-A542-D51D772E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AA7003-5261-7886-1620-F29BA22AF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09102"/>
              </p:ext>
            </p:extLst>
          </p:nvPr>
        </p:nvGraphicFramePr>
        <p:xfrm>
          <a:off x="1363694" y="1902165"/>
          <a:ext cx="6361643" cy="283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A2718CF5-93E4-376D-3E0D-44036C8D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1" y="1908099"/>
            <a:ext cx="6248661" cy="65775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B07F3B5-458B-BBBF-F47B-6B17EDCE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B202-866D-0767-D13E-A2B26451647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22733-5707-4FA4-8FC8-19713272D33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78FADF-F580-BF4F-6657-0E5406C3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39201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46D747F-8107-D794-D4D2-357C5B9C5F2B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C353A55-88BA-AB77-3DFC-B4BB8F49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5016"/>
              </p:ext>
            </p:extLst>
          </p:nvPr>
        </p:nvGraphicFramePr>
        <p:xfrm>
          <a:off x="87397" y="654291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E8CC33-6B5D-9E38-5B12-83BFB072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21392"/>
              </p:ext>
            </p:extLst>
          </p:nvPr>
        </p:nvGraphicFramePr>
        <p:xfrm>
          <a:off x="1355651" y="923534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2305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653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177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9AEAE50-C906-C294-C395-B2FC7A559C1E}"/>
              </a:ext>
            </a:extLst>
          </p:cNvPr>
          <p:cNvSpPr/>
          <p:nvPr/>
        </p:nvSpPr>
        <p:spPr>
          <a:xfrm>
            <a:off x="7192221" y="11040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DAB00B-5A90-B099-A21F-3AA8AB894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56228"/>
              </p:ext>
            </p:extLst>
          </p:nvPr>
        </p:nvGraphicFramePr>
        <p:xfrm>
          <a:off x="1877661" y="991807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A54AEE0-42B7-80DD-0802-F7809A28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7479"/>
              </p:ext>
            </p:extLst>
          </p:nvPr>
        </p:nvGraphicFramePr>
        <p:xfrm>
          <a:off x="3418125" y="985170"/>
          <a:ext cx="1595884" cy="171450"/>
        </p:xfrm>
        <a:graphic>
          <a:graphicData uri="http://schemas.openxmlformats.org/drawingml/2006/table">
            <a:tbl>
              <a:tblPr/>
              <a:tblGrid>
                <a:gridCol w="15958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FF048F5-9F43-6FA0-1197-F8823271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77201"/>
              </p:ext>
            </p:extLst>
          </p:nvPr>
        </p:nvGraphicFramePr>
        <p:xfrm>
          <a:off x="1877661" y="1262218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8703E66-C7F2-E03A-24BA-49518C02C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18718"/>
              </p:ext>
            </p:extLst>
          </p:nvPr>
        </p:nvGraphicFramePr>
        <p:xfrm>
          <a:off x="2553919" y="1262218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8" name="그래픽 27" descr="일일 일정표 단색으로 채워진">
            <a:extLst>
              <a:ext uri="{FF2B5EF4-FFF2-40B4-BE49-F238E27FC236}">
                <a16:creationId xmlns:a16="http://schemas.microsoft.com/office/drawing/2014/main" id="{3CC68959-836D-2DE1-AC9A-DC733327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5942" y="1256324"/>
            <a:ext cx="164242" cy="188524"/>
          </a:xfrm>
          <a:prstGeom prst="rect">
            <a:avLst/>
          </a:prstGeom>
        </p:spPr>
      </p:pic>
      <p:pic>
        <p:nvPicPr>
          <p:cNvPr id="29" name="그래픽 28" descr="일일 일정표 단색으로 채워진">
            <a:extLst>
              <a:ext uri="{FF2B5EF4-FFF2-40B4-BE49-F238E27FC236}">
                <a16:creationId xmlns:a16="http://schemas.microsoft.com/office/drawing/2014/main" id="{0588C08E-4A4D-69C6-3896-C2C66D51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3424" y="1256324"/>
            <a:ext cx="164242" cy="188524"/>
          </a:xfrm>
          <a:prstGeom prst="rect">
            <a:avLst/>
          </a:prstGeom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FDD22D64-D94E-50B7-1125-5E879246F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94415"/>
              </p:ext>
            </p:extLst>
          </p:nvPr>
        </p:nvGraphicFramePr>
        <p:xfrm>
          <a:off x="5679233" y="985170"/>
          <a:ext cx="1320008" cy="171450"/>
        </p:xfrm>
        <a:graphic>
          <a:graphicData uri="http://schemas.openxmlformats.org/drawingml/2006/table">
            <a:tbl>
              <a:tblPr/>
              <a:tblGrid>
                <a:gridCol w="13200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    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732AAFEE-CED5-8794-199C-F3500A863886}"/>
              </a:ext>
            </a:extLst>
          </p:cNvPr>
          <p:cNvSpPr/>
          <p:nvPr/>
        </p:nvSpPr>
        <p:spPr>
          <a:xfrm>
            <a:off x="3221402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B8DC0726-967E-80D1-CF47-1605490E71D2}"/>
              </a:ext>
            </a:extLst>
          </p:cNvPr>
          <p:cNvSpPr/>
          <p:nvPr/>
        </p:nvSpPr>
        <p:spPr>
          <a:xfrm>
            <a:off x="3498600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8C85C7FF-6EF4-CD22-C586-BEE49C14E59B}"/>
              </a:ext>
            </a:extLst>
          </p:cNvPr>
          <p:cNvSpPr/>
          <p:nvPr/>
        </p:nvSpPr>
        <p:spPr>
          <a:xfrm>
            <a:off x="3774658" y="1259650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5BADEC3-553F-FDF8-C66E-6857CE7C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98873"/>
              </p:ext>
            </p:extLst>
          </p:nvPr>
        </p:nvGraphicFramePr>
        <p:xfrm>
          <a:off x="6925237" y="16910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309;g2f2558950df_0_15">
            <a:extLst>
              <a:ext uri="{FF2B5EF4-FFF2-40B4-BE49-F238E27FC236}">
                <a16:creationId xmlns:a16="http://schemas.microsoft.com/office/drawing/2014/main" id="{74BF8586-FA81-661F-FD5E-59F962A90208}"/>
              </a:ext>
            </a:extLst>
          </p:cNvPr>
          <p:cNvSpPr txBox="1"/>
          <p:nvPr/>
        </p:nvSpPr>
        <p:spPr>
          <a:xfrm>
            <a:off x="1280426" y="1602813"/>
            <a:ext cx="4029274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F7133E7-99BE-D595-3877-4F6B8E7D728A}"/>
              </a:ext>
            </a:extLst>
          </p:cNvPr>
          <p:cNvGrpSpPr/>
          <p:nvPr/>
        </p:nvGrpSpPr>
        <p:grpSpPr>
          <a:xfrm>
            <a:off x="3820500" y="4872965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75ECAF7C-3DD8-D0F7-BB6C-DC46367E5B4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5A90C57A-53D0-8B20-A914-FFA80194C3E6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A52724AA-06CE-7A36-3E6A-5485D4D37F7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E32B392E-248D-BF9F-4CCB-F05A122CF9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1200C113-64F6-6C99-2EEA-CA92BCE9C93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EBBB816-459B-1420-8603-C224791DCFE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C14A2190-EE57-0F55-9882-39E7C764EC5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FB509BC8-3D53-1B17-D12A-FA52C01AFB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1B2BB10F-5217-DF99-7CB5-6ACB733832A6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6A11548-7255-3DB6-C8CE-23B95AADC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40"/>
              </p:ext>
            </p:extLst>
          </p:nvPr>
        </p:nvGraphicFramePr>
        <p:xfrm>
          <a:off x="7604312" y="1905943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C6E82E2-AAD7-F89D-FC34-701A85307EAB}"/>
              </a:ext>
            </a:extLst>
          </p:cNvPr>
          <p:cNvSpPr/>
          <p:nvPr/>
        </p:nvSpPr>
        <p:spPr>
          <a:xfrm>
            <a:off x="3567992" y="4874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02F4F107-8C56-F090-0AB1-F21A753A7B2F}"/>
              </a:ext>
            </a:extLst>
          </p:cNvPr>
          <p:cNvSpPr/>
          <p:nvPr/>
        </p:nvSpPr>
        <p:spPr>
          <a:xfrm>
            <a:off x="1231429" y="15547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EB6D3C11-8413-462E-9C60-9B184317123E}"/>
              </a:ext>
            </a:extLst>
          </p:cNvPr>
          <p:cNvSpPr/>
          <p:nvPr/>
        </p:nvSpPr>
        <p:spPr>
          <a:xfrm>
            <a:off x="6909241" y="15743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6;g27fe52d962f_1_4247">
            <a:extLst>
              <a:ext uri="{FF2B5EF4-FFF2-40B4-BE49-F238E27FC236}">
                <a16:creationId xmlns:a16="http://schemas.microsoft.com/office/drawing/2014/main" id="{EC6F9A5B-6822-030B-FC42-770CF8EF44F0}"/>
              </a:ext>
            </a:extLst>
          </p:cNvPr>
          <p:cNvSpPr/>
          <p:nvPr/>
        </p:nvSpPr>
        <p:spPr>
          <a:xfrm>
            <a:off x="6213379" y="1691330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AD89889E-3E75-AEF8-E370-5567AA5204BA}"/>
              </a:ext>
            </a:extLst>
          </p:cNvPr>
          <p:cNvSpPr/>
          <p:nvPr/>
        </p:nvSpPr>
        <p:spPr>
          <a:xfrm>
            <a:off x="6089026" y="15909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299B766D-E1D1-BBDF-2BE8-B126C9C2F62C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93C19E2-8BB5-5002-12FE-49F039AFE1B9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656BE84-E4BF-4165-8B96-6F3FC0B1B2B5}"/>
              </a:ext>
            </a:extLst>
          </p:cNvPr>
          <p:cNvSpPr/>
          <p:nvPr/>
        </p:nvSpPr>
        <p:spPr>
          <a:xfrm>
            <a:off x="32205" y="1196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D3C83F-1C45-3D4E-98CE-212D50ED0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64" b="39928"/>
          <a:stretch/>
        </p:blipFill>
        <p:spPr>
          <a:xfrm>
            <a:off x="1355650" y="1901371"/>
            <a:ext cx="6211900" cy="2003331"/>
          </a:xfrm>
          <a:prstGeom prst="rect">
            <a:avLst/>
          </a:prstGeom>
        </p:spPr>
      </p:pic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FE296DBB-400A-A73E-A215-9E71F1BC2549}"/>
              </a:ext>
            </a:extLst>
          </p:cNvPr>
          <p:cNvSpPr/>
          <p:nvPr/>
        </p:nvSpPr>
        <p:spPr>
          <a:xfrm>
            <a:off x="4319926" y="18107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188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6D318-9C26-A0BF-2D68-5EC90EC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9E8BB-968D-43F4-CBEC-EDA3FA04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5" y="784652"/>
            <a:ext cx="5277962" cy="562850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917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1945-2AE2-DF09-8455-A8FADACA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215C057-E519-844C-7223-D738D030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0" y="1609451"/>
            <a:ext cx="6248662" cy="302948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80007F-97D9-C7AA-480F-675D23B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68D21-C6C6-9D54-FA77-C9D3BDA17C6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E22FF-9F2B-08EB-1AFE-4E48971AEBD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3B78AA-571E-BCAD-994A-44083A4C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6322"/>
              </p:ext>
            </p:extLst>
          </p:nvPr>
        </p:nvGraphicFramePr>
        <p:xfrm>
          <a:off x="7858125" y="426720"/>
          <a:ext cx="2047875" cy="465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229E4154-81B0-7CBA-76DD-FA5D96A8B155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4C4ED5-53DE-3C0B-F75A-18BCB7B43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25425"/>
              </p:ext>
            </p:extLst>
          </p:nvPr>
        </p:nvGraphicFramePr>
        <p:xfrm>
          <a:off x="87397" y="654291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EF3272-2868-E6AC-A8F0-A33141FF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74627"/>
              </p:ext>
            </p:extLst>
          </p:nvPr>
        </p:nvGraphicFramePr>
        <p:xfrm>
          <a:off x="1355651" y="923534"/>
          <a:ext cx="63356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427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8B687C67-B0C7-87CC-D6FF-6D25EC011B42}"/>
              </a:ext>
            </a:extLst>
          </p:cNvPr>
          <p:cNvSpPr/>
          <p:nvPr/>
        </p:nvSpPr>
        <p:spPr>
          <a:xfrm>
            <a:off x="7192221" y="96192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D61414-F4F0-8D9D-8C7B-1F94EB2F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9584"/>
              </p:ext>
            </p:extLst>
          </p:nvPr>
        </p:nvGraphicFramePr>
        <p:xfrm>
          <a:off x="2792963" y="985170"/>
          <a:ext cx="4232472" cy="171450"/>
        </p:xfrm>
        <a:graphic>
          <a:graphicData uri="http://schemas.openxmlformats.org/drawingml/2006/table">
            <a:tbl>
              <a:tblPr/>
              <a:tblGrid>
                <a:gridCol w="423247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73B87F-BDBE-E30F-9A58-DE5407C2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5558"/>
              </p:ext>
            </p:extLst>
          </p:nvPr>
        </p:nvGraphicFramePr>
        <p:xfrm>
          <a:off x="6925237" y="140305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3A1B0D36-C97C-761A-BC28-BDFCD9F3806D}"/>
              </a:ext>
            </a:extLst>
          </p:cNvPr>
          <p:cNvSpPr txBox="1"/>
          <p:nvPr/>
        </p:nvSpPr>
        <p:spPr>
          <a:xfrm>
            <a:off x="1280426" y="1314846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1698;g2fb18904de5_2_107">
            <a:extLst>
              <a:ext uri="{FF2B5EF4-FFF2-40B4-BE49-F238E27FC236}">
                <a16:creationId xmlns:a16="http://schemas.microsoft.com/office/drawing/2014/main" id="{CE7FCA6B-A5F7-7B8B-A562-B1B7423FABD5}"/>
              </a:ext>
            </a:extLst>
          </p:cNvPr>
          <p:cNvGrpSpPr/>
          <p:nvPr/>
        </p:nvGrpSpPr>
        <p:grpSpPr>
          <a:xfrm>
            <a:off x="3820500" y="4818012"/>
            <a:ext cx="2265000" cy="180000"/>
            <a:chOff x="4065288" y="6528825"/>
            <a:chExt cx="2265000" cy="180000"/>
          </a:xfrm>
        </p:grpSpPr>
        <p:sp>
          <p:nvSpPr>
            <p:cNvPr id="27" name="Google Shape;1699;g2fb18904de5_2_107">
              <a:extLst>
                <a:ext uri="{FF2B5EF4-FFF2-40B4-BE49-F238E27FC236}">
                  <a16:creationId xmlns:a16="http://schemas.microsoft.com/office/drawing/2014/main" id="{4B268E42-1B90-3032-0C2A-D150A092598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0;g2fb18904de5_2_107">
              <a:extLst>
                <a:ext uri="{FF2B5EF4-FFF2-40B4-BE49-F238E27FC236}">
                  <a16:creationId xmlns:a16="http://schemas.microsoft.com/office/drawing/2014/main" id="{9D68373F-ECBA-BAA1-67F9-519568DBE97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1;g2fb18904de5_2_107">
              <a:extLst>
                <a:ext uri="{FF2B5EF4-FFF2-40B4-BE49-F238E27FC236}">
                  <a16:creationId xmlns:a16="http://schemas.microsoft.com/office/drawing/2014/main" id="{9649CB99-0EBE-DFEF-75F2-602080CA4E7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2;g2fb18904de5_2_107">
              <a:extLst>
                <a:ext uri="{FF2B5EF4-FFF2-40B4-BE49-F238E27FC236}">
                  <a16:creationId xmlns:a16="http://schemas.microsoft.com/office/drawing/2014/main" id="{F57940D8-2405-87AE-0F0E-A07EA68524D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3;g2fb18904de5_2_107">
              <a:extLst>
                <a:ext uri="{FF2B5EF4-FFF2-40B4-BE49-F238E27FC236}">
                  <a16:creationId xmlns:a16="http://schemas.microsoft.com/office/drawing/2014/main" id="{824E063B-D305-D5A4-B4AB-683AD154F81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4;g2fb18904de5_2_107">
              <a:extLst>
                <a:ext uri="{FF2B5EF4-FFF2-40B4-BE49-F238E27FC236}">
                  <a16:creationId xmlns:a16="http://schemas.microsoft.com/office/drawing/2014/main" id="{3125A9D7-4087-AF28-701F-71963B673C6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5;g2fb18904de5_2_107">
              <a:extLst>
                <a:ext uri="{FF2B5EF4-FFF2-40B4-BE49-F238E27FC236}">
                  <a16:creationId xmlns:a16="http://schemas.microsoft.com/office/drawing/2014/main" id="{079B8BA8-90E2-CC5B-0589-937B677F289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6;g2fb18904de5_2_107">
              <a:extLst>
                <a:ext uri="{FF2B5EF4-FFF2-40B4-BE49-F238E27FC236}">
                  <a16:creationId xmlns:a16="http://schemas.microsoft.com/office/drawing/2014/main" id="{5DE3A5B9-9A7B-DE67-7E0A-AA350DC553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7;g2fb18904de5_2_107">
              <a:extLst>
                <a:ext uri="{FF2B5EF4-FFF2-40B4-BE49-F238E27FC236}">
                  <a16:creationId xmlns:a16="http://schemas.microsoft.com/office/drawing/2014/main" id="{989602DE-6FA3-6EEF-43B6-CB9ED7BD0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3DE2B73-BF67-8D92-F789-BE224C81E69E}"/>
              </a:ext>
            </a:extLst>
          </p:cNvPr>
          <p:cNvSpPr/>
          <p:nvPr/>
        </p:nvSpPr>
        <p:spPr>
          <a:xfrm>
            <a:off x="3567992" y="4819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5D21A92F-E0A4-82C9-4968-7DEA01BB09B3}"/>
              </a:ext>
            </a:extLst>
          </p:cNvPr>
          <p:cNvSpPr/>
          <p:nvPr/>
        </p:nvSpPr>
        <p:spPr>
          <a:xfrm>
            <a:off x="1752249" y="13514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3A591A04-B6E0-FB63-B2A8-BFAF60BFD963}"/>
              </a:ext>
            </a:extLst>
          </p:cNvPr>
          <p:cNvSpPr/>
          <p:nvPr/>
        </p:nvSpPr>
        <p:spPr>
          <a:xfrm>
            <a:off x="6909241" y="1286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04E7880-AA0F-128D-E2C2-03E5A37C464F}"/>
              </a:ext>
            </a:extLst>
          </p:cNvPr>
          <p:cNvSpPr/>
          <p:nvPr/>
        </p:nvSpPr>
        <p:spPr>
          <a:xfrm>
            <a:off x="4319926" y="15227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0E8E549E-D92F-BFEC-D5C0-53C663E1D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503" y="972904"/>
            <a:ext cx="205903" cy="20590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5899DE-AA30-19BD-A610-613E8F2AC620}"/>
              </a:ext>
            </a:extLst>
          </p:cNvPr>
          <p:cNvSpPr/>
          <p:nvPr/>
        </p:nvSpPr>
        <p:spPr>
          <a:xfrm flipH="1">
            <a:off x="1901505" y="102545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DFD7EE-87EA-DD05-A06F-4B4326805AA3}"/>
              </a:ext>
            </a:extLst>
          </p:cNvPr>
          <p:cNvSpPr/>
          <p:nvPr/>
        </p:nvSpPr>
        <p:spPr>
          <a:xfrm flipH="1">
            <a:off x="2308029" y="1025455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EE707CD8-A0C9-D41D-12A5-93BF6704D29C}"/>
              </a:ext>
            </a:extLst>
          </p:cNvPr>
          <p:cNvSpPr/>
          <p:nvPr/>
        </p:nvSpPr>
        <p:spPr>
          <a:xfrm>
            <a:off x="32205" y="1196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C3AF2AB8-5761-6ACC-C386-038BFDAA7DCC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8CF07446-27D8-44E4-FBF7-761B0A0670EE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68B19C8-5873-9A4D-BCDF-A5DDF2C0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41661"/>
              </p:ext>
            </p:extLst>
          </p:nvPr>
        </p:nvGraphicFramePr>
        <p:xfrm>
          <a:off x="7604312" y="1617975"/>
          <a:ext cx="121026" cy="3012441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01244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2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7D5BDC-C854-3DC0-B303-67A02CA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B61507-EC86-E61C-08EA-0B53EFF6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2" y="1022536"/>
            <a:ext cx="4549255" cy="3257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714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6350</TotalTime>
  <Words>789</Words>
  <Application>Microsoft Macintosh PowerPoint</Application>
  <PresentationFormat>A4 용지(210x297mm)</PresentationFormat>
  <Paragraphs>371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22</cp:revision>
  <dcterms:created xsi:type="dcterms:W3CDTF">2024-10-08T00:49:16Z</dcterms:created>
  <dcterms:modified xsi:type="dcterms:W3CDTF">2024-11-01T01:39:26Z</dcterms:modified>
</cp:coreProperties>
</file>