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99" r:id="rId4"/>
    <p:sldId id="300" r:id="rId5"/>
    <p:sldId id="362" r:id="rId6"/>
    <p:sldId id="363" r:id="rId7"/>
    <p:sldId id="364" r:id="rId8"/>
    <p:sldId id="361" r:id="rId9"/>
    <p:sldId id="306" r:id="rId10"/>
    <p:sldId id="340" r:id="rId11"/>
    <p:sldId id="307" r:id="rId12"/>
    <p:sldId id="339" r:id="rId13"/>
    <p:sldId id="360" r:id="rId14"/>
    <p:sldId id="356" r:id="rId15"/>
    <p:sldId id="298" r:id="rId1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3FF"/>
    <a:srgbClr val="E35600"/>
    <a:srgbClr val="FFFFFF"/>
    <a:srgbClr val="FF0000"/>
    <a:srgbClr val="0000FF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81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9030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9601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9186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42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13572"/>
              </p:ext>
            </p:extLst>
          </p:nvPr>
        </p:nvGraphicFramePr>
        <p:xfrm>
          <a:off x="7858125" y="426720"/>
          <a:ext cx="2047875" cy="73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자신의 팀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부서명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11637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다운로드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값을 엑셀 변환하여 다운로드 받는 기능이다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8275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064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6727"/>
              </p:ext>
            </p:extLst>
          </p:nvPr>
        </p:nvGraphicFramePr>
        <p:xfrm>
          <a:off x="360000" y="332839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48839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02126" y="201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8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839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44890" y="296563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3408377" y="3436795"/>
            <a:ext cx="864915" cy="4337380"/>
          </a:xfrm>
          <a:prstGeom prst="bentConnector3">
            <a:avLst>
              <a:gd name="adj1" fmla="val 23089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10649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87" y="6051524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856" y="6037943"/>
            <a:ext cx="4320000" cy="3796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10" y="6051524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5400000">
            <a:off x="5373402" y="4788500"/>
            <a:ext cx="885510" cy="164053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6801717" y="5602831"/>
            <a:ext cx="889656" cy="773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6981A8CF-C1CF-6AB0-B8EA-D8F83F3C4139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F35856EF-090F-15EC-3716-7B2A3F76BD6C}"/>
              </a:ext>
            </a:extLst>
          </p:cNvPr>
          <p:cNvSpPr/>
          <p:nvPr/>
        </p:nvSpPr>
        <p:spPr>
          <a:xfrm>
            <a:off x="6994121" y="296563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2015FB-2478-208A-C4A1-080E028D386C}"/>
              </a:ext>
            </a:extLst>
          </p:cNvPr>
          <p:cNvSpPr txBox="1"/>
          <p:nvPr/>
        </p:nvSpPr>
        <p:spPr>
          <a:xfrm>
            <a:off x="1944890" y="219426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2982752-6625-A472-4959-30C629733398}"/>
              </a:ext>
            </a:extLst>
          </p:cNvPr>
          <p:cNvSpPr>
            <a:spLocks/>
          </p:cNvSpPr>
          <p:nvPr/>
        </p:nvSpPr>
        <p:spPr>
          <a:xfrm>
            <a:off x="7449582" y="30556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6840A7-05E1-81E0-EC0F-201AFECA6107}"/>
              </a:ext>
            </a:extLst>
          </p:cNvPr>
          <p:cNvSpPr>
            <a:spLocks/>
          </p:cNvSpPr>
          <p:nvPr/>
        </p:nvSpPr>
        <p:spPr>
          <a:xfrm>
            <a:off x="8188051" y="369464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04C578E-8ABA-B360-DDD6-28FF1D33A9D2}"/>
              </a:ext>
            </a:extLst>
          </p:cNvPr>
          <p:cNvSpPr>
            <a:spLocks/>
          </p:cNvSpPr>
          <p:nvPr/>
        </p:nvSpPr>
        <p:spPr>
          <a:xfrm>
            <a:off x="8904251" y="3694649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테스트그룹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133621" y="610934"/>
            <a:ext cx="1592490" cy="727925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해당페이지는 </a:t>
            </a:r>
            <a:r>
              <a:rPr lang="en-US" altLang="ko-KR" sz="800" smtClean="0">
                <a:solidFill>
                  <a:srgbClr val="FF0000"/>
                </a:solidFill>
              </a:rPr>
              <a:t>HNS </a:t>
            </a:r>
            <a:r>
              <a:rPr lang="ko-KR" altLang="en-US" sz="800" smtClean="0">
                <a:solidFill>
                  <a:srgbClr val="FF0000"/>
                </a:solidFill>
              </a:rPr>
              <a:t>본사관리자만 해당됨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180607" y="2348600"/>
            <a:ext cx="1685881" cy="1635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해당페이지는 </a:t>
            </a:r>
            <a:r>
              <a:rPr lang="en-US" altLang="ko-KR" sz="800" smtClean="0">
                <a:solidFill>
                  <a:srgbClr val="FF0000"/>
                </a:solidFill>
              </a:rPr>
              <a:t>HNS </a:t>
            </a:r>
            <a:r>
              <a:rPr lang="ko-KR" altLang="en-US" sz="800" smtClean="0">
                <a:solidFill>
                  <a:srgbClr val="FF0000"/>
                </a:solidFill>
              </a:rPr>
              <a:t>본사관리자만 해당됨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C6FDAA2-13CC-2271-9A8C-7C58FE969E2E}"/>
              </a:ext>
            </a:extLst>
          </p:cNvPr>
          <p:cNvSpPr>
            <a:spLocks/>
          </p:cNvSpPr>
          <p:nvPr/>
        </p:nvSpPr>
        <p:spPr>
          <a:xfrm>
            <a:off x="538640" y="24606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840F3E4-EA18-90B5-6049-AEE8193CD3AA}"/>
              </a:ext>
            </a:extLst>
          </p:cNvPr>
          <p:cNvSpPr>
            <a:spLocks/>
          </p:cNvSpPr>
          <p:nvPr/>
        </p:nvSpPr>
        <p:spPr>
          <a:xfrm>
            <a:off x="1254840" y="246064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DAA6191-37F0-D635-1DBC-1EE31DB4FA6E}"/>
              </a:ext>
            </a:extLst>
          </p:cNvPr>
          <p:cNvSpPr/>
          <p:nvPr/>
        </p:nvSpPr>
        <p:spPr>
          <a:xfrm>
            <a:off x="2256029" y="246105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7614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85806"/>
              </p:ext>
            </p:extLst>
          </p:nvPr>
        </p:nvGraphicFramePr>
        <p:xfrm>
          <a:off x="7858125" y="426720"/>
          <a:ext cx="2047875" cy="5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 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마이너스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분류한다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유비폼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26959"/>
              </p:ext>
            </p:extLst>
          </p:nvPr>
        </p:nvGraphicFramePr>
        <p:xfrm>
          <a:off x="359999" y="4028886"/>
          <a:ext cx="719999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43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55265" y="196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6721305" y="5623867"/>
            <a:ext cx="286504" cy="7703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309101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386580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746111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466111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A2E0EC-8CC9-5C46-FDB4-413F1BB962A1}"/>
              </a:ext>
            </a:extLst>
          </p:cNvPr>
          <p:cNvSpPr>
            <a:spLocks/>
          </p:cNvSpPr>
          <p:nvPr/>
        </p:nvSpPr>
        <p:spPr>
          <a:xfrm>
            <a:off x="538640" y="24403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B75158-0E54-5F18-EFB4-4B7B15E72B4A}"/>
              </a:ext>
            </a:extLst>
          </p:cNvPr>
          <p:cNvSpPr>
            <a:spLocks/>
          </p:cNvSpPr>
          <p:nvPr/>
        </p:nvSpPr>
        <p:spPr>
          <a:xfrm>
            <a:off x="1254840" y="244032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8739AA33-1FAE-96FD-8E54-F63BE1443C55}"/>
              </a:ext>
            </a:extLst>
          </p:cNvPr>
          <p:cNvSpPr/>
          <p:nvPr/>
        </p:nvSpPr>
        <p:spPr>
          <a:xfrm>
            <a:off x="2256029" y="244073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" name="그림 36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F7A80F9B-E43B-85A6-EB30-DA3FB42D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8" y="6152294"/>
            <a:ext cx="2197407" cy="4632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84582158-729C-8DC1-EDAE-FAACC5ECFBF5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D79798-5BB9-FB37-D53F-69C4851AF6A0}"/>
              </a:ext>
            </a:extLst>
          </p:cNvPr>
          <p:cNvSpPr txBox="1"/>
          <p:nvPr/>
        </p:nvSpPr>
        <p:spPr>
          <a:xfrm>
            <a:off x="2026763" y="196796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73974CE2-6C97-D22A-8936-032C07CFE0A0}"/>
              </a:ext>
            </a:extLst>
          </p:cNvPr>
          <p:cNvSpPr>
            <a:spLocks/>
          </p:cNvSpPr>
          <p:nvPr/>
        </p:nvSpPr>
        <p:spPr>
          <a:xfrm>
            <a:off x="456285" y="2384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33F48724-4DFD-5465-8DFF-56B2BDBC17E3}"/>
              </a:ext>
            </a:extLst>
          </p:cNvPr>
          <p:cNvSpPr>
            <a:spLocks/>
          </p:cNvSpPr>
          <p:nvPr/>
        </p:nvSpPr>
        <p:spPr>
          <a:xfrm>
            <a:off x="2688417" y="2375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6B355301-4C73-4855-A478-7881145A65BD}"/>
              </a:ext>
            </a:extLst>
          </p:cNvPr>
          <p:cNvSpPr>
            <a:spLocks/>
          </p:cNvSpPr>
          <p:nvPr/>
        </p:nvSpPr>
        <p:spPr>
          <a:xfrm>
            <a:off x="7446548" y="205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37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93035"/>
              </p:ext>
            </p:extLst>
          </p:nvPr>
        </p:nvGraphicFramePr>
        <p:xfrm>
          <a:off x="7858125" y="426720"/>
          <a:ext cx="2047875" cy="678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 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자신의 팀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부서명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마이너스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분류한다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유비폼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93331"/>
              </p:ext>
            </p:extLst>
          </p:nvPr>
        </p:nvGraphicFramePr>
        <p:xfrm>
          <a:off x="359999" y="4028886"/>
          <a:ext cx="71999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37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309101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386580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746111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466111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A2E0EC-8CC9-5C46-FDB4-413F1BB962A1}"/>
              </a:ext>
            </a:extLst>
          </p:cNvPr>
          <p:cNvSpPr>
            <a:spLocks/>
          </p:cNvSpPr>
          <p:nvPr/>
        </p:nvSpPr>
        <p:spPr>
          <a:xfrm>
            <a:off x="538640" y="24403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B75158-0E54-5F18-EFB4-4B7B15E72B4A}"/>
              </a:ext>
            </a:extLst>
          </p:cNvPr>
          <p:cNvSpPr>
            <a:spLocks/>
          </p:cNvSpPr>
          <p:nvPr/>
        </p:nvSpPr>
        <p:spPr>
          <a:xfrm>
            <a:off x="1254840" y="244032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8739AA33-1FAE-96FD-8E54-F63BE1443C55}"/>
              </a:ext>
            </a:extLst>
          </p:cNvPr>
          <p:cNvSpPr/>
          <p:nvPr/>
        </p:nvSpPr>
        <p:spPr>
          <a:xfrm>
            <a:off x="2256029" y="244073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84582158-729C-8DC1-EDAE-FAACC5ECFBF5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D79798-5BB9-FB37-D53F-69C4851AF6A0}"/>
              </a:ext>
            </a:extLst>
          </p:cNvPr>
          <p:cNvSpPr txBox="1"/>
          <p:nvPr/>
        </p:nvSpPr>
        <p:spPr>
          <a:xfrm>
            <a:off x="2026763" y="196796"/>
            <a:ext cx="1946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B3138C6E-BB9C-7614-C37A-627EB124C7B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6707091" y="5919635"/>
            <a:ext cx="596486" cy="48879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D77CC8BD-DA82-726B-4DA0-2F629C14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31" y="6462276"/>
            <a:ext cx="2197407" cy="4632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3B71ED3-7784-DC75-A0EB-C0CAB5C862DE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05CA250-D8AD-78D2-E0E1-D483318FB885}"/>
              </a:ext>
            </a:extLst>
          </p:cNvPr>
          <p:cNvSpPr>
            <a:spLocks/>
          </p:cNvSpPr>
          <p:nvPr/>
        </p:nvSpPr>
        <p:spPr>
          <a:xfrm>
            <a:off x="455265" y="196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9F44192-D6F8-D459-689A-154A38838F67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B6B7998-659B-7851-C414-2BA76B5A5E3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7B01E5-2CFE-E7C3-D639-741BA367FD3A}"/>
              </a:ext>
            </a:extLst>
          </p:cNvPr>
          <p:cNvSpPr>
            <a:spLocks/>
          </p:cNvSpPr>
          <p:nvPr/>
        </p:nvSpPr>
        <p:spPr>
          <a:xfrm>
            <a:off x="456285" y="2384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E1B5E4F-B659-DE50-03A9-99AD984AC058}"/>
              </a:ext>
            </a:extLst>
          </p:cNvPr>
          <p:cNvSpPr>
            <a:spLocks/>
          </p:cNvSpPr>
          <p:nvPr/>
        </p:nvSpPr>
        <p:spPr>
          <a:xfrm>
            <a:off x="2688417" y="2375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3769C25-A379-6E4D-E414-36418146D681}"/>
              </a:ext>
            </a:extLst>
          </p:cNvPr>
          <p:cNvSpPr>
            <a:spLocks/>
          </p:cNvSpPr>
          <p:nvPr/>
        </p:nvSpPr>
        <p:spPr>
          <a:xfrm>
            <a:off x="7446548" y="205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C0C2597-F4C2-893C-B677-3A157FE6B2D3}"/>
              </a:ext>
            </a:extLst>
          </p:cNvPr>
          <p:cNvSpPr>
            <a:spLocks/>
          </p:cNvSpPr>
          <p:nvPr/>
        </p:nvSpPr>
        <p:spPr>
          <a:xfrm>
            <a:off x="8188051" y="371369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DA29015-5452-6630-2CD2-A755DCB75747}"/>
              </a:ext>
            </a:extLst>
          </p:cNvPr>
          <p:cNvSpPr>
            <a:spLocks/>
          </p:cNvSpPr>
          <p:nvPr/>
        </p:nvSpPr>
        <p:spPr>
          <a:xfrm>
            <a:off x="8904251" y="3713699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테스트그룹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133621" y="610934"/>
            <a:ext cx="1592490" cy="727925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해당페이지는 </a:t>
            </a:r>
            <a:r>
              <a:rPr lang="en-US" altLang="ko-KR" sz="800" smtClean="0">
                <a:solidFill>
                  <a:srgbClr val="FF0000"/>
                </a:solidFill>
              </a:rPr>
              <a:t>HNS </a:t>
            </a:r>
            <a:r>
              <a:rPr lang="ko-KR" altLang="en-US" sz="800" smtClean="0">
                <a:solidFill>
                  <a:srgbClr val="FF0000"/>
                </a:solidFill>
              </a:rPr>
              <a:t>본사관리자만 해당됨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80607" y="2348600"/>
            <a:ext cx="1685881" cy="1635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해당페이지는 </a:t>
            </a:r>
            <a:r>
              <a:rPr lang="en-US" altLang="ko-KR" sz="800" smtClean="0">
                <a:solidFill>
                  <a:srgbClr val="FF0000"/>
                </a:solidFill>
              </a:rPr>
              <a:t>HNS </a:t>
            </a:r>
            <a:r>
              <a:rPr lang="ko-KR" altLang="en-US" sz="800" smtClean="0">
                <a:solidFill>
                  <a:srgbClr val="FF0000"/>
                </a:solidFill>
              </a:rPr>
              <a:t>본사관리자만 해당됨</a:t>
            </a:r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0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9720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/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616FB-5060-722A-E68B-963B6AD44B7F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</a:t>
            </a: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3236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팝업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/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부서를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82405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경우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주문변경정보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값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73" name="Google Shape;807;g28120bc8d10_0_307">
            <a:extLst>
              <a:ext uri="{FF2B5EF4-FFF2-40B4-BE49-F238E27FC236}">
                <a16:creationId xmlns:a16="http://schemas.microsoft.com/office/drawing/2014/main" id="{7764FB84-7CC2-9F72-0EDA-4C213D19F88D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08;g28120bc8d10_0_307">
            <a:extLst>
              <a:ext uri="{FF2B5EF4-FFF2-40B4-BE49-F238E27FC236}">
                <a16:creationId xmlns:a16="http://schemas.microsoft.com/office/drawing/2014/main" id="{B4FBDAEA-6CC8-ABF5-6E8D-D6A5730A83E6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11;g28120bc8d10_0_307">
            <a:extLst>
              <a:ext uri="{FF2B5EF4-FFF2-40B4-BE49-F238E27FC236}">
                <a16:creationId xmlns:a16="http://schemas.microsoft.com/office/drawing/2014/main" id="{45B22A0B-AAC1-1884-2D28-840DFFA12538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92A7A387-A6DC-7D29-D83A-B00D7038DAC7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25D77C5-2318-4491-D305-770367BB6CE0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16E9CF80-5C0C-27EB-26B0-32977016E58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6BC4D6B-5BE7-7481-544D-79AD8F80837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6A9001D-71F3-BD2E-4CC2-56D6A5935910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D553D93A-C321-E4A5-0F1E-3A9A812A26F7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1F4E7EE7-8585-6413-7EC6-045F19545C18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7B5EFEA-0E5A-F077-09DB-E6585D67498A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A8D7D4A-35A7-BB12-D403-2FF2FAE2D07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5" name="Google Shape;1658;g27fc35ecc8f_0_48">
            <a:extLst>
              <a:ext uri="{FF2B5EF4-FFF2-40B4-BE49-F238E27FC236}">
                <a16:creationId xmlns:a16="http://schemas.microsoft.com/office/drawing/2014/main" id="{111DB436-92E1-A621-05DF-B48C59D49F8E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6" name="Google Shape;1658;g27fc35ecc8f_0_48">
            <a:extLst>
              <a:ext uri="{FF2B5EF4-FFF2-40B4-BE49-F238E27FC236}">
                <a16:creationId xmlns:a16="http://schemas.microsoft.com/office/drawing/2014/main" id="{B995C6DC-E4B3-B44D-734A-84AF894CB3A2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684C018D-0F97-8368-8B66-8467ED136683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직선 연결선 30">
            <a:extLst>
              <a:ext uri="{FF2B5EF4-FFF2-40B4-BE49-F238E27FC236}">
                <a16:creationId xmlns:a16="http://schemas.microsoft.com/office/drawing/2014/main" id="{3895AF13-6206-EF11-F73C-BA724DCC2103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Google Shape;808;g28120bc8d10_0_307">
            <a:extLst>
              <a:ext uri="{FF2B5EF4-FFF2-40B4-BE49-F238E27FC236}">
                <a16:creationId xmlns:a16="http://schemas.microsoft.com/office/drawing/2014/main" id="{2D6A134F-40C3-1A52-C2AD-27183F6DF3FA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E574023-82C2-D2EA-77AD-22D294204738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4672875F-3527-02B5-6F15-75A717C3561A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92D746BF-ED14-CE54-0CC5-C96633C1C29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10C407BA-40C2-A2C5-CE0E-656787B33C33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4" name="Google Shape;808;g28120bc8d10_0_307">
            <a:extLst>
              <a:ext uri="{FF2B5EF4-FFF2-40B4-BE49-F238E27FC236}">
                <a16:creationId xmlns:a16="http://schemas.microsoft.com/office/drawing/2014/main" id="{B4AE42BC-4A37-E150-051A-69894EC31EFD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FDF24C2-D0E9-5E96-CCD4-FAAA6ABA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42847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22F3665C-DC6B-132A-98CE-376C5CEE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39753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592291A-C00D-0A0F-BFA2-619D4C09C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1082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F56C4FE9-BFDE-D0D5-2A40-999E99857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18483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7107045-FE4A-5107-A303-89F805FA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4666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18A6717F-C68D-3B36-FD4D-95CD61E0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17490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0A4F3DD-CCC5-6DFD-8D6B-018CA42B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91081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6281EC91-4572-D77B-462F-A32431CC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20188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689B403-CD80-427D-1129-7A736D324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7666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7CDEA47-EA73-8292-64CE-F09FFF88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00226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5" name="Google Shape;808;g28120bc8d10_0_307">
            <a:extLst>
              <a:ext uri="{FF2B5EF4-FFF2-40B4-BE49-F238E27FC236}">
                <a16:creationId xmlns:a16="http://schemas.microsoft.com/office/drawing/2014/main" id="{69E82EEA-E9A8-4A2B-887E-E68B20064EC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822924F-1DC8-5D99-7E65-07A9612A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70875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7" name="Google Shape;808;g28120bc8d10_0_307">
            <a:extLst>
              <a:ext uri="{FF2B5EF4-FFF2-40B4-BE49-F238E27FC236}">
                <a16:creationId xmlns:a16="http://schemas.microsoft.com/office/drawing/2014/main" id="{C7051595-C35D-15EC-2F93-4C8F14DB207E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6E183AC0-0FF5-4227-BE69-3EB51A9AE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07428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9" name="Google Shape;808;g28120bc8d10_0_307">
            <a:extLst>
              <a:ext uri="{FF2B5EF4-FFF2-40B4-BE49-F238E27FC236}">
                <a16:creationId xmlns:a16="http://schemas.microsoft.com/office/drawing/2014/main" id="{5F2AE86A-03B8-989E-CEE7-28B74D6EBE53}"/>
              </a:ext>
            </a:extLst>
          </p:cNvPr>
          <p:cNvSpPr/>
          <p:nvPr/>
        </p:nvSpPr>
        <p:spPr>
          <a:xfrm>
            <a:off x="361436" y="914977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82A00DC-1ACF-0661-4BB4-06967AB6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73184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121" name="Google Shape;2236;g27fe52d962f_1_4247">
            <a:extLst>
              <a:ext uri="{FF2B5EF4-FFF2-40B4-BE49-F238E27FC236}">
                <a16:creationId xmlns:a16="http://schemas.microsoft.com/office/drawing/2014/main" id="{CEB0C155-2BEC-9F06-00D6-9212C4DBE792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570A13A-9B40-ECC1-E6A9-6144C382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71351"/>
              </p:ext>
            </p:extLst>
          </p:nvPr>
        </p:nvGraphicFramePr>
        <p:xfrm>
          <a:off x="5888172" y="1292875"/>
          <a:ext cx="141288" cy="9546575"/>
        </p:xfrm>
        <a:graphic>
          <a:graphicData uri="http://schemas.openxmlformats.org/drawingml/2006/table">
            <a:tbl>
              <a:tblPr/>
              <a:tblGrid>
                <a:gridCol w="1412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4EF872BC-C2C1-E345-718E-4D5F877BFAEC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699;g2fb18904de5_2_107">
            <a:extLst>
              <a:ext uri="{FF2B5EF4-FFF2-40B4-BE49-F238E27FC236}">
                <a16:creationId xmlns:a16="http://schemas.microsoft.com/office/drawing/2014/main" id="{60471037-216D-3269-DBD4-B576E289E330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699;g2fb18904de5_2_107">
            <a:extLst>
              <a:ext uri="{FF2B5EF4-FFF2-40B4-BE49-F238E27FC236}">
                <a16:creationId xmlns:a16="http://schemas.microsoft.com/office/drawing/2014/main" id="{14E1344B-0DEF-F788-0A9A-ED3C643AB4F5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699;g2fb18904de5_2_107">
            <a:extLst>
              <a:ext uri="{FF2B5EF4-FFF2-40B4-BE49-F238E27FC236}">
                <a16:creationId xmlns:a16="http://schemas.microsoft.com/office/drawing/2014/main" id="{9722CA69-E467-F525-F3A5-9A19E8D5D01D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699;g2fb18904de5_2_107">
            <a:extLst>
              <a:ext uri="{FF2B5EF4-FFF2-40B4-BE49-F238E27FC236}">
                <a16:creationId xmlns:a16="http://schemas.microsoft.com/office/drawing/2014/main" id="{8FAE28CF-046F-2646-7183-5EC484269D54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699;g2fb18904de5_2_107">
            <a:extLst>
              <a:ext uri="{FF2B5EF4-FFF2-40B4-BE49-F238E27FC236}">
                <a16:creationId xmlns:a16="http://schemas.microsoft.com/office/drawing/2014/main" id="{A9EE99E6-5AC8-5DD6-0F6D-8D9C0A82C2B6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1811938-CE26-586A-E7CB-F234A85EF76D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FFA259E0-6262-A1F2-9622-0C10E367E0D9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1FD417AA-A107-1D91-F394-BD4A79B26EA4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2" name="Google Shape;808;g28120bc8d10_0_307">
            <a:extLst>
              <a:ext uri="{FF2B5EF4-FFF2-40B4-BE49-F238E27FC236}">
                <a16:creationId xmlns:a16="http://schemas.microsoft.com/office/drawing/2014/main" id="{38520AB3-45E8-7FE0-7672-E2E48CA2879E}"/>
              </a:ext>
            </a:extLst>
          </p:cNvPr>
          <p:cNvSpPr/>
          <p:nvPr/>
        </p:nvSpPr>
        <p:spPr>
          <a:xfrm>
            <a:off x="341598" y="6317928"/>
            <a:ext cx="979202" cy="39730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사진</a:t>
            </a:r>
            <a: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ko-KR" altLang="en-US" sz="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54ED73F1-D258-B71A-F26C-B33059D4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58843"/>
              </p:ext>
            </p:extLst>
          </p:nvPr>
        </p:nvGraphicFramePr>
        <p:xfrm>
          <a:off x="341598" y="6748332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20A8F32-D579-E653-769E-0EBAD71164B9}"/>
              </a:ext>
            </a:extLst>
          </p:cNvPr>
          <p:cNvSpPr/>
          <p:nvPr/>
        </p:nvSpPr>
        <p:spPr>
          <a:xfrm>
            <a:off x="945153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2022BC-0C1B-880C-717D-DB69B2BA84FA}"/>
              </a:ext>
            </a:extLst>
          </p:cNvPr>
          <p:cNvSpPr/>
          <p:nvPr/>
        </p:nvSpPr>
        <p:spPr>
          <a:xfrm>
            <a:off x="2808371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8694A3E-DD84-5C38-6760-6BD4F1A6AF05}"/>
              </a:ext>
            </a:extLst>
          </p:cNvPr>
          <p:cNvSpPr/>
          <p:nvPr/>
        </p:nvSpPr>
        <p:spPr>
          <a:xfrm>
            <a:off x="4601948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F83279-45BB-7982-6077-5299C25882FD}"/>
              </a:ext>
            </a:extLst>
          </p:cNvPr>
          <p:cNvSpPr/>
          <p:nvPr/>
        </p:nvSpPr>
        <p:spPr>
          <a:xfrm>
            <a:off x="942905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E79F04E-AA99-DE76-FB7D-065189ECC31D}"/>
              </a:ext>
            </a:extLst>
          </p:cNvPr>
          <p:cNvSpPr/>
          <p:nvPr/>
        </p:nvSpPr>
        <p:spPr>
          <a:xfrm>
            <a:off x="2806123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A4665EB-2435-D92D-F63D-20BFB4B64F3B}"/>
              </a:ext>
            </a:extLst>
          </p:cNvPr>
          <p:cNvSpPr/>
          <p:nvPr/>
        </p:nvSpPr>
        <p:spPr>
          <a:xfrm>
            <a:off x="4599700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62CE813A-97F7-9205-9E5F-EAEEA0E00283}"/>
              </a:ext>
            </a:extLst>
          </p:cNvPr>
          <p:cNvSpPr/>
          <p:nvPr/>
        </p:nvSpPr>
        <p:spPr>
          <a:xfrm>
            <a:off x="1000914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B4EF0873-506E-CC4A-2841-710070F1DB48}"/>
              </a:ext>
            </a:extLst>
          </p:cNvPr>
          <p:cNvSpPr/>
          <p:nvPr/>
        </p:nvSpPr>
        <p:spPr>
          <a:xfrm>
            <a:off x="2889935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810;g28120bc8d10_0_307">
            <a:extLst>
              <a:ext uri="{FF2B5EF4-FFF2-40B4-BE49-F238E27FC236}">
                <a16:creationId xmlns:a16="http://schemas.microsoft.com/office/drawing/2014/main" id="{DDD1B7D1-895D-3D04-E3AB-15CD90E1CB95}"/>
              </a:ext>
            </a:extLst>
          </p:cNvPr>
          <p:cNvSpPr/>
          <p:nvPr/>
        </p:nvSpPr>
        <p:spPr>
          <a:xfrm>
            <a:off x="4657709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810;g28120bc8d10_0_307">
            <a:extLst>
              <a:ext uri="{FF2B5EF4-FFF2-40B4-BE49-F238E27FC236}">
                <a16:creationId xmlns:a16="http://schemas.microsoft.com/office/drawing/2014/main" id="{1C98E05C-4E37-53CB-33C8-E40E6FBFB2DD}"/>
              </a:ext>
            </a:extLst>
          </p:cNvPr>
          <p:cNvSpPr/>
          <p:nvPr/>
        </p:nvSpPr>
        <p:spPr>
          <a:xfrm>
            <a:off x="1000914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D03A715C-D22A-7875-37DE-71FE7AC16DE7}"/>
              </a:ext>
            </a:extLst>
          </p:cNvPr>
          <p:cNvSpPr/>
          <p:nvPr/>
        </p:nvSpPr>
        <p:spPr>
          <a:xfrm>
            <a:off x="2889935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CFCA698-0FCD-D7F3-82CD-368FB532380D}"/>
              </a:ext>
            </a:extLst>
          </p:cNvPr>
          <p:cNvSpPr/>
          <p:nvPr/>
        </p:nvSpPr>
        <p:spPr>
          <a:xfrm>
            <a:off x="4657709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08;g28120bc8d10_0_307">
            <a:extLst>
              <a:ext uri="{FF2B5EF4-FFF2-40B4-BE49-F238E27FC236}">
                <a16:creationId xmlns:a16="http://schemas.microsoft.com/office/drawing/2014/main" id="{F216272D-1550-8120-AAAB-33281845B07E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8F9D1B04-022F-5CBA-6299-6BE42D14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0138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B3CDBB2-6E9E-54D5-495D-C326CD46FEB9}"/>
              </a:ext>
            </a:extLst>
          </p:cNvPr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9BA21FD-E814-4B32-E286-C374397383AA}"/>
              </a:ext>
            </a:extLst>
          </p:cNvPr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EFF4DEA-7160-0189-D1BB-D4492B4C3D5B}"/>
              </a:ext>
            </a:extLst>
          </p:cNvPr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Google Shape;1699;g2fb18904de5_2_107">
            <a:extLst>
              <a:ext uri="{FF2B5EF4-FFF2-40B4-BE49-F238E27FC236}">
                <a16:creationId xmlns:a16="http://schemas.microsoft.com/office/drawing/2014/main" id="{59B5138A-D081-C9EE-A742-4A90CE15FA94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699;g2fb18904de5_2_107">
            <a:extLst>
              <a:ext uri="{FF2B5EF4-FFF2-40B4-BE49-F238E27FC236}">
                <a16:creationId xmlns:a16="http://schemas.microsoft.com/office/drawing/2014/main" id="{F18A0DD4-EFEB-B7CB-D3F2-1B4E934079CC}"/>
              </a:ext>
            </a:extLst>
          </p:cNvPr>
          <p:cNvSpPr/>
          <p:nvPr/>
        </p:nvSpPr>
        <p:spPr>
          <a:xfrm>
            <a:off x="161598" y="6175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699;g2fb18904de5_2_107">
            <a:extLst>
              <a:ext uri="{FF2B5EF4-FFF2-40B4-BE49-F238E27FC236}">
                <a16:creationId xmlns:a16="http://schemas.microsoft.com/office/drawing/2014/main" id="{A8978A89-D1B4-4778-A369-9EF9D0D63D6C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699;g2fb18904de5_2_107">
            <a:extLst>
              <a:ext uri="{FF2B5EF4-FFF2-40B4-BE49-F238E27FC236}">
                <a16:creationId xmlns:a16="http://schemas.microsoft.com/office/drawing/2014/main" id="{3787A2C3-6343-3912-12DB-FE14E4F58998}"/>
              </a:ext>
            </a:extLst>
          </p:cNvPr>
          <p:cNvSpPr/>
          <p:nvPr/>
        </p:nvSpPr>
        <p:spPr>
          <a:xfrm>
            <a:off x="110066" y="91947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24CDED-FAE8-5CCC-1990-9D2D99DF04AC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2783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73545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104" y="2822280"/>
            <a:ext cx="7700995" cy="82102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37069"/>
              </p:ext>
            </p:extLst>
          </p:nvPr>
        </p:nvGraphicFramePr>
        <p:xfrm>
          <a:off x="7858125" y="426720"/>
          <a:ext cx="2047875" cy="5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플라자의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DE8C6B5-3E71-49B0-59A8-7EB9524716A4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AF01D3B-95D5-29C7-F1EB-D9D3ACD234F5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8" name="표 317">
            <a:extLst>
              <a:ext uri="{FF2B5EF4-FFF2-40B4-BE49-F238E27FC236}">
                <a16:creationId xmlns:a16="http://schemas.microsoft.com/office/drawing/2014/main" id="{4D2E9691-D123-34C3-C2BD-F7435AA3F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04127"/>
              </p:ext>
            </p:extLst>
          </p:nvPr>
        </p:nvGraphicFramePr>
        <p:xfrm>
          <a:off x="369134" y="436715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65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29496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0541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448304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51411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26" name="모서리가 둥근 직사각형 325">
            <a:extLst>
              <a:ext uri="{FF2B5EF4-FFF2-40B4-BE49-F238E27FC236}">
                <a16:creationId xmlns:a16="http://schemas.microsoft.com/office/drawing/2014/main" id="{52A5BECC-C1EC-CE26-5EB8-E139B2018D73}"/>
              </a:ext>
            </a:extLst>
          </p:cNvPr>
          <p:cNvSpPr>
            <a:spLocks/>
          </p:cNvSpPr>
          <p:nvPr/>
        </p:nvSpPr>
        <p:spPr>
          <a:xfrm>
            <a:off x="1992040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2F161FD-4254-D905-830E-75E90D424DBD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326BCF1-E98F-5CA0-3E4F-83DBEA792A70}"/>
              </a:ext>
            </a:extLst>
          </p:cNvPr>
          <p:cNvSpPr>
            <a:spLocks/>
          </p:cNvSpPr>
          <p:nvPr/>
        </p:nvSpPr>
        <p:spPr>
          <a:xfrm>
            <a:off x="479768" y="213288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CB795F-41C2-295B-2785-B4B7F0CC4A53}"/>
              </a:ext>
            </a:extLst>
          </p:cNvPr>
          <p:cNvSpPr/>
          <p:nvPr/>
        </p:nvSpPr>
        <p:spPr>
          <a:xfrm>
            <a:off x="1198409" y="2132882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2CB7CD9-6A8E-8BAB-2419-956EC13BF6A2}"/>
              </a:ext>
            </a:extLst>
          </p:cNvPr>
          <p:cNvSpPr/>
          <p:nvPr/>
        </p:nvSpPr>
        <p:spPr>
          <a:xfrm>
            <a:off x="2156228" y="2132882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F4A3309-4207-05C9-F7CB-56CBC8BF6FB5}"/>
              </a:ext>
            </a:extLst>
          </p:cNvPr>
          <p:cNvSpPr/>
          <p:nvPr/>
        </p:nvSpPr>
        <p:spPr>
          <a:xfrm>
            <a:off x="2003489" y="2132882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2B40A674-0A2F-A121-657A-F3B00B1EAAB2}"/>
              </a:ext>
            </a:extLst>
          </p:cNvPr>
          <p:cNvSpPr/>
          <p:nvPr/>
        </p:nvSpPr>
        <p:spPr>
          <a:xfrm>
            <a:off x="3089538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693AC659-D274-9430-6777-6B24BA5791D4}"/>
              </a:ext>
            </a:extLst>
          </p:cNvPr>
          <p:cNvSpPr/>
          <p:nvPr/>
        </p:nvSpPr>
        <p:spPr>
          <a:xfrm>
            <a:off x="3628981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379812DC-6D2C-C16E-8FDA-8C9F7A6753D5}"/>
              </a:ext>
            </a:extLst>
          </p:cNvPr>
          <p:cNvSpPr/>
          <p:nvPr/>
        </p:nvSpPr>
        <p:spPr>
          <a:xfrm>
            <a:off x="4168424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908AB4E-E758-8C1C-9A39-8D52D4550B71}"/>
              </a:ext>
            </a:extLst>
          </p:cNvPr>
          <p:cNvSpPr>
            <a:spLocks/>
          </p:cNvSpPr>
          <p:nvPr/>
        </p:nvSpPr>
        <p:spPr>
          <a:xfrm>
            <a:off x="475910" y="24504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C27D6DE-63D9-367B-A86F-7A2B1DF788C2}"/>
              </a:ext>
            </a:extLst>
          </p:cNvPr>
          <p:cNvSpPr>
            <a:spLocks/>
          </p:cNvSpPr>
          <p:nvPr/>
        </p:nvSpPr>
        <p:spPr>
          <a:xfrm>
            <a:off x="1192110" y="2450476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Google Shape;2233;g27fe52d962f_1_4247">
            <a:extLst>
              <a:ext uri="{FF2B5EF4-FFF2-40B4-BE49-F238E27FC236}">
                <a16:creationId xmlns:a16="http://schemas.microsoft.com/office/drawing/2014/main" id="{7B81BA61-BDF0-1DF6-9285-1AC3FFFD6FAD}"/>
              </a:ext>
            </a:extLst>
          </p:cNvPr>
          <p:cNvSpPr/>
          <p:nvPr/>
        </p:nvSpPr>
        <p:spPr>
          <a:xfrm>
            <a:off x="2193299" y="2450881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E52F1843-A1BB-2516-E873-8B340B304903}"/>
              </a:ext>
            </a:extLst>
          </p:cNvPr>
          <p:cNvSpPr/>
          <p:nvPr/>
        </p:nvSpPr>
        <p:spPr>
          <a:xfrm>
            <a:off x="6903758" y="2612541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7E43C2AC-C4E6-347F-6349-6CD7B9AFDE84}"/>
              </a:ext>
            </a:extLst>
          </p:cNvPr>
          <p:cNvSpPr/>
          <p:nvPr/>
        </p:nvSpPr>
        <p:spPr>
          <a:xfrm>
            <a:off x="6912416" y="2934136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D5F81C-4A88-B80D-BACC-616CA150B900}"/>
              </a:ext>
            </a:extLst>
          </p:cNvPr>
          <p:cNvSpPr>
            <a:spLocks/>
          </p:cNvSpPr>
          <p:nvPr/>
        </p:nvSpPr>
        <p:spPr>
          <a:xfrm>
            <a:off x="475910" y="276598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EBC19A8-5B41-C832-A430-248693925BD1}"/>
              </a:ext>
            </a:extLst>
          </p:cNvPr>
          <p:cNvSpPr>
            <a:spLocks/>
          </p:cNvSpPr>
          <p:nvPr/>
        </p:nvSpPr>
        <p:spPr>
          <a:xfrm>
            <a:off x="1192109" y="2765987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C630AFD-8E54-2917-B0C4-EADD11000329}"/>
              </a:ext>
            </a:extLst>
          </p:cNvPr>
          <p:cNvSpPr>
            <a:spLocks/>
          </p:cNvSpPr>
          <p:nvPr/>
        </p:nvSpPr>
        <p:spPr>
          <a:xfrm>
            <a:off x="475910" y="308358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086F94A-C079-F080-2E4E-47EBDD3EAD11}"/>
              </a:ext>
            </a:extLst>
          </p:cNvPr>
          <p:cNvSpPr>
            <a:spLocks/>
          </p:cNvSpPr>
          <p:nvPr/>
        </p:nvSpPr>
        <p:spPr>
          <a:xfrm>
            <a:off x="1192110" y="3083581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332874-C6D4-EF20-4810-06BB22BA27C7}"/>
              </a:ext>
            </a:extLst>
          </p:cNvPr>
          <p:cNvSpPr>
            <a:spLocks/>
          </p:cNvSpPr>
          <p:nvPr/>
        </p:nvSpPr>
        <p:spPr>
          <a:xfrm>
            <a:off x="2683381" y="30721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574AB916-2935-3014-8C94-BB8908D3EC81}"/>
              </a:ext>
            </a:extLst>
          </p:cNvPr>
          <p:cNvSpPr>
            <a:spLocks/>
          </p:cNvSpPr>
          <p:nvPr/>
        </p:nvSpPr>
        <p:spPr>
          <a:xfrm>
            <a:off x="3403381" y="30721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B21F752-D2F7-99A8-28EB-89684890D8BC}"/>
              </a:ext>
            </a:extLst>
          </p:cNvPr>
          <p:cNvSpPr>
            <a:spLocks/>
          </p:cNvSpPr>
          <p:nvPr/>
        </p:nvSpPr>
        <p:spPr>
          <a:xfrm>
            <a:off x="475910" y="33971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8865BCB-E366-78F5-B73B-FBD67F776093}"/>
              </a:ext>
            </a:extLst>
          </p:cNvPr>
          <p:cNvSpPr>
            <a:spLocks/>
          </p:cNvSpPr>
          <p:nvPr/>
        </p:nvSpPr>
        <p:spPr>
          <a:xfrm>
            <a:off x="1195909" y="3397176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0DAE0AD-03FA-A525-89D6-2545F2E68ADE}"/>
              </a:ext>
            </a:extLst>
          </p:cNvPr>
          <p:cNvSpPr>
            <a:spLocks/>
          </p:cNvSpPr>
          <p:nvPr/>
        </p:nvSpPr>
        <p:spPr>
          <a:xfrm>
            <a:off x="2680768" y="275107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15F2E4F5-1143-A76B-2E68-DA80A32A2CE0}"/>
              </a:ext>
            </a:extLst>
          </p:cNvPr>
          <p:cNvSpPr>
            <a:spLocks/>
          </p:cNvSpPr>
          <p:nvPr/>
        </p:nvSpPr>
        <p:spPr>
          <a:xfrm>
            <a:off x="3400768" y="275107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124D557-C1BE-2B1F-0FDA-5FAE501AD643}"/>
              </a:ext>
            </a:extLst>
          </p:cNvPr>
          <p:cNvSpPr>
            <a:spLocks/>
          </p:cNvSpPr>
          <p:nvPr/>
        </p:nvSpPr>
        <p:spPr>
          <a:xfrm>
            <a:off x="397528" y="202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C5222CE-B077-4AE4-727A-F61F93FEF1A8}"/>
              </a:ext>
            </a:extLst>
          </p:cNvPr>
          <p:cNvSpPr>
            <a:spLocks/>
          </p:cNvSpPr>
          <p:nvPr/>
        </p:nvSpPr>
        <p:spPr>
          <a:xfrm>
            <a:off x="397528" y="2356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B9E2FC4-A1E6-5B42-DDAB-CE53C5209C39}"/>
              </a:ext>
            </a:extLst>
          </p:cNvPr>
          <p:cNvSpPr>
            <a:spLocks/>
          </p:cNvSpPr>
          <p:nvPr/>
        </p:nvSpPr>
        <p:spPr>
          <a:xfrm>
            <a:off x="391277" y="2694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5B53229F-0DD3-1A4A-3713-0F60A959D81F}"/>
              </a:ext>
            </a:extLst>
          </p:cNvPr>
          <p:cNvSpPr>
            <a:spLocks/>
          </p:cNvSpPr>
          <p:nvPr/>
        </p:nvSpPr>
        <p:spPr>
          <a:xfrm>
            <a:off x="2642233" y="26791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39C31741-62F3-DBB4-CE93-26DD46CBBCF8}"/>
              </a:ext>
            </a:extLst>
          </p:cNvPr>
          <p:cNvSpPr>
            <a:spLocks/>
          </p:cNvSpPr>
          <p:nvPr/>
        </p:nvSpPr>
        <p:spPr>
          <a:xfrm>
            <a:off x="2628634" y="3006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E9A8BDFE-EF1F-5374-9032-F68552D8B1D7}"/>
              </a:ext>
            </a:extLst>
          </p:cNvPr>
          <p:cNvSpPr>
            <a:spLocks/>
          </p:cNvSpPr>
          <p:nvPr/>
        </p:nvSpPr>
        <p:spPr>
          <a:xfrm>
            <a:off x="7324600" y="25225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E3639D11-41FB-E10F-6BF8-5583F805D633}"/>
              </a:ext>
            </a:extLst>
          </p:cNvPr>
          <p:cNvSpPr>
            <a:spLocks/>
          </p:cNvSpPr>
          <p:nvPr/>
        </p:nvSpPr>
        <p:spPr>
          <a:xfrm>
            <a:off x="7324600" y="30857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9136463-4ACB-03EB-0F75-991AA7A1D7D7}"/>
              </a:ext>
            </a:extLst>
          </p:cNvPr>
          <p:cNvSpPr>
            <a:spLocks/>
          </p:cNvSpPr>
          <p:nvPr/>
        </p:nvSpPr>
        <p:spPr>
          <a:xfrm>
            <a:off x="377678" y="3024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9839DC4-A210-9A0F-F5D4-80AABC3FD522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72452"/>
              </p:ext>
            </p:extLst>
          </p:nvPr>
        </p:nvGraphicFramePr>
        <p:xfrm>
          <a:off x="7858125" y="426720"/>
          <a:ext cx="2047874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 목록 호출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en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SAF_OUTSOURCE </a:t>
                      </a:r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&gt; </a:t>
                      </a:r>
                      <a:r>
                        <a:rPr lang="ko-KR" altLang="en-US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코드명</a:t>
                      </a:r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1 )</a:t>
                      </a:r>
                      <a:endParaRPr lang="ko-KR" altLang="en-US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1266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사업장의 주문을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615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21CE3AA-0594-09E8-BDA5-E6D1D5900206}"/>
              </a:ext>
            </a:extLst>
          </p:cNvPr>
          <p:cNvSpPr>
            <a:spLocks/>
          </p:cNvSpPr>
          <p:nvPr/>
        </p:nvSpPr>
        <p:spPr>
          <a:xfrm>
            <a:off x="503436" y="214623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369349C-A006-C3E0-B153-4CE20C99DE0E}"/>
              </a:ext>
            </a:extLst>
          </p:cNvPr>
          <p:cNvSpPr/>
          <p:nvPr/>
        </p:nvSpPr>
        <p:spPr>
          <a:xfrm>
            <a:off x="1222077" y="2146234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2B4807-47C2-2FCF-B1A3-F81F2AC77AC5}"/>
              </a:ext>
            </a:extLst>
          </p:cNvPr>
          <p:cNvSpPr/>
          <p:nvPr/>
        </p:nvSpPr>
        <p:spPr>
          <a:xfrm>
            <a:off x="2179896" y="2146234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0BF029D-2943-073F-8DEA-26616A675E92}"/>
              </a:ext>
            </a:extLst>
          </p:cNvPr>
          <p:cNvSpPr/>
          <p:nvPr/>
        </p:nvSpPr>
        <p:spPr>
          <a:xfrm>
            <a:off x="2027157" y="214623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0FEDCC3B-8DC5-A6DA-1548-BEAEB8C678C2}"/>
              </a:ext>
            </a:extLst>
          </p:cNvPr>
          <p:cNvSpPr/>
          <p:nvPr/>
        </p:nvSpPr>
        <p:spPr>
          <a:xfrm>
            <a:off x="3113206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9AFB9D03-AD58-87F5-6390-998C43B13AA8}"/>
              </a:ext>
            </a:extLst>
          </p:cNvPr>
          <p:cNvSpPr/>
          <p:nvPr/>
        </p:nvSpPr>
        <p:spPr>
          <a:xfrm>
            <a:off x="3652649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3;g27fe52d962f_1_4247">
            <a:extLst>
              <a:ext uri="{FF2B5EF4-FFF2-40B4-BE49-F238E27FC236}">
                <a16:creationId xmlns:a16="http://schemas.microsoft.com/office/drawing/2014/main" id="{340757F5-D2DA-0094-A2C5-98637AB5A0F4}"/>
              </a:ext>
            </a:extLst>
          </p:cNvPr>
          <p:cNvSpPr/>
          <p:nvPr/>
        </p:nvSpPr>
        <p:spPr>
          <a:xfrm>
            <a:off x="4192092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11C01A-E8DD-FF5C-1403-F60F91845352}"/>
              </a:ext>
            </a:extLst>
          </p:cNvPr>
          <p:cNvSpPr>
            <a:spLocks/>
          </p:cNvSpPr>
          <p:nvPr/>
        </p:nvSpPr>
        <p:spPr>
          <a:xfrm>
            <a:off x="499578" y="24638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851D38F-FC0F-10DF-9CB9-21D64DC1E524}"/>
              </a:ext>
            </a:extLst>
          </p:cNvPr>
          <p:cNvSpPr>
            <a:spLocks/>
          </p:cNvSpPr>
          <p:nvPr/>
        </p:nvSpPr>
        <p:spPr>
          <a:xfrm>
            <a:off x="1215778" y="2463828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2C9BC0D4-11A5-93AA-BEEA-9E92BFEFDF2B}"/>
              </a:ext>
            </a:extLst>
          </p:cNvPr>
          <p:cNvSpPr/>
          <p:nvPr/>
        </p:nvSpPr>
        <p:spPr>
          <a:xfrm>
            <a:off x="2216967" y="2464233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1040BE3-A989-4B6F-BB21-AAAC3D7C62F7}"/>
              </a:ext>
            </a:extLst>
          </p:cNvPr>
          <p:cNvSpPr/>
          <p:nvPr/>
        </p:nvSpPr>
        <p:spPr>
          <a:xfrm>
            <a:off x="6927426" y="2625893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24B0C46D-41D2-A408-5F7F-C990BDAEF423}"/>
              </a:ext>
            </a:extLst>
          </p:cNvPr>
          <p:cNvSpPr/>
          <p:nvPr/>
        </p:nvSpPr>
        <p:spPr>
          <a:xfrm>
            <a:off x="6936084" y="294748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D80527-4321-A123-CBB7-C27C7E0ADDA2}"/>
              </a:ext>
            </a:extLst>
          </p:cNvPr>
          <p:cNvSpPr>
            <a:spLocks/>
          </p:cNvSpPr>
          <p:nvPr/>
        </p:nvSpPr>
        <p:spPr>
          <a:xfrm>
            <a:off x="499578" y="277933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A8D47AC-DE79-11BB-6B02-C9E9A711CFEC}"/>
              </a:ext>
            </a:extLst>
          </p:cNvPr>
          <p:cNvSpPr>
            <a:spLocks/>
          </p:cNvSpPr>
          <p:nvPr/>
        </p:nvSpPr>
        <p:spPr>
          <a:xfrm>
            <a:off x="1215777" y="2779339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8A68A5B-EF31-982D-2F50-635261ADAE83}"/>
              </a:ext>
            </a:extLst>
          </p:cNvPr>
          <p:cNvSpPr>
            <a:spLocks/>
          </p:cNvSpPr>
          <p:nvPr/>
        </p:nvSpPr>
        <p:spPr>
          <a:xfrm>
            <a:off x="499578" y="309693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6846E2F-6A5E-C5D1-62C6-3343038EF07E}"/>
              </a:ext>
            </a:extLst>
          </p:cNvPr>
          <p:cNvSpPr>
            <a:spLocks/>
          </p:cNvSpPr>
          <p:nvPr/>
        </p:nvSpPr>
        <p:spPr>
          <a:xfrm>
            <a:off x="1215778" y="3096933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35F3A4F-6453-27BA-A790-AE576E809DDB}"/>
              </a:ext>
            </a:extLst>
          </p:cNvPr>
          <p:cNvSpPr>
            <a:spLocks/>
          </p:cNvSpPr>
          <p:nvPr/>
        </p:nvSpPr>
        <p:spPr>
          <a:xfrm>
            <a:off x="2707049" y="308551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C926757-5148-26E1-DAA0-10B4A40FF655}"/>
              </a:ext>
            </a:extLst>
          </p:cNvPr>
          <p:cNvSpPr>
            <a:spLocks/>
          </p:cNvSpPr>
          <p:nvPr/>
        </p:nvSpPr>
        <p:spPr>
          <a:xfrm>
            <a:off x="3427049" y="308551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85D5ACA-17D7-6AF2-2BDE-4E547F8B3D01}"/>
              </a:ext>
            </a:extLst>
          </p:cNvPr>
          <p:cNvSpPr>
            <a:spLocks/>
          </p:cNvSpPr>
          <p:nvPr/>
        </p:nvSpPr>
        <p:spPr>
          <a:xfrm>
            <a:off x="499578" y="34105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3D89D2D-C131-B196-F432-470987530AAC}"/>
              </a:ext>
            </a:extLst>
          </p:cNvPr>
          <p:cNvSpPr>
            <a:spLocks/>
          </p:cNvSpPr>
          <p:nvPr/>
        </p:nvSpPr>
        <p:spPr>
          <a:xfrm>
            <a:off x="1219577" y="3410528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43AE19BC-89F7-7DA7-24D1-04631A5F4F2C}"/>
              </a:ext>
            </a:extLst>
          </p:cNvPr>
          <p:cNvSpPr>
            <a:spLocks/>
          </p:cNvSpPr>
          <p:nvPr/>
        </p:nvSpPr>
        <p:spPr>
          <a:xfrm>
            <a:off x="2707049" y="245240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DCC9C2E-E181-3172-3D90-F48B5A7CF674}"/>
              </a:ext>
            </a:extLst>
          </p:cNvPr>
          <p:cNvSpPr>
            <a:spLocks/>
          </p:cNvSpPr>
          <p:nvPr/>
        </p:nvSpPr>
        <p:spPr>
          <a:xfrm>
            <a:off x="3427049" y="245240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F0C8E86-6C6C-307F-33A2-B93938B2A9EA}"/>
              </a:ext>
            </a:extLst>
          </p:cNvPr>
          <p:cNvSpPr>
            <a:spLocks/>
          </p:cNvSpPr>
          <p:nvPr/>
        </p:nvSpPr>
        <p:spPr>
          <a:xfrm>
            <a:off x="4793479" y="24571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SKB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여부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2E062E3-EEAE-822F-F910-10417B7272E5}"/>
              </a:ext>
            </a:extLst>
          </p:cNvPr>
          <p:cNvSpPr>
            <a:spLocks/>
          </p:cNvSpPr>
          <p:nvPr/>
        </p:nvSpPr>
        <p:spPr>
          <a:xfrm>
            <a:off x="5513479" y="245712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🔘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◯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SKB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◯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구축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BP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2A6A13E8-448F-EA88-5629-C4881D1C861A}"/>
              </a:ext>
            </a:extLst>
          </p:cNvPr>
          <p:cNvSpPr>
            <a:spLocks/>
          </p:cNvSpPr>
          <p:nvPr/>
        </p:nvSpPr>
        <p:spPr>
          <a:xfrm>
            <a:off x="2713817" y="277933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B0C098C8-6E8C-68CD-3B26-04EE58FE5671}"/>
              </a:ext>
            </a:extLst>
          </p:cNvPr>
          <p:cNvSpPr>
            <a:spLocks/>
          </p:cNvSpPr>
          <p:nvPr/>
        </p:nvSpPr>
        <p:spPr>
          <a:xfrm>
            <a:off x="3433817" y="277933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F816242-DD9E-5FAA-46D6-2504BCB3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44605"/>
              </p:ext>
            </p:extLst>
          </p:nvPr>
        </p:nvGraphicFramePr>
        <p:xfrm>
          <a:off x="360001" y="4348933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038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044571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344079">
                  <a:extLst>
                    <a:ext uri="{9D8B030D-6E8A-4147-A177-3AD203B41FA5}">
                      <a16:colId xmlns:a16="http://schemas.microsoft.com/office/drawing/2014/main" val="3476320758"/>
                    </a:ext>
                  </a:extLst>
                </a:gridCol>
                <a:gridCol w="348791">
                  <a:extLst>
                    <a:ext uri="{9D8B030D-6E8A-4147-A177-3AD203B41FA5}">
                      <a16:colId xmlns:a16="http://schemas.microsoft.com/office/drawing/2014/main" val="413175746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1253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6975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116975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81399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OKS2411110001-1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OKS2411110001-2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OKS2411110002-1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OKS2411110003-1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OKS2411110004-1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OKS2411110005-1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UBS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OKS2411110006-1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XLX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OKS2411110007-1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ONS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OKS2411110008-1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TNS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OKS2411110009-1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50413AA-C6AE-1960-6DF2-DB934E50C6A5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8B3E4388-0D20-0483-E16F-B1B9F48E2969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C857913-DC7D-14C8-D805-2808E00C3F52}"/>
              </a:ext>
            </a:extLst>
          </p:cNvPr>
          <p:cNvSpPr>
            <a:spLocks/>
          </p:cNvSpPr>
          <p:nvPr/>
        </p:nvSpPr>
        <p:spPr>
          <a:xfrm>
            <a:off x="397528" y="20523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B31412E-B8E2-EA37-627A-D67433B09812}"/>
              </a:ext>
            </a:extLst>
          </p:cNvPr>
          <p:cNvSpPr>
            <a:spLocks/>
          </p:cNvSpPr>
          <p:nvPr/>
        </p:nvSpPr>
        <p:spPr>
          <a:xfrm>
            <a:off x="397528" y="2411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3CEF3AD8-AEA4-27C7-ADC6-7B4FEF8394A2}"/>
              </a:ext>
            </a:extLst>
          </p:cNvPr>
          <p:cNvSpPr>
            <a:spLocks/>
          </p:cNvSpPr>
          <p:nvPr/>
        </p:nvSpPr>
        <p:spPr>
          <a:xfrm>
            <a:off x="2617049" y="2427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C9CC8DA-6F03-1BF1-8D9D-060FF2090D39}"/>
              </a:ext>
            </a:extLst>
          </p:cNvPr>
          <p:cNvSpPr>
            <a:spLocks/>
          </p:cNvSpPr>
          <p:nvPr/>
        </p:nvSpPr>
        <p:spPr>
          <a:xfrm>
            <a:off x="396150" y="3033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92696734-7ADE-847C-F116-91D09F3316D1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3052B2F-BE01-79BD-9656-A58E09320E47}"/>
              </a:ext>
            </a:extLst>
          </p:cNvPr>
          <p:cNvSpPr>
            <a:spLocks/>
          </p:cNvSpPr>
          <p:nvPr/>
        </p:nvSpPr>
        <p:spPr>
          <a:xfrm>
            <a:off x="396150" y="2749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E9B535F6-C300-CD1C-7C00-20A1AF8F1E27}"/>
              </a:ext>
            </a:extLst>
          </p:cNvPr>
          <p:cNvSpPr>
            <a:spLocks/>
          </p:cNvSpPr>
          <p:nvPr/>
        </p:nvSpPr>
        <p:spPr>
          <a:xfrm>
            <a:off x="4751028" y="23754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213927F-FC02-D016-8553-369397730B62}"/>
              </a:ext>
            </a:extLst>
          </p:cNvPr>
          <p:cNvSpPr>
            <a:spLocks/>
          </p:cNvSpPr>
          <p:nvPr/>
        </p:nvSpPr>
        <p:spPr>
          <a:xfrm>
            <a:off x="2622814" y="27158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159371A-AD83-CB5C-6488-FBE450190B76}"/>
              </a:ext>
            </a:extLst>
          </p:cNvPr>
          <p:cNvSpPr>
            <a:spLocks/>
          </p:cNvSpPr>
          <p:nvPr/>
        </p:nvSpPr>
        <p:spPr>
          <a:xfrm>
            <a:off x="2617049" y="30493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FDD77347-5251-CB70-3676-0F67F97883D4}"/>
              </a:ext>
            </a:extLst>
          </p:cNvPr>
          <p:cNvSpPr>
            <a:spLocks/>
          </p:cNvSpPr>
          <p:nvPr/>
        </p:nvSpPr>
        <p:spPr>
          <a:xfrm>
            <a:off x="7307065" y="2449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96786AC-E562-7765-09A0-20C8C87B5976}"/>
              </a:ext>
            </a:extLst>
          </p:cNvPr>
          <p:cNvSpPr>
            <a:spLocks/>
          </p:cNvSpPr>
          <p:nvPr/>
        </p:nvSpPr>
        <p:spPr>
          <a:xfrm>
            <a:off x="7312106" y="31936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A4B77A8-C074-99A8-0196-F355FAAE2942}"/>
              </a:ext>
            </a:extLst>
          </p:cNvPr>
          <p:cNvSpPr>
            <a:spLocks/>
          </p:cNvSpPr>
          <p:nvPr/>
        </p:nvSpPr>
        <p:spPr>
          <a:xfrm>
            <a:off x="2600618" y="61909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1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9612"/>
              </p:ext>
            </p:extLst>
          </p:nvPr>
        </p:nvGraphicFramePr>
        <p:xfrm>
          <a:off x="7858125" y="426720"/>
          <a:ext cx="2047875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자신의 팀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부서명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유형에 대한 안내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0224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A4B77A8-C074-99A8-0196-F355FAAE2942}"/>
              </a:ext>
            </a:extLst>
          </p:cNvPr>
          <p:cNvSpPr>
            <a:spLocks/>
          </p:cNvSpPr>
          <p:nvPr/>
        </p:nvSpPr>
        <p:spPr>
          <a:xfrm>
            <a:off x="4153358" y="3913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3DB9CCD-3F7F-C551-C60A-51E3BB20CC07}"/>
              </a:ext>
            </a:extLst>
          </p:cNvPr>
          <p:cNvSpPr>
            <a:spLocks/>
          </p:cNvSpPr>
          <p:nvPr/>
        </p:nvSpPr>
        <p:spPr>
          <a:xfrm>
            <a:off x="530032" y="2164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9D7A91E-7813-62FE-E4A8-464B05939CD7}"/>
              </a:ext>
            </a:extLst>
          </p:cNvPr>
          <p:cNvSpPr/>
          <p:nvPr/>
        </p:nvSpPr>
        <p:spPr>
          <a:xfrm>
            <a:off x="1248673" y="2164706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BBF64DE-8E82-7829-5803-271124274DF0}"/>
              </a:ext>
            </a:extLst>
          </p:cNvPr>
          <p:cNvSpPr/>
          <p:nvPr/>
        </p:nvSpPr>
        <p:spPr>
          <a:xfrm>
            <a:off x="2206492" y="2164706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1F2FF8-C88E-D7A7-3A81-C207AFC04E57}"/>
              </a:ext>
            </a:extLst>
          </p:cNvPr>
          <p:cNvSpPr/>
          <p:nvPr/>
        </p:nvSpPr>
        <p:spPr>
          <a:xfrm>
            <a:off x="2053753" y="216470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AE20CA3B-6ABE-538D-6062-E23AD0F15F13}"/>
              </a:ext>
            </a:extLst>
          </p:cNvPr>
          <p:cNvSpPr/>
          <p:nvPr/>
        </p:nvSpPr>
        <p:spPr>
          <a:xfrm>
            <a:off x="3139802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B2657BE3-A3B9-4873-10CB-4A92E24BB757}"/>
              </a:ext>
            </a:extLst>
          </p:cNvPr>
          <p:cNvSpPr/>
          <p:nvPr/>
        </p:nvSpPr>
        <p:spPr>
          <a:xfrm>
            <a:off x="3679245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3;g27fe52d962f_1_4247">
            <a:extLst>
              <a:ext uri="{FF2B5EF4-FFF2-40B4-BE49-F238E27FC236}">
                <a16:creationId xmlns:a16="http://schemas.microsoft.com/office/drawing/2014/main" id="{4BDEA02F-3664-586B-450C-4AE9F18E8101}"/>
              </a:ext>
            </a:extLst>
          </p:cNvPr>
          <p:cNvSpPr/>
          <p:nvPr/>
        </p:nvSpPr>
        <p:spPr>
          <a:xfrm>
            <a:off x="4218688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784FE56-4860-AB72-3CE7-FAB658BB9F75}"/>
              </a:ext>
            </a:extLst>
          </p:cNvPr>
          <p:cNvSpPr>
            <a:spLocks/>
          </p:cNvSpPr>
          <p:nvPr/>
        </p:nvSpPr>
        <p:spPr>
          <a:xfrm>
            <a:off x="526174" y="24823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35759B9-7D49-2B6F-56DE-F86DC27F71AC}"/>
              </a:ext>
            </a:extLst>
          </p:cNvPr>
          <p:cNvSpPr>
            <a:spLocks/>
          </p:cNvSpPr>
          <p:nvPr/>
        </p:nvSpPr>
        <p:spPr>
          <a:xfrm>
            <a:off x="1242374" y="2482300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478B7D28-8460-2C00-8A12-8094CC13A47A}"/>
              </a:ext>
            </a:extLst>
          </p:cNvPr>
          <p:cNvSpPr/>
          <p:nvPr/>
        </p:nvSpPr>
        <p:spPr>
          <a:xfrm>
            <a:off x="2243563" y="2482705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ADB5644F-2B1E-A1B8-C408-B72D2E117696}"/>
              </a:ext>
            </a:extLst>
          </p:cNvPr>
          <p:cNvSpPr/>
          <p:nvPr/>
        </p:nvSpPr>
        <p:spPr>
          <a:xfrm>
            <a:off x="6954022" y="2644365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BF53D6BC-885B-7527-7990-7ECC192C7B8A}"/>
              </a:ext>
            </a:extLst>
          </p:cNvPr>
          <p:cNvSpPr/>
          <p:nvPr/>
        </p:nvSpPr>
        <p:spPr>
          <a:xfrm>
            <a:off x="6962680" y="296596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355BBA5-2567-6905-807D-48A81E8C930B}"/>
              </a:ext>
            </a:extLst>
          </p:cNvPr>
          <p:cNvSpPr>
            <a:spLocks/>
          </p:cNvSpPr>
          <p:nvPr/>
        </p:nvSpPr>
        <p:spPr>
          <a:xfrm>
            <a:off x="526174" y="279781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B7E0254-E13E-0693-1E4F-B78F17C01028}"/>
              </a:ext>
            </a:extLst>
          </p:cNvPr>
          <p:cNvSpPr>
            <a:spLocks/>
          </p:cNvSpPr>
          <p:nvPr/>
        </p:nvSpPr>
        <p:spPr>
          <a:xfrm>
            <a:off x="1242373" y="2797811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B84B80-5409-1E62-C0BB-B6CCB8D013FE}"/>
              </a:ext>
            </a:extLst>
          </p:cNvPr>
          <p:cNvSpPr>
            <a:spLocks/>
          </p:cNvSpPr>
          <p:nvPr/>
        </p:nvSpPr>
        <p:spPr>
          <a:xfrm>
            <a:off x="526174" y="311540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F02A66D-AC65-75E4-0191-C4E2F867914A}"/>
              </a:ext>
            </a:extLst>
          </p:cNvPr>
          <p:cNvSpPr>
            <a:spLocks/>
          </p:cNvSpPr>
          <p:nvPr/>
        </p:nvSpPr>
        <p:spPr>
          <a:xfrm>
            <a:off x="1242374" y="3115405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F2A4BDF-35E0-6781-D107-A33F9C5C1953}"/>
              </a:ext>
            </a:extLst>
          </p:cNvPr>
          <p:cNvSpPr>
            <a:spLocks/>
          </p:cNvSpPr>
          <p:nvPr/>
        </p:nvSpPr>
        <p:spPr>
          <a:xfrm>
            <a:off x="2733645" y="31039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2E04279-5942-49BE-4FB7-40FBAB611B53}"/>
              </a:ext>
            </a:extLst>
          </p:cNvPr>
          <p:cNvSpPr>
            <a:spLocks/>
          </p:cNvSpPr>
          <p:nvPr/>
        </p:nvSpPr>
        <p:spPr>
          <a:xfrm>
            <a:off x="3453645" y="310398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62356AC-00AA-F021-8BCB-1C1EF0930C4A}"/>
              </a:ext>
            </a:extLst>
          </p:cNvPr>
          <p:cNvSpPr>
            <a:spLocks/>
          </p:cNvSpPr>
          <p:nvPr/>
        </p:nvSpPr>
        <p:spPr>
          <a:xfrm>
            <a:off x="526174" y="3429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BA5EF30-51C9-EA47-760C-C617D3729050}"/>
              </a:ext>
            </a:extLst>
          </p:cNvPr>
          <p:cNvSpPr>
            <a:spLocks/>
          </p:cNvSpPr>
          <p:nvPr/>
        </p:nvSpPr>
        <p:spPr>
          <a:xfrm>
            <a:off x="1246173" y="3429000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1E0CB31E-F0AB-5468-284A-32BE1148FAE2}"/>
              </a:ext>
            </a:extLst>
          </p:cNvPr>
          <p:cNvSpPr>
            <a:spLocks/>
          </p:cNvSpPr>
          <p:nvPr/>
        </p:nvSpPr>
        <p:spPr>
          <a:xfrm>
            <a:off x="2735185" y="27598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6674D0C-BE15-BFD6-DF33-604ACA82EEED}"/>
              </a:ext>
            </a:extLst>
          </p:cNvPr>
          <p:cNvSpPr>
            <a:spLocks/>
          </p:cNvSpPr>
          <p:nvPr/>
        </p:nvSpPr>
        <p:spPr>
          <a:xfrm>
            <a:off x="3455185" y="275980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2FE87A3-792D-5B53-2E0E-60DC1442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28259"/>
              </p:ext>
            </p:extLst>
          </p:nvPr>
        </p:nvGraphicFramePr>
        <p:xfrm>
          <a:off x="334097" y="436715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65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29496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0541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448304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51411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BD972D4-2496-4009-9C03-99931D55A450}"/>
              </a:ext>
            </a:extLst>
          </p:cNvPr>
          <p:cNvSpPr>
            <a:spLocks/>
          </p:cNvSpPr>
          <p:nvPr/>
        </p:nvSpPr>
        <p:spPr>
          <a:xfrm>
            <a:off x="4057649" y="4086945"/>
            <a:ext cx="348329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예산별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상품유형은 자재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TB),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구성됩니다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5C116D5-DF8C-22DC-7408-7595827769A7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A424B9-D7A8-4490-B928-15AF3BAFF67F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187E69D1-0758-CE5F-E58F-45095EAF3CD9}"/>
              </a:ext>
            </a:extLst>
          </p:cNvPr>
          <p:cNvSpPr>
            <a:spLocks/>
          </p:cNvSpPr>
          <p:nvPr/>
        </p:nvSpPr>
        <p:spPr>
          <a:xfrm>
            <a:off x="397528" y="20523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5D7A00F-3548-9BB1-72C2-41E144EB8A06}"/>
              </a:ext>
            </a:extLst>
          </p:cNvPr>
          <p:cNvSpPr>
            <a:spLocks/>
          </p:cNvSpPr>
          <p:nvPr/>
        </p:nvSpPr>
        <p:spPr>
          <a:xfrm>
            <a:off x="397528" y="2411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93BE1E2-A06A-5F59-4BF8-18D3127BCD29}"/>
              </a:ext>
            </a:extLst>
          </p:cNvPr>
          <p:cNvSpPr>
            <a:spLocks/>
          </p:cNvSpPr>
          <p:nvPr/>
        </p:nvSpPr>
        <p:spPr>
          <a:xfrm>
            <a:off x="396150" y="3033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8C5CA55-07E2-382D-09BD-EFB9ED0A6683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D9E038D4-7067-B982-7372-5C1FB40D4EB4}"/>
              </a:ext>
            </a:extLst>
          </p:cNvPr>
          <p:cNvSpPr>
            <a:spLocks/>
          </p:cNvSpPr>
          <p:nvPr/>
        </p:nvSpPr>
        <p:spPr>
          <a:xfrm>
            <a:off x="396150" y="2749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CE4F35E-BF9F-D35F-CBAE-FA4D3466B85D}"/>
              </a:ext>
            </a:extLst>
          </p:cNvPr>
          <p:cNvSpPr>
            <a:spLocks/>
          </p:cNvSpPr>
          <p:nvPr/>
        </p:nvSpPr>
        <p:spPr>
          <a:xfrm>
            <a:off x="2646386" y="2656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00D3EFA-3639-29D1-0D1C-194CA8DD5C5E}"/>
              </a:ext>
            </a:extLst>
          </p:cNvPr>
          <p:cNvSpPr>
            <a:spLocks/>
          </p:cNvSpPr>
          <p:nvPr/>
        </p:nvSpPr>
        <p:spPr>
          <a:xfrm>
            <a:off x="2628634" y="3006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2DE2E40-4F7E-5ED1-F886-A78C05518EA3}"/>
              </a:ext>
            </a:extLst>
          </p:cNvPr>
          <p:cNvSpPr>
            <a:spLocks/>
          </p:cNvSpPr>
          <p:nvPr/>
        </p:nvSpPr>
        <p:spPr>
          <a:xfrm>
            <a:off x="7324600" y="25225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94EC07FA-AAA5-DCFF-8FED-636C91F21418}"/>
              </a:ext>
            </a:extLst>
          </p:cNvPr>
          <p:cNvSpPr>
            <a:spLocks/>
          </p:cNvSpPr>
          <p:nvPr/>
        </p:nvSpPr>
        <p:spPr>
          <a:xfrm>
            <a:off x="7324600" y="30857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C457507C-E0ED-8485-FC30-21B3C90C6259}"/>
              </a:ext>
            </a:extLst>
          </p:cNvPr>
          <p:cNvSpPr>
            <a:spLocks/>
          </p:cNvSpPr>
          <p:nvPr/>
        </p:nvSpPr>
        <p:spPr>
          <a:xfrm>
            <a:off x="1992040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C450CAD-CA2F-F961-3EFA-4EF506297EA7}"/>
              </a:ext>
            </a:extLst>
          </p:cNvPr>
          <p:cNvSpPr>
            <a:spLocks/>
          </p:cNvSpPr>
          <p:nvPr/>
        </p:nvSpPr>
        <p:spPr>
          <a:xfrm>
            <a:off x="8188051" y="381847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0A51978-E3B8-1B13-1A5F-463D493C2917}"/>
              </a:ext>
            </a:extLst>
          </p:cNvPr>
          <p:cNvSpPr>
            <a:spLocks/>
          </p:cNvSpPr>
          <p:nvPr/>
        </p:nvSpPr>
        <p:spPr>
          <a:xfrm>
            <a:off x="8904251" y="3818474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테스트그룹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-1517148" y="2776523"/>
            <a:ext cx="1592490" cy="117380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조직명이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검색버튼 </a:t>
            </a:r>
            <a:r>
              <a:rPr lang="en-US" altLang="ko-KR" sz="800" smtClean="0">
                <a:solidFill>
                  <a:srgbClr val="FF0000"/>
                </a:solidFill>
              </a:rPr>
              <a:t>hidden =&gt; </a:t>
            </a:r>
            <a:r>
              <a:rPr lang="ko-KR" altLang="en-US" sz="800" smtClean="0">
                <a:solidFill>
                  <a:srgbClr val="FF0000"/>
                </a:solidFill>
              </a:rPr>
              <a:t>자신의 팀 및 하위 조직의 </a:t>
            </a:r>
            <a:r>
              <a:rPr lang="ko-KR" altLang="en-US" sz="800" smtClean="0">
                <a:solidFill>
                  <a:srgbClr val="FF0000"/>
                </a:solidFill>
              </a:rPr>
              <a:t>실적을 조회</a:t>
            </a:r>
            <a:r>
              <a:rPr lang="ko-KR" altLang="en-US" sz="800" smtClean="0">
                <a:solidFill>
                  <a:srgbClr val="FF0000"/>
                </a:solidFill>
              </a:rPr>
              <a:t>할 </a:t>
            </a:r>
            <a:r>
              <a:rPr lang="ko-KR" altLang="en-US" sz="800" smtClean="0">
                <a:solidFill>
                  <a:srgbClr val="FF0000"/>
                </a:solidFill>
              </a:rPr>
              <a:t>수 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조직의 예산을 관리할 수 있음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104592" y="2438192"/>
            <a:ext cx="1596517" cy="36813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70" name="꺾인 연결선 69"/>
          <p:cNvCxnSpPr>
            <a:stCxn id="69" idx="1"/>
            <a:endCxn id="63" idx="0"/>
          </p:cNvCxnSpPr>
          <p:nvPr/>
        </p:nvCxnSpPr>
        <p:spPr>
          <a:xfrm rot="10800000" flipV="1">
            <a:off x="-720902" y="2622259"/>
            <a:ext cx="1825495" cy="154264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2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6A8923-D683-7C16-925E-A5005EA5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78491"/>
              </p:ext>
            </p:extLst>
          </p:nvPr>
        </p:nvGraphicFramePr>
        <p:xfrm>
          <a:off x="49237" y="3271177"/>
          <a:ext cx="122268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61762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8478640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98402626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9523478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464224-6EE2-EF7A-B25A-9C272FEDCD19}"/>
              </a:ext>
            </a:extLst>
          </p:cNvPr>
          <p:cNvSpPr txBox="1"/>
          <p:nvPr/>
        </p:nvSpPr>
        <p:spPr>
          <a:xfrm>
            <a:off x="49237" y="304948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347C41C-0E7B-5C17-36B2-5AF680AC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73315"/>
              </p:ext>
            </p:extLst>
          </p:nvPr>
        </p:nvGraphicFramePr>
        <p:xfrm>
          <a:off x="49384" y="4625031"/>
          <a:ext cx="122268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84911198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859678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A0C2E0-78D2-4966-631C-3934D6B0FEB5}"/>
              </a:ext>
            </a:extLst>
          </p:cNvPr>
          <p:cNvSpPr txBox="1"/>
          <p:nvPr/>
        </p:nvSpPr>
        <p:spPr>
          <a:xfrm>
            <a:off x="49384" y="4403339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2ABD6-D6C3-FF36-2DCB-6185DAC2348B}"/>
              </a:ext>
            </a:extLst>
          </p:cNvPr>
          <p:cNvSpPr txBox="1"/>
          <p:nvPr/>
        </p:nvSpPr>
        <p:spPr>
          <a:xfrm>
            <a:off x="49237" y="1625350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CEE47B8-1DDB-BF96-EAFC-63A092F9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2367"/>
              </p:ext>
            </p:extLst>
          </p:nvPr>
        </p:nvGraphicFramePr>
        <p:xfrm>
          <a:off x="49237" y="1858343"/>
          <a:ext cx="11905083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859678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26DD749-9941-1B0D-5B8A-D5C3F0298CFB}"/>
              </a:ext>
            </a:extLst>
          </p:cNvPr>
          <p:cNvSpPr>
            <a:spLocks/>
          </p:cNvSpPr>
          <p:nvPr/>
        </p:nvSpPr>
        <p:spPr>
          <a:xfrm>
            <a:off x="325986" y="752008"/>
            <a:ext cx="3941213" cy="5372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 조회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회색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음영처리된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공통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노란색 마킹은 사이트 특성에 맞게 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9030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9601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9186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42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1030"/>
              </p:ext>
            </p:extLst>
          </p:nvPr>
        </p:nvGraphicFramePr>
        <p:xfrm>
          <a:off x="7858125" y="426720"/>
          <a:ext cx="2047875" cy="5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(p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8385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064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55200"/>
              </p:ext>
            </p:extLst>
          </p:nvPr>
        </p:nvGraphicFramePr>
        <p:xfrm>
          <a:off x="360000" y="332839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48839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22183" y="20423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8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839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44890" y="296563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4600181" y="4420643"/>
            <a:ext cx="656959" cy="21617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10649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38" y="5843568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5" y="5829987"/>
            <a:ext cx="4320000" cy="3796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61" y="5843568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16200000" flipH="1">
            <a:off x="6565205" y="5237235"/>
            <a:ext cx="677554" cy="53511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7993520" y="4411027"/>
            <a:ext cx="681700" cy="218338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C6FDAA2-13CC-2271-9A8C-7C58FE969E2E}"/>
              </a:ext>
            </a:extLst>
          </p:cNvPr>
          <p:cNvSpPr>
            <a:spLocks/>
          </p:cNvSpPr>
          <p:nvPr/>
        </p:nvSpPr>
        <p:spPr>
          <a:xfrm>
            <a:off x="538640" y="24606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840F3E4-EA18-90B5-6049-AEE8193CD3AA}"/>
              </a:ext>
            </a:extLst>
          </p:cNvPr>
          <p:cNvSpPr>
            <a:spLocks/>
          </p:cNvSpPr>
          <p:nvPr/>
        </p:nvSpPr>
        <p:spPr>
          <a:xfrm>
            <a:off x="1254840" y="246064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4DAA6191-37F0-D635-1DBC-1EE31DB4FA6E}"/>
              </a:ext>
            </a:extLst>
          </p:cNvPr>
          <p:cNvSpPr/>
          <p:nvPr/>
        </p:nvSpPr>
        <p:spPr>
          <a:xfrm>
            <a:off x="2256029" y="246105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6981A8CF-C1CF-6AB0-B8EA-D8F83F3C4139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F35856EF-090F-15EC-3716-7B2A3F76BD6C}"/>
              </a:ext>
            </a:extLst>
          </p:cNvPr>
          <p:cNvSpPr/>
          <p:nvPr/>
        </p:nvSpPr>
        <p:spPr>
          <a:xfrm>
            <a:off x="6994121" y="296563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C49D59-36AD-BD14-C6DF-423D215F6466}"/>
              </a:ext>
            </a:extLst>
          </p:cNvPr>
          <p:cNvSpPr txBox="1"/>
          <p:nvPr/>
        </p:nvSpPr>
        <p:spPr>
          <a:xfrm>
            <a:off x="1944890" y="219426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EE2B3B1-EF7B-E64C-4F60-D2DB8AAA43FC}"/>
              </a:ext>
            </a:extLst>
          </p:cNvPr>
          <p:cNvSpPr>
            <a:spLocks/>
          </p:cNvSpPr>
          <p:nvPr/>
        </p:nvSpPr>
        <p:spPr>
          <a:xfrm>
            <a:off x="2526040" y="27379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5A3B51-88F0-E6A9-551B-548B50413988}"/>
              </a:ext>
            </a:extLst>
          </p:cNvPr>
          <p:cNvSpPr>
            <a:spLocks/>
          </p:cNvSpPr>
          <p:nvPr/>
        </p:nvSpPr>
        <p:spPr>
          <a:xfrm>
            <a:off x="7449582" y="30556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47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28489</TotalTime>
  <Words>4796</Words>
  <Application>Microsoft Office PowerPoint</Application>
  <PresentationFormat>A4 용지(210x297mm)</PresentationFormat>
  <Paragraphs>2007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72</cp:revision>
  <dcterms:created xsi:type="dcterms:W3CDTF">2024-10-08T00:49:16Z</dcterms:created>
  <dcterms:modified xsi:type="dcterms:W3CDTF">2025-01-15T05:58:09Z</dcterms:modified>
</cp:coreProperties>
</file>