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64" r:id="rId5"/>
    <p:sldId id="265" r:id="rId6"/>
    <p:sldId id="269" r:id="rId7"/>
    <p:sldId id="270" r:id="rId8"/>
    <p:sldId id="271" r:id="rId9"/>
    <p:sldId id="287" r:id="rId10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3A0"/>
    <a:srgbClr val="CC0099"/>
    <a:srgbClr val="0000FF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259"/>
  </p:normalViewPr>
  <p:slideViewPr>
    <p:cSldViewPr snapToGrid="0">
      <p:cViewPr varScale="1">
        <p:scale>
          <a:sx n="119" d="100"/>
          <a:sy n="119" d="100"/>
        </p:scale>
        <p:origin x="2264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2024. 11. 1.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10" Type="http://schemas.openxmlformats.org/officeDocument/2006/relationships/image" Target="../media/image10.jpg"/><Relationship Id="rId4" Type="http://schemas.openxmlformats.org/officeDocument/2006/relationships/image" Target="../media/image6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10" Type="http://schemas.openxmlformats.org/officeDocument/2006/relationships/image" Target="../media/image13.jpeg"/><Relationship Id="rId4" Type="http://schemas.openxmlformats.org/officeDocument/2006/relationships/image" Target="../media/image6.png"/><Relationship Id="rId9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4305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C8143A7-8060-D00A-9468-8AEA5CB2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363768"/>
              </p:ext>
            </p:extLst>
          </p:nvPr>
        </p:nvGraphicFramePr>
        <p:xfrm>
          <a:off x="192824" y="2741943"/>
          <a:ext cx="5309906" cy="3244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23288"/>
              </p:ext>
            </p:extLst>
          </p:nvPr>
        </p:nvGraphicFramePr>
        <p:xfrm>
          <a:off x="7858125" y="426720"/>
          <a:ext cx="2047875" cy="604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공사정보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공란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선택되고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최근배송지정보가 표시된다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선택사항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378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신용구매 한도 및 잔액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sp>
        <p:nvSpPr>
          <p:cNvPr id="1581" name="Google Shape;2036;g27fe52d962f_1_4065">
            <a:extLst>
              <a:ext uri="{FF2B5EF4-FFF2-40B4-BE49-F238E27FC236}">
                <a16:creationId xmlns:a16="http://schemas.microsoft.com/office/drawing/2014/main" id="{1EC5D4DC-84F9-F98D-F2CE-F81EFE218979}"/>
              </a:ext>
            </a:extLst>
          </p:cNvPr>
          <p:cNvSpPr/>
          <p:nvPr/>
        </p:nvSpPr>
        <p:spPr>
          <a:xfrm>
            <a:off x="192823" y="1360188"/>
            <a:ext cx="2526789" cy="980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8" name="Google Shape;2076;g27fe52d962f_1_4065">
            <a:extLst>
              <a:ext uri="{FF2B5EF4-FFF2-40B4-BE49-F238E27FC236}">
                <a16:creationId xmlns:a16="http://schemas.microsoft.com/office/drawing/2014/main" id="{EA5199B6-2C3A-73C4-6B89-D1F1FF8F2E44}"/>
              </a:ext>
            </a:extLst>
          </p:cNvPr>
          <p:cNvSpPr/>
          <p:nvPr/>
        </p:nvSpPr>
        <p:spPr>
          <a:xfrm>
            <a:off x="5656223" y="1374764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9" name="Google Shape;2077;g27fe52d962f_1_4065">
            <a:extLst>
              <a:ext uri="{FF2B5EF4-FFF2-40B4-BE49-F238E27FC236}">
                <a16:creationId xmlns:a16="http://schemas.microsoft.com/office/drawing/2014/main" id="{7A5534A8-7870-109F-0708-F30E7150B98C}"/>
              </a:ext>
            </a:extLst>
          </p:cNvPr>
          <p:cNvSpPr/>
          <p:nvPr/>
        </p:nvSpPr>
        <p:spPr>
          <a:xfrm>
            <a:off x="5722473" y="3749639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20" name="Google Shape;2078;g27fe52d962f_1_4065">
            <a:extLst>
              <a:ext uri="{FF2B5EF4-FFF2-40B4-BE49-F238E27FC236}">
                <a16:creationId xmlns:a16="http://schemas.microsoft.com/office/drawing/2014/main" id="{A979EA06-8EF3-9924-7E9D-98FFEB5FE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012825"/>
              </p:ext>
            </p:extLst>
          </p:nvPr>
        </p:nvGraphicFramePr>
        <p:xfrm>
          <a:off x="5722470" y="2980551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3" name="Google Shape;2081;g27fe52d962f_1_4065">
            <a:extLst>
              <a:ext uri="{FF2B5EF4-FFF2-40B4-BE49-F238E27FC236}">
                <a16:creationId xmlns:a16="http://schemas.microsoft.com/office/drawing/2014/main" id="{6C17DD6B-C7E1-E2D9-00BB-27A1685D4F43}"/>
              </a:ext>
            </a:extLst>
          </p:cNvPr>
          <p:cNvSpPr/>
          <p:nvPr/>
        </p:nvSpPr>
        <p:spPr>
          <a:xfrm>
            <a:off x="5722473" y="1420664"/>
            <a:ext cx="1866000" cy="56539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4" name="Google Shape;2082;g27fe52d962f_1_4065">
            <a:extLst>
              <a:ext uri="{FF2B5EF4-FFF2-40B4-BE49-F238E27FC236}">
                <a16:creationId xmlns:a16="http://schemas.microsoft.com/office/drawing/2014/main" id="{099D19F1-776C-7490-77C4-1BF21669B557}"/>
              </a:ext>
            </a:extLst>
          </p:cNvPr>
          <p:cNvSpPr/>
          <p:nvPr/>
        </p:nvSpPr>
        <p:spPr>
          <a:xfrm>
            <a:off x="95702" y="2463821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5" name="Google Shape;2083;g27fe52d962f_1_4065">
            <a:extLst>
              <a:ext uri="{FF2B5EF4-FFF2-40B4-BE49-F238E27FC236}">
                <a16:creationId xmlns:a16="http://schemas.microsoft.com/office/drawing/2014/main" id="{4E15017E-5B3E-D78A-2384-5C7E4D37B9A8}"/>
              </a:ext>
            </a:extLst>
          </p:cNvPr>
          <p:cNvSpPr/>
          <p:nvPr/>
        </p:nvSpPr>
        <p:spPr>
          <a:xfrm>
            <a:off x="5720548" y="2010013"/>
            <a:ext cx="1866000" cy="4851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2" name="Google Shape;2090;g27fe52d962f_1_4065">
            <a:extLst>
              <a:ext uri="{FF2B5EF4-FFF2-40B4-BE49-F238E27FC236}">
                <a16:creationId xmlns:a16="http://schemas.microsoft.com/office/drawing/2014/main" id="{FA61BF73-5C84-6BF9-7F4A-3FA113A76498}"/>
              </a:ext>
            </a:extLst>
          </p:cNvPr>
          <p:cNvSpPr/>
          <p:nvPr/>
        </p:nvSpPr>
        <p:spPr>
          <a:xfrm>
            <a:off x="2783937" y="1366977"/>
            <a:ext cx="2698486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5" name="Google Shape;2133;g27fe52d962f_1_4065">
            <a:extLst>
              <a:ext uri="{FF2B5EF4-FFF2-40B4-BE49-F238E27FC236}">
                <a16:creationId xmlns:a16="http://schemas.microsoft.com/office/drawing/2014/main" id="{F8E8FEC4-37B0-59D6-2E54-495F9203E969}"/>
              </a:ext>
            </a:extLst>
          </p:cNvPr>
          <p:cNvSpPr/>
          <p:nvPr/>
        </p:nvSpPr>
        <p:spPr>
          <a:xfrm>
            <a:off x="6688497" y="3749639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7" name="Google Shape;2136;g27fe52d962f_1_4065">
            <a:extLst>
              <a:ext uri="{FF2B5EF4-FFF2-40B4-BE49-F238E27FC236}">
                <a16:creationId xmlns:a16="http://schemas.microsoft.com/office/drawing/2014/main" id="{06B0EDDC-DF89-A32F-81AF-BFB7A259F203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78" name="Google Shape;2137;g27fe52d962f_1_4065">
            <a:extLst>
              <a:ext uri="{FF2B5EF4-FFF2-40B4-BE49-F238E27FC236}">
                <a16:creationId xmlns:a16="http://schemas.microsoft.com/office/drawing/2014/main" id="{81BCD0FB-72DD-4718-A216-4175653B07E7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9330AF-56ED-A168-A22F-EE44FAD91A74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4" name="Google Shape;2243;g27fe52d962f_1_4247">
              <a:extLst>
                <a:ext uri="{FF2B5EF4-FFF2-40B4-BE49-F238E27FC236}">
                  <a16:creationId xmlns:a16="http://schemas.microsoft.com/office/drawing/2014/main" id="{1831E8B7-5FE3-51B4-5788-A15B308A751D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" name="그래픽 4" descr="단일 톱니바퀴 단색으로 채워진">
              <a:extLst>
                <a:ext uri="{FF2B5EF4-FFF2-40B4-BE49-F238E27FC236}">
                  <a16:creationId xmlns:a16="http://schemas.microsoft.com/office/drawing/2014/main" id="{94A8EB58-598C-4BE5-9F44-5112487A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281;g2f2558950df_0_15">
            <a:extLst>
              <a:ext uri="{FF2B5EF4-FFF2-40B4-BE49-F238E27FC236}">
                <a16:creationId xmlns:a16="http://schemas.microsoft.com/office/drawing/2014/main" id="{4E45406A-BD78-4E50-93A7-73E58A9B983D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316;g2fde9f025b9_0_500">
            <a:extLst>
              <a:ext uri="{FF2B5EF4-FFF2-40B4-BE49-F238E27FC236}">
                <a16:creationId xmlns:a16="http://schemas.microsoft.com/office/drawing/2014/main" id="{9F98A463-96CC-9D52-852B-C1A601DF51D5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348;g27fe52d962f_1_4429">
            <a:extLst>
              <a:ext uri="{FF2B5EF4-FFF2-40B4-BE49-F238E27FC236}">
                <a16:creationId xmlns:a16="http://schemas.microsoft.com/office/drawing/2014/main" id="{AAAFBD41-70B6-EBC3-023F-0A4E3DC80983}"/>
              </a:ext>
            </a:extLst>
          </p:cNvPr>
          <p:cNvSpPr/>
          <p:nvPr/>
        </p:nvSpPr>
        <p:spPr>
          <a:xfrm>
            <a:off x="5721661" y="3229143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356;g27fe52d962f_1_4429">
            <a:extLst>
              <a:ext uri="{FF2B5EF4-FFF2-40B4-BE49-F238E27FC236}">
                <a16:creationId xmlns:a16="http://schemas.microsoft.com/office/drawing/2014/main" id="{565B04A4-C040-E78C-CF51-8D8113D968EB}"/>
              </a:ext>
            </a:extLst>
          </p:cNvPr>
          <p:cNvSpPr/>
          <p:nvPr/>
        </p:nvSpPr>
        <p:spPr>
          <a:xfrm>
            <a:off x="5790186" y="3290636"/>
            <a:ext cx="1689600" cy="338723"/>
          </a:xfrm>
          <a:prstGeom prst="roundRect">
            <a:avLst>
              <a:gd name="adj" fmla="val 962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공급가</a:t>
            </a:r>
            <a:r>
              <a:rPr lang="en-US" altLang="ko-KR" sz="6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7,561,818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+ </a:t>
            </a:r>
            <a:r>
              <a:rPr lang="ko-KR" altLang="en-US" sz="6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부가세</a:t>
            </a:r>
            <a:r>
              <a:rPr lang="en-US" altLang="ko-KR" sz="6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6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756,182</a:t>
            </a:r>
            <a:r>
              <a:rPr lang="ko-KR" altLang="en-US" sz="6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r>
              <a:rPr lang="en-US" altLang="ko-KR" sz="6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endParaRPr sz="600" b="1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23654"/>
              </p:ext>
            </p:extLst>
          </p:nvPr>
        </p:nvGraphicFramePr>
        <p:xfrm>
          <a:off x="241300" y="1384027"/>
          <a:ext cx="2478312" cy="707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53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3077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899423" y="1410723"/>
            <a:ext cx="553972" cy="18176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공사정보 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B7A1E71-8439-F3B6-4662-B31986F2E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37598"/>
              </p:ext>
            </p:extLst>
          </p:nvPr>
        </p:nvGraphicFramePr>
        <p:xfrm>
          <a:off x="2832100" y="1390213"/>
          <a:ext cx="2643565" cy="94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2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572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4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배송요청사항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280830"/>
                  </a:ext>
                </a:extLst>
              </a:tr>
            </a:tbl>
          </a:graphicData>
        </a:graphic>
      </p:graphicFrame>
      <p:sp>
        <p:nvSpPr>
          <p:cNvPr id="34" name="Google Shape;2099;g27fe52d962f_1_4065">
            <a:extLst>
              <a:ext uri="{FF2B5EF4-FFF2-40B4-BE49-F238E27FC236}">
                <a16:creationId xmlns:a16="http://schemas.microsoft.com/office/drawing/2014/main" id="{3F386861-CB1E-64FB-0D29-BB36414CB5D7}"/>
              </a:ext>
            </a:extLst>
          </p:cNvPr>
          <p:cNvSpPr/>
          <p:nvPr/>
        </p:nvSpPr>
        <p:spPr>
          <a:xfrm>
            <a:off x="3441867" y="2120941"/>
            <a:ext cx="1942705" cy="18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72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김인수(010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3333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4444)에게 </a:t>
            </a:r>
            <a:r>
              <a:rPr lang="ko-KR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납품부탁드립니다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EE6267BD-63B9-4F7E-0EEE-7005C3FCEB35}"/>
              </a:ext>
            </a:extLst>
          </p:cNvPr>
          <p:cNvSpPr/>
          <p:nvPr/>
        </p:nvSpPr>
        <p:spPr>
          <a:xfrm>
            <a:off x="3439343" y="1417780"/>
            <a:ext cx="573419" cy="1770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42D9232-E0D7-6F79-4FFE-294D17D85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826839"/>
              </p:ext>
            </p:extLst>
          </p:nvPr>
        </p:nvGraphicFramePr>
        <p:xfrm>
          <a:off x="5763618" y="1458200"/>
          <a:ext cx="1778496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16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033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(010-2222-3333)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85757F5-532E-5004-C3AB-1EA508ED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57484"/>
              </p:ext>
            </p:extLst>
          </p:nvPr>
        </p:nvGraphicFramePr>
        <p:xfrm>
          <a:off x="5763618" y="2043778"/>
          <a:ext cx="1778496" cy="41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1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87232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자재 신용 구매 한도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700,000,000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신용구매 잔액</a:t>
                      </a:r>
                      <a:endParaRPr lang="en-US" altLang="ko-KR" sz="600" b="1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채무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주문 금액 제외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400,700,000원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1" name="Google Shape;2136;g27fe52d962f_1_4065">
            <a:extLst>
              <a:ext uri="{FF2B5EF4-FFF2-40B4-BE49-F238E27FC236}">
                <a16:creationId xmlns:a16="http://schemas.microsoft.com/office/drawing/2014/main" id="{6855CB44-8C07-FAE2-308C-BE57A33A1809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136;g27fe52d962f_1_4065">
            <a:extLst>
              <a:ext uri="{FF2B5EF4-FFF2-40B4-BE49-F238E27FC236}">
                <a16:creationId xmlns:a16="http://schemas.microsoft.com/office/drawing/2014/main" id="{CCB2EEDE-1F76-2E94-5BCD-1D2DF6E3D126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236;g27fe52d962f_1_4247">
            <a:extLst>
              <a:ext uri="{FF2B5EF4-FFF2-40B4-BE49-F238E27FC236}">
                <a16:creationId xmlns:a16="http://schemas.microsoft.com/office/drawing/2014/main" id="{5C8048DF-E13A-9AC3-7E84-1E7F890AA643}"/>
              </a:ext>
            </a:extLst>
          </p:cNvPr>
          <p:cNvSpPr/>
          <p:nvPr/>
        </p:nvSpPr>
        <p:spPr>
          <a:xfrm>
            <a:off x="4330305" y="2511472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B012D939-1FCF-A68C-671A-325472789C3A}"/>
              </a:ext>
            </a:extLst>
          </p:cNvPr>
          <p:cNvSpPr/>
          <p:nvPr/>
        </p:nvSpPr>
        <p:spPr>
          <a:xfrm>
            <a:off x="4936761" y="2511835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3719445" y="2511472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20841787-BB13-B994-4A40-A21398E8775E}"/>
              </a:ext>
            </a:extLst>
          </p:cNvPr>
          <p:cNvSpPr/>
          <p:nvPr/>
        </p:nvSpPr>
        <p:spPr>
          <a:xfrm>
            <a:off x="3108585" y="2508673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" name="그래픽 9" descr="확인란 선택됨 단색으로 채워진">
            <a:extLst>
              <a:ext uri="{FF2B5EF4-FFF2-40B4-BE49-F238E27FC236}">
                <a16:creationId xmlns:a16="http://schemas.microsoft.com/office/drawing/2014/main" id="{ED369C5B-3194-CEFA-1FE9-E4B48DAB9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53" y="2736441"/>
            <a:ext cx="236572" cy="236572"/>
          </a:xfrm>
          <a:prstGeom prst="rect">
            <a:avLst/>
          </a:prstGeom>
        </p:spPr>
      </p:pic>
      <p:pic>
        <p:nvPicPr>
          <p:cNvPr id="11" name="그래픽 10" descr="확인란 선택됨 단색으로 채워진">
            <a:extLst>
              <a:ext uri="{FF2B5EF4-FFF2-40B4-BE49-F238E27FC236}">
                <a16:creationId xmlns:a16="http://schemas.microsoft.com/office/drawing/2014/main" id="{088B02E0-30B5-C45B-C876-BE83321A4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53" y="3833113"/>
            <a:ext cx="236572" cy="236572"/>
          </a:xfrm>
          <a:prstGeom prst="rect">
            <a:avLst/>
          </a:prstGeom>
        </p:spPr>
      </p:pic>
      <p:pic>
        <p:nvPicPr>
          <p:cNvPr id="13" name="그래픽 12" descr="확인란 선택됨 단색으로 채워진">
            <a:extLst>
              <a:ext uri="{FF2B5EF4-FFF2-40B4-BE49-F238E27FC236}">
                <a16:creationId xmlns:a16="http://schemas.microsoft.com/office/drawing/2014/main" id="{804790CB-35C6-1F29-52B6-854BA1762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53" y="5355687"/>
            <a:ext cx="236572" cy="236572"/>
          </a:xfrm>
          <a:prstGeom prst="rect">
            <a:avLst/>
          </a:prstGeom>
        </p:spPr>
      </p:pic>
      <p:sp>
        <p:nvSpPr>
          <p:cNvPr id="14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4150923" y="1416411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최근 배송지 사용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" name="그래픽 14" descr="확인란 선택됨 단색으로 채워진">
            <a:extLst>
              <a:ext uri="{FF2B5EF4-FFF2-40B4-BE49-F238E27FC236}">
                <a16:creationId xmlns:a16="http://schemas.microsoft.com/office/drawing/2014/main" id="{551E77A6-7BB5-5E33-473C-A5BCD856E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7387" y="1414071"/>
            <a:ext cx="205903" cy="205903"/>
          </a:xfrm>
          <a:prstGeom prst="rect">
            <a:avLst/>
          </a:prstGeom>
        </p:spPr>
      </p:pic>
      <p:sp>
        <p:nvSpPr>
          <p:cNvPr id="19" name="Google Shape;2136;g27fe52d962f_1_4065">
            <a:extLst>
              <a:ext uri="{FF2B5EF4-FFF2-40B4-BE49-F238E27FC236}">
                <a16:creationId xmlns:a16="http://schemas.microsoft.com/office/drawing/2014/main" id="{7F2C2677-4BC9-2127-E383-0A504C994956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136;g27fe52d962f_1_4065">
            <a:extLst>
              <a:ext uri="{FF2B5EF4-FFF2-40B4-BE49-F238E27FC236}">
                <a16:creationId xmlns:a16="http://schemas.microsoft.com/office/drawing/2014/main" id="{549CDC68-2B83-3F2D-A6D7-42539E5D77B2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899423" y="1656560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여의도관로공사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(2024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099;g27fe52d962f_1_4065">
            <a:extLst>
              <a:ext uri="{FF2B5EF4-FFF2-40B4-BE49-F238E27FC236}">
                <a16:creationId xmlns:a16="http://schemas.microsoft.com/office/drawing/2014/main" id="{4B27EEF8-FC5C-8B19-B47D-4E0BB01AACA3}"/>
              </a:ext>
            </a:extLst>
          </p:cNvPr>
          <p:cNvSpPr/>
          <p:nvPr/>
        </p:nvSpPr>
        <p:spPr>
          <a:xfrm>
            <a:off x="899423" y="1885104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004.xlsx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004.pdf</a:t>
            </a:r>
            <a:endParaRPr lang="ko-KR" altLang="en-US" sz="500" u="sng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099;g27fe52d962f_1_4065">
            <a:extLst>
              <a:ext uri="{FF2B5EF4-FFF2-40B4-BE49-F238E27FC236}">
                <a16:creationId xmlns:a16="http://schemas.microsoft.com/office/drawing/2014/main" id="{CAA1C918-74C6-5A5A-4501-AB687D118C9A}"/>
              </a:ext>
            </a:extLst>
          </p:cNvPr>
          <p:cNvSpPr/>
          <p:nvPr/>
        </p:nvSpPr>
        <p:spPr>
          <a:xfrm>
            <a:off x="3441867" y="1658478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여의도지점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010-3333-4444)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099;g27fe52d962f_1_4065">
            <a:extLst>
              <a:ext uri="{FF2B5EF4-FFF2-40B4-BE49-F238E27FC236}">
                <a16:creationId xmlns:a16="http://schemas.microsoft.com/office/drawing/2014/main" id="{77F5D254-A058-99F5-6393-1E44442B8FEB}"/>
              </a:ext>
            </a:extLst>
          </p:cNvPr>
          <p:cNvSpPr/>
          <p:nvPr/>
        </p:nvSpPr>
        <p:spPr>
          <a:xfrm>
            <a:off x="3441867" y="1887022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여의도동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오투타워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15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</a:t>
            </a:r>
            <a:endParaRPr lang="ko-KR" altLang="en-US" sz="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ED62AEC1-9A99-8CC8-7958-59F7355066FF}"/>
              </a:ext>
            </a:extLst>
          </p:cNvPr>
          <p:cNvSpPr/>
          <p:nvPr/>
        </p:nvSpPr>
        <p:spPr>
          <a:xfrm>
            <a:off x="4325555" y="3382716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47;g2fb18904de5_2_107">
            <a:extLst>
              <a:ext uri="{FF2B5EF4-FFF2-40B4-BE49-F238E27FC236}">
                <a16:creationId xmlns:a16="http://schemas.microsoft.com/office/drawing/2014/main" id="{86C3DE6D-18B2-1A39-5FBA-58EC3015630A}"/>
              </a:ext>
            </a:extLst>
          </p:cNvPr>
          <p:cNvSpPr/>
          <p:nvPr/>
        </p:nvSpPr>
        <p:spPr>
          <a:xfrm>
            <a:off x="4329737" y="320184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6" name="Google Shape;1751;g2fb18904de5_2_107">
            <a:extLst>
              <a:ext uri="{FF2B5EF4-FFF2-40B4-BE49-F238E27FC236}">
                <a16:creationId xmlns:a16="http://schemas.microsoft.com/office/drawing/2014/main" id="{2FAB7817-C94A-0EA1-45CE-568280057FF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423" y="517766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7" name="Google Shape;1732;g2fb18904de5_2_107">
            <a:extLst>
              <a:ext uri="{FF2B5EF4-FFF2-40B4-BE49-F238E27FC236}">
                <a16:creationId xmlns:a16="http://schemas.microsoft.com/office/drawing/2014/main" id="{6B7A13E7-C136-04CF-6796-3EB9BA6E0D9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802" y="4150849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8" name="Google Shape;1723;g2fb18904de5_2_107">
            <a:extLst>
              <a:ext uri="{FF2B5EF4-FFF2-40B4-BE49-F238E27FC236}">
                <a16:creationId xmlns:a16="http://schemas.microsoft.com/office/drawing/2014/main" id="{57781F14-5CD0-FD0B-7551-24AD5C5D0ED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623" y="3138218"/>
            <a:ext cx="609599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9" name="Google Shape;1637;g27fc35ecc8f_0_48">
            <a:extLst>
              <a:ext uri="{FF2B5EF4-FFF2-40B4-BE49-F238E27FC236}">
                <a16:creationId xmlns:a16="http://schemas.microsoft.com/office/drawing/2014/main" id="{2BB0E2C7-D739-E3D9-CB3F-9AE50E51B772}"/>
              </a:ext>
            </a:extLst>
          </p:cNvPr>
          <p:cNvGrpSpPr/>
          <p:nvPr/>
        </p:nvGrpSpPr>
        <p:grpSpPr>
          <a:xfrm>
            <a:off x="495409" y="3002912"/>
            <a:ext cx="602726" cy="117000"/>
            <a:chOff x="2628000" y="4050000"/>
            <a:chExt cx="1044000" cy="180000"/>
          </a:xfrm>
        </p:grpSpPr>
        <p:sp>
          <p:nvSpPr>
            <p:cNvPr id="1550" name="Google Shape;1638;g27fc35ecc8f_0_48">
              <a:extLst>
                <a:ext uri="{FF2B5EF4-FFF2-40B4-BE49-F238E27FC236}">
                  <a16:creationId xmlns:a16="http://schemas.microsoft.com/office/drawing/2014/main" id="{CA085C1F-774C-6ADC-9F82-F7F916D3360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1" name="Google Shape;1639;g27fc35ecc8f_0_48">
              <a:extLst>
                <a:ext uri="{FF2B5EF4-FFF2-40B4-BE49-F238E27FC236}">
                  <a16:creationId xmlns:a16="http://schemas.microsoft.com/office/drawing/2014/main" id="{51D5F1BC-32EA-9666-302A-809D9430CD53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2" name="Google Shape;1640;g27fc35ecc8f_0_48">
              <a:extLst>
                <a:ext uri="{FF2B5EF4-FFF2-40B4-BE49-F238E27FC236}">
                  <a16:creationId xmlns:a16="http://schemas.microsoft.com/office/drawing/2014/main" id="{E108CA40-4D47-C1AE-A5C6-C04EFCF649A9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53" name="Google Shape;1637;g27fc35ecc8f_0_48">
            <a:extLst>
              <a:ext uri="{FF2B5EF4-FFF2-40B4-BE49-F238E27FC236}">
                <a16:creationId xmlns:a16="http://schemas.microsoft.com/office/drawing/2014/main" id="{6E3E444C-DE21-8F0E-83DB-C751CDEDC63C}"/>
              </a:ext>
            </a:extLst>
          </p:cNvPr>
          <p:cNvGrpSpPr/>
          <p:nvPr/>
        </p:nvGrpSpPr>
        <p:grpSpPr>
          <a:xfrm>
            <a:off x="491605" y="4020056"/>
            <a:ext cx="393729" cy="117000"/>
            <a:chOff x="2628000" y="4050000"/>
            <a:chExt cx="681990" cy="180000"/>
          </a:xfrm>
        </p:grpSpPr>
        <p:sp>
          <p:nvSpPr>
            <p:cNvPr id="1554" name="Google Shape;1638;g27fc35ecc8f_0_48">
              <a:extLst>
                <a:ext uri="{FF2B5EF4-FFF2-40B4-BE49-F238E27FC236}">
                  <a16:creationId xmlns:a16="http://schemas.microsoft.com/office/drawing/2014/main" id="{A7075334-1E89-A79D-B890-6695CFE6540E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5" name="Google Shape;1640;g27fc35ecc8f_0_48">
              <a:extLst>
                <a:ext uri="{FF2B5EF4-FFF2-40B4-BE49-F238E27FC236}">
                  <a16:creationId xmlns:a16="http://schemas.microsoft.com/office/drawing/2014/main" id="{65C93A1F-BA45-E6CB-C35D-7F73706F473B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58" name="Google Shape;1639;g27fc35ecc8f_0_48">
            <a:extLst>
              <a:ext uri="{FF2B5EF4-FFF2-40B4-BE49-F238E27FC236}">
                <a16:creationId xmlns:a16="http://schemas.microsoft.com/office/drawing/2014/main" id="{3713E754-E95B-0931-CC08-B19DECE0AD3C}"/>
              </a:ext>
            </a:extLst>
          </p:cNvPr>
          <p:cNvSpPr/>
          <p:nvPr/>
        </p:nvSpPr>
        <p:spPr>
          <a:xfrm>
            <a:off x="544275" y="5039924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3" name="표 1612">
            <a:extLst>
              <a:ext uri="{FF2B5EF4-FFF2-40B4-BE49-F238E27FC236}">
                <a16:creationId xmlns:a16="http://schemas.microsoft.com/office/drawing/2014/main" id="{EE8088B1-0F5B-E470-7F0D-B6EAAA29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41925"/>
              </p:ext>
            </p:extLst>
          </p:nvPr>
        </p:nvGraphicFramePr>
        <p:xfrm>
          <a:off x="4330305" y="356631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26" name="그래픽 1625" descr="일일 일정표 단색으로 채워진">
            <a:extLst>
              <a:ext uri="{FF2B5EF4-FFF2-40B4-BE49-F238E27FC236}">
                <a16:creationId xmlns:a16="http://schemas.microsoft.com/office/drawing/2014/main" id="{1234D16E-E018-5C8C-252C-A8343C7135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6644" y="3569559"/>
            <a:ext cx="164346" cy="146334"/>
          </a:xfrm>
          <a:prstGeom prst="rect">
            <a:avLst/>
          </a:prstGeom>
        </p:spPr>
      </p:pic>
      <p:sp>
        <p:nvSpPr>
          <p:cNvPr id="162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4329737" y="376348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8" name="Google Shape;425;g28120bc8d10_0_0">
            <a:extLst>
              <a:ext uri="{FF2B5EF4-FFF2-40B4-BE49-F238E27FC236}">
                <a16:creationId xmlns:a16="http://schemas.microsoft.com/office/drawing/2014/main" id="{74F13D9B-4198-880D-147F-1EF31D8675B5}"/>
              </a:ext>
            </a:extLst>
          </p:cNvPr>
          <p:cNvSpPr/>
          <p:nvPr/>
        </p:nvSpPr>
        <p:spPr>
          <a:xfrm>
            <a:off x="5171329" y="3382715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9" name="Google Shape;1747;g2fb18904de5_2_107">
            <a:extLst>
              <a:ext uri="{FF2B5EF4-FFF2-40B4-BE49-F238E27FC236}">
                <a16:creationId xmlns:a16="http://schemas.microsoft.com/office/drawing/2014/main" id="{7C9804D8-4977-A1C8-6FAC-B6141CA036B5}"/>
              </a:ext>
            </a:extLst>
          </p:cNvPr>
          <p:cNvSpPr/>
          <p:nvPr/>
        </p:nvSpPr>
        <p:spPr>
          <a:xfrm>
            <a:off x="4329737" y="302488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0" name="Google Shape;1747;g2fb18904de5_2_107">
            <a:extLst>
              <a:ext uri="{FF2B5EF4-FFF2-40B4-BE49-F238E27FC236}">
                <a16:creationId xmlns:a16="http://schemas.microsoft.com/office/drawing/2014/main" id="{A0F662CB-D22A-81AE-880A-18A618BC6903}"/>
              </a:ext>
            </a:extLst>
          </p:cNvPr>
          <p:cNvSpPr/>
          <p:nvPr/>
        </p:nvSpPr>
        <p:spPr>
          <a:xfrm>
            <a:off x="4325555" y="4389333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1" name="Google Shape;1747;g2fb18904de5_2_107">
            <a:extLst>
              <a:ext uri="{FF2B5EF4-FFF2-40B4-BE49-F238E27FC236}">
                <a16:creationId xmlns:a16="http://schemas.microsoft.com/office/drawing/2014/main" id="{B6B70685-7110-DF0F-E499-2EFA6AB5D95F}"/>
              </a:ext>
            </a:extLst>
          </p:cNvPr>
          <p:cNvSpPr/>
          <p:nvPr/>
        </p:nvSpPr>
        <p:spPr>
          <a:xfrm>
            <a:off x="4329737" y="420846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2" name="표 1691">
            <a:extLst>
              <a:ext uri="{FF2B5EF4-FFF2-40B4-BE49-F238E27FC236}">
                <a16:creationId xmlns:a16="http://schemas.microsoft.com/office/drawing/2014/main" id="{B96D6AD0-F0CD-9834-A9CF-FEB9BA6BC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590"/>
              </p:ext>
            </p:extLst>
          </p:nvPr>
        </p:nvGraphicFramePr>
        <p:xfrm>
          <a:off x="4330305" y="4572934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93" name="그래픽 1692" descr="일일 일정표 단색으로 채워진">
            <a:extLst>
              <a:ext uri="{FF2B5EF4-FFF2-40B4-BE49-F238E27FC236}">
                <a16:creationId xmlns:a16="http://schemas.microsoft.com/office/drawing/2014/main" id="{EAA26C8B-CCCE-E067-154C-24900B8F7A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6644" y="4576176"/>
            <a:ext cx="164346" cy="146334"/>
          </a:xfrm>
          <a:prstGeom prst="rect">
            <a:avLst/>
          </a:prstGeom>
        </p:spPr>
      </p:pic>
      <p:sp>
        <p:nvSpPr>
          <p:cNvPr id="1694" name="Google Shape;1747;g2fb18904de5_2_107">
            <a:extLst>
              <a:ext uri="{FF2B5EF4-FFF2-40B4-BE49-F238E27FC236}">
                <a16:creationId xmlns:a16="http://schemas.microsoft.com/office/drawing/2014/main" id="{F4E66BBF-67F3-7423-414C-F89C3C9AA032}"/>
              </a:ext>
            </a:extLst>
          </p:cNvPr>
          <p:cNvSpPr/>
          <p:nvPr/>
        </p:nvSpPr>
        <p:spPr>
          <a:xfrm>
            <a:off x="4329737" y="477010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6" name="Google Shape;1747;g2fb18904de5_2_107">
            <a:extLst>
              <a:ext uri="{FF2B5EF4-FFF2-40B4-BE49-F238E27FC236}">
                <a16:creationId xmlns:a16="http://schemas.microsoft.com/office/drawing/2014/main" id="{E92F8AA5-BCD7-6120-C6E7-AC1151419C58}"/>
              </a:ext>
            </a:extLst>
          </p:cNvPr>
          <p:cNvSpPr/>
          <p:nvPr/>
        </p:nvSpPr>
        <p:spPr>
          <a:xfrm>
            <a:off x="4329737" y="4031504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7" name="Google Shape;1747;g2fb18904de5_2_107">
            <a:extLst>
              <a:ext uri="{FF2B5EF4-FFF2-40B4-BE49-F238E27FC236}">
                <a16:creationId xmlns:a16="http://schemas.microsoft.com/office/drawing/2014/main" id="{CAB8EEF9-D1DF-A4F7-33C6-C067EFD8C6F6}"/>
              </a:ext>
            </a:extLst>
          </p:cNvPr>
          <p:cNvSpPr/>
          <p:nvPr/>
        </p:nvSpPr>
        <p:spPr>
          <a:xfrm>
            <a:off x="4325555" y="5404302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8" name="Google Shape;1747;g2fb18904de5_2_107">
            <a:extLst>
              <a:ext uri="{FF2B5EF4-FFF2-40B4-BE49-F238E27FC236}">
                <a16:creationId xmlns:a16="http://schemas.microsoft.com/office/drawing/2014/main" id="{24160C14-0A2D-8CD3-6ABD-9AAC3EA9F7F2}"/>
              </a:ext>
            </a:extLst>
          </p:cNvPr>
          <p:cNvSpPr/>
          <p:nvPr/>
        </p:nvSpPr>
        <p:spPr>
          <a:xfrm>
            <a:off x="4329737" y="522343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9" name="표 1698">
            <a:extLst>
              <a:ext uri="{FF2B5EF4-FFF2-40B4-BE49-F238E27FC236}">
                <a16:creationId xmlns:a16="http://schemas.microsoft.com/office/drawing/2014/main" id="{2BCEB8AE-D133-9D10-FF14-A89D20946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26730"/>
              </p:ext>
            </p:extLst>
          </p:nvPr>
        </p:nvGraphicFramePr>
        <p:xfrm>
          <a:off x="4330305" y="5587903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700" name="그래픽 1699" descr="일일 일정표 단색으로 채워진">
            <a:extLst>
              <a:ext uri="{FF2B5EF4-FFF2-40B4-BE49-F238E27FC236}">
                <a16:creationId xmlns:a16="http://schemas.microsoft.com/office/drawing/2014/main" id="{C0090BF2-7C98-BAF6-C141-F9E89B5634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6644" y="5591145"/>
            <a:ext cx="164346" cy="146334"/>
          </a:xfrm>
          <a:prstGeom prst="rect">
            <a:avLst/>
          </a:prstGeom>
        </p:spPr>
      </p:pic>
      <p:sp>
        <p:nvSpPr>
          <p:cNvPr id="1701" name="Google Shape;1747;g2fb18904de5_2_107">
            <a:extLst>
              <a:ext uri="{FF2B5EF4-FFF2-40B4-BE49-F238E27FC236}">
                <a16:creationId xmlns:a16="http://schemas.microsoft.com/office/drawing/2014/main" id="{32A96F22-4537-B382-E496-D7C80277BFF4}"/>
              </a:ext>
            </a:extLst>
          </p:cNvPr>
          <p:cNvSpPr/>
          <p:nvPr/>
        </p:nvSpPr>
        <p:spPr>
          <a:xfrm>
            <a:off x="4329737" y="578507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2" name="Google Shape;425;g28120bc8d10_0_0">
            <a:extLst>
              <a:ext uri="{FF2B5EF4-FFF2-40B4-BE49-F238E27FC236}">
                <a16:creationId xmlns:a16="http://schemas.microsoft.com/office/drawing/2014/main" id="{D325ACDB-3E9F-1C82-3A77-35E533E1ABDB}"/>
              </a:ext>
            </a:extLst>
          </p:cNvPr>
          <p:cNvSpPr/>
          <p:nvPr/>
        </p:nvSpPr>
        <p:spPr>
          <a:xfrm>
            <a:off x="5171329" y="5404301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3" name="Google Shape;1747;g2fb18904de5_2_107">
            <a:extLst>
              <a:ext uri="{FF2B5EF4-FFF2-40B4-BE49-F238E27FC236}">
                <a16:creationId xmlns:a16="http://schemas.microsoft.com/office/drawing/2014/main" id="{B17C0DA7-0655-DEC8-AB16-134D9C2D5422}"/>
              </a:ext>
            </a:extLst>
          </p:cNvPr>
          <p:cNvSpPr/>
          <p:nvPr/>
        </p:nvSpPr>
        <p:spPr>
          <a:xfrm>
            <a:off x="4329737" y="504647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5" name="Google Shape;1699;g2fb18904de5_2_107">
            <a:extLst>
              <a:ext uri="{FF2B5EF4-FFF2-40B4-BE49-F238E27FC236}">
                <a16:creationId xmlns:a16="http://schemas.microsoft.com/office/drawing/2014/main" id="{D7215F21-215A-8710-C587-5EB7F78AEE36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6" name="Google Shape;1699;g2fb18904de5_2_107">
            <a:extLst>
              <a:ext uri="{FF2B5EF4-FFF2-40B4-BE49-F238E27FC236}">
                <a16:creationId xmlns:a16="http://schemas.microsoft.com/office/drawing/2014/main" id="{96176A48-4EB2-C985-5E17-992571BAACEF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7" name="Google Shape;1699;g2fb18904de5_2_107">
            <a:extLst>
              <a:ext uri="{FF2B5EF4-FFF2-40B4-BE49-F238E27FC236}">
                <a16:creationId xmlns:a16="http://schemas.microsoft.com/office/drawing/2014/main" id="{EA319C0E-A368-863F-65A9-592B6C86F695}"/>
              </a:ext>
            </a:extLst>
          </p:cNvPr>
          <p:cNvSpPr/>
          <p:nvPr/>
        </p:nvSpPr>
        <p:spPr>
          <a:xfrm>
            <a:off x="98953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8" name="Google Shape;1699;g2fb18904de5_2_107">
            <a:extLst>
              <a:ext uri="{FF2B5EF4-FFF2-40B4-BE49-F238E27FC236}">
                <a16:creationId xmlns:a16="http://schemas.microsoft.com/office/drawing/2014/main" id="{0738D3EC-7EF1-6C1A-8E74-C58982378D2F}"/>
              </a:ext>
            </a:extLst>
          </p:cNvPr>
          <p:cNvSpPr/>
          <p:nvPr/>
        </p:nvSpPr>
        <p:spPr>
          <a:xfrm>
            <a:off x="5373716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9" name="Google Shape;1699;g2fb18904de5_2_107">
            <a:extLst>
              <a:ext uri="{FF2B5EF4-FFF2-40B4-BE49-F238E27FC236}">
                <a16:creationId xmlns:a16="http://schemas.microsoft.com/office/drawing/2014/main" id="{E4438025-76C1-9372-18E9-A3D08B459A3A}"/>
              </a:ext>
            </a:extLst>
          </p:cNvPr>
          <p:cNvSpPr/>
          <p:nvPr/>
        </p:nvSpPr>
        <p:spPr>
          <a:xfrm>
            <a:off x="2888437" y="24587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0" name="Google Shape;1699;g2fb18904de5_2_107">
            <a:extLst>
              <a:ext uri="{FF2B5EF4-FFF2-40B4-BE49-F238E27FC236}">
                <a16:creationId xmlns:a16="http://schemas.microsoft.com/office/drawing/2014/main" id="{2516D713-05EC-96CB-CB86-69E51B73485A}"/>
              </a:ext>
            </a:extLst>
          </p:cNvPr>
          <p:cNvSpPr/>
          <p:nvPr/>
        </p:nvSpPr>
        <p:spPr>
          <a:xfrm>
            <a:off x="1709423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1" name="Google Shape;1699;g2fb18904de5_2_107">
            <a:extLst>
              <a:ext uri="{FF2B5EF4-FFF2-40B4-BE49-F238E27FC236}">
                <a16:creationId xmlns:a16="http://schemas.microsoft.com/office/drawing/2014/main" id="{AD5832C1-0A82-0B56-A852-A84435E63E34}"/>
              </a:ext>
            </a:extLst>
          </p:cNvPr>
          <p:cNvSpPr/>
          <p:nvPr/>
        </p:nvSpPr>
        <p:spPr>
          <a:xfrm>
            <a:off x="4267882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2" name="Google Shape;1699;g2fb18904de5_2_107">
            <a:extLst>
              <a:ext uri="{FF2B5EF4-FFF2-40B4-BE49-F238E27FC236}">
                <a16:creationId xmlns:a16="http://schemas.microsoft.com/office/drawing/2014/main" id="{2EA99C80-E8EC-3B7B-BE3B-F8A6CE6574CD}"/>
              </a:ext>
            </a:extLst>
          </p:cNvPr>
          <p:cNvSpPr/>
          <p:nvPr/>
        </p:nvSpPr>
        <p:spPr>
          <a:xfrm>
            <a:off x="6062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3" name="Google Shape;1699;g2fb18904de5_2_107">
            <a:extLst>
              <a:ext uri="{FF2B5EF4-FFF2-40B4-BE49-F238E27FC236}">
                <a16:creationId xmlns:a16="http://schemas.microsoft.com/office/drawing/2014/main" id="{0035B051-B9FF-1113-1097-17247209D438}"/>
              </a:ext>
            </a:extLst>
          </p:cNvPr>
          <p:cNvSpPr/>
          <p:nvPr/>
        </p:nvSpPr>
        <p:spPr>
          <a:xfrm>
            <a:off x="6068238" y="24413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4" name="Google Shape;1699;g2fb18904de5_2_107">
            <a:extLst>
              <a:ext uri="{FF2B5EF4-FFF2-40B4-BE49-F238E27FC236}">
                <a16:creationId xmlns:a16="http://schemas.microsoft.com/office/drawing/2014/main" id="{07E47BFD-9E26-4B99-460F-69BAC820A6CC}"/>
              </a:ext>
            </a:extLst>
          </p:cNvPr>
          <p:cNvSpPr/>
          <p:nvPr/>
        </p:nvSpPr>
        <p:spPr>
          <a:xfrm>
            <a:off x="6562223" y="39708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5" name="Google Shape;1699;g2fb18904de5_2_107">
            <a:extLst>
              <a:ext uri="{FF2B5EF4-FFF2-40B4-BE49-F238E27FC236}">
                <a16:creationId xmlns:a16="http://schemas.microsoft.com/office/drawing/2014/main" id="{6A60B9FA-B8AF-31CE-CB15-AD458D3883B0}"/>
              </a:ext>
            </a:extLst>
          </p:cNvPr>
          <p:cNvSpPr/>
          <p:nvPr/>
        </p:nvSpPr>
        <p:spPr>
          <a:xfrm>
            <a:off x="6562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6" name="Google Shape;1699;g2fb18904de5_2_107">
            <a:extLst>
              <a:ext uri="{FF2B5EF4-FFF2-40B4-BE49-F238E27FC236}">
                <a16:creationId xmlns:a16="http://schemas.microsoft.com/office/drawing/2014/main" id="{A242E050-5FD5-2E99-373E-FD8B492BE2E7}"/>
              </a:ext>
            </a:extLst>
          </p:cNvPr>
          <p:cNvSpPr/>
          <p:nvPr/>
        </p:nvSpPr>
        <p:spPr>
          <a:xfrm>
            <a:off x="5156170" y="43682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A9866-10B4-2871-9536-E0943DB7D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C0B94C2-1F53-7B42-06AA-3C797692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73F69A-7CD3-D600-A1A6-2973B2B0BF1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Safety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95F600-4779-F568-C2DC-6BEC4450B1C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72E14D-98BA-C75A-2581-30944B18A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58915"/>
              </p:ext>
            </p:extLst>
          </p:nvPr>
        </p:nvGraphicFramePr>
        <p:xfrm>
          <a:off x="7858125" y="426720"/>
          <a:ext cx="2047875" cy="596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Safety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산업안전보건관리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선택하여 호출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산업안전보건관리 선택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팝업으로 이동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산업안전보건관리 등록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산업안전보건관리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공사기간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산업안전보건관리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공사기간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공란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선택되고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최근배송지정보가 표시된다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선택사항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375" name="Google Shape;2232;g27fe52d962f_1_4247">
            <a:extLst>
              <a:ext uri="{FF2B5EF4-FFF2-40B4-BE49-F238E27FC236}">
                <a16:creationId xmlns:a16="http://schemas.microsoft.com/office/drawing/2014/main" id="{C871A8FB-F60B-8980-0061-E678564B4DE1}"/>
              </a:ext>
            </a:extLst>
          </p:cNvPr>
          <p:cNvSpPr/>
          <p:nvPr/>
        </p:nvSpPr>
        <p:spPr>
          <a:xfrm>
            <a:off x="5656267" y="1365398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1" name="Google Shape;277;g2f2558950df_0_15">
            <a:extLst>
              <a:ext uri="{FF2B5EF4-FFF2-40B4-BE49-F238E27FC236}">
                <a16:creationId xmlns:a16="http://schemas.microsoft.com/office/drawing/2014/main" id="{D00C3FDE-44AF-D366-B531-C4ACCF753B81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2" name="Google Shape;281;g2f2558950df_0_15">
            <a:extLst>
              <a:ext uri="{FF2B5EF4-FFF2-40B4-BE49-F238E27FC236}">
                <a16:creationId xmlns:a16="http://schemas.microsoft.com/office/drawing/2014/main" id="{24918ECF-152B-862E-F832-420619CA680C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3" name="Google Shape;316;g2fde9f025b9_0_500">
            <a:extLst>
              <a:ext uri="{FF2B5EF4-FFF2-40B4-BE49-F238E27FC236}">
                <a16:creationId xmlns:a16="http://schemas.microsoft.com/office/drawing/2014/main" id="{75769B5B-C5DD-8E27-BF7F-9ED88F63491A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7" name="Google Shape;2036;g27fe52d962f_1_4065">
            <a:extLst>
              <a:ext uri="{FF2B5EF4-FFF2-40B4-BE49-F238E27FC236}">
                <a16:creationId xmlns:a16="http://schemas.microsoft.com/office/drawing/2014/main" id="{E9774D0C-6236-CD65-318C-94F2246E3C53}"/>
              </a:ext>
            </a:extLst>
          </p:cNvPr>
          <p:cNvSpPr/>
          <p:nvPr/>
        </p:nvSpPr>
        <p:spPr>
          <a:xfrm>
            <a:off x="192823" y="1360189"/>
            <a:ext cx="2526789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8" name="Google Shape;2081;g27fe52d962f_1_4065">
            <a:extLst>
              <a:ext uri="{FF2B5EF4-FFF2-40B4-BE49-F238E27FC236}">
                <a16:creationId xmlns:a16="http://schemas.microsoft.com/office/drawing/2014/main" id="{4BE97620-EE88-441E-E2FE-BBECD94842D2}"/>
              </a:ext>
            </a:extLst>
          </p:cNvPr>
          <p:cNvSpPr/>
          <p:nvPr/>
        </p:nvSpPr>
        <p:spPr>
          <a:xfrm>
            <a:off x="5722473" y="1420664"/>
            <a:ext cx="1866000" cy="565392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1" name="Google Shape;2090;g27fe52d962f_1_4065">
            <a:extLst>
              <a:ext uri="{FF2B5EF4-FFF2-40B4-BE49-F238E27FC236}">
                <a16:creationId xmlns:a16="http://schemas.microsoft.com/office/drawing/2014/main" id="{1DCB7934-AEED-C05D-FA37-625E476873C3}"/>
              </a:ext>
            </a:extLst>
          </p:cNvPr>
          <p:cNvSpPr/>
          <p:nvPr/>
        </p:nvSpPr>
        <p:spPr>
          <a:xfrm>
            <a:off x="2783937" y="1366977"/>
            <a:ext cx="2698486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04" name="표 1403">
            <a:extLst>
              <a:ext uri="{FF2B5EF4-FFF2-40B4-BE49-F238E27FC236}">
                <a16:creationId xmlns:a16="http://schemas.microsoft.com/office/drawing/2014/main" id="{F37779A7-8657-EB25-531E-DA335A6CA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80196"/>
              </p:ext>
            </p:extLst>
          </p:nvPr>
        </p:nvGraphicFramePr>
        <p:xfrm>
          <a:off x="241300" y="1384027"/>
          <a:ext cx="2478312" cy="94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55756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산업안전보건관리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공사기간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141586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1405" name="Google Shape;2236;g27fe52d962f_1_4247">
            <a:extLst>
              <a:ext uri="{FF2B5EF4-FFF2-40B4-BE49-F238E27FC236}">
                <a16:creationId xmlns:a16="http://schemas.microsoft.com/office/drawing/2014/main" id="{928062F4-AD69-F34E-33F9-C3C368466E61}"/>
              </a:ext>
            </a:extLst>
          </p:cNvPr>
          <p:cNvSpPr/>
          <p:nvPr/>
        </p:nvSpPr>
        <p:spPr>
          <a:xfrm>
            <a:off x="1178662" y="1421701"/>
            <a:ext cx="904138" cy="1728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산업안전보관관리 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06" name="표 1405">
            <a:extLst>
              <a:ext uri="{FF2B5EF4-FFF2-40B4-BE49-F238E27FC236}">
                <a16:creationId xmlns:a16="http://schemas.microsoft.com/office/drawing/2014/main" id="{392FB2E9-0617-B202-3A53-618156CC2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137619"/>
              </p:ext>
            </p:extLst>
          </p:nvPr>
        </p:nvGraphicFramePr>
        <p:xfrm>
          <a:off x="2832100" y="1390213"/>
          <a:ext cx="2643565" cy="94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2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572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4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배송요청사항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280830"/>
                  </a:ext>
                </a:extLst>
              </a:tr>
            </a:tbl>
          </a:graphicData>
        </a:graphic>
      </p:graphicFrame>
      <p:sp>
        <p:nvSpPr>
          <p:cNvPr id="1408" name="Google Shape;2097;g27fe52d962f_1_4065">
            <a:extLst>
              <a:ext uri="{FF2B5EF4-FFF2-40B4-BE49-F238E27FC236}">
                <a16:creationId xmlns:a16="http://schemas.microsoft.com/office/drawing/2014/main" id="{571C0689-456C-7C87-93D1-D69E32BBC08B}"/>
              </a:ext>
            </a:extLst>
          </p:cNvPr>
          <p:cNvSpPr/>
          <p:nvPr/>
        </p:nvSpPr>
        <p:spPr>
          <a:xfrm>
            <a:off x="4195417" y="1416411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최근 배송지 사용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9" name="Google Shape;2236;g27fe52d962f_1_4247">
            <a:extLst>
              <a:ext uri="{FF2B5EF4-FFF2-40B4-BE49-F238E27FC236}">
                <a16:creationId xmlns:a16="http://schemas.microsoft.com/office/drawing/2014/main" id="{1583F935-7680-3F4D-EB54-15DB3EAAD250}"/>
              </a:ext>
            </a:extLst>
          </p:cNvPr>
          <p:cNvSpPr/>
          <p:nvPr/>
        </p:nvSpPr>
        <p:spPr>
          <a:xfrm>
            <a:off x="3483837" y="1417780"/>
            <a:ext cx="573419" cy="1770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10" name="표 1409">
            <a:extLst>
              <a:ext uri="{FF2B5EF4-FFF2-40B4-BE49-F238E27FC236}">
                <a16:creationId xmlns:a16="http://schemas.microsoft.com/office/drawing/2014/main" id="{2D4F1166-D325-C174-32C7-132B8DC84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11589"/>
              </p:ext>
            </p:extLst>
          </p:nvPr>
        </p:nvGraphicFramePr>
        <p:xfrm>
          <a:off x="5790186" y="1458200"/>
          <a:ext cx="1751928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5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8535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(010 2222 3333)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1414" name="Google Shape;2136;g27fe52d962f_1_4065">
            <a:extLst>
              <a:ext uri="{FF2B5EF4-FFF2-40B4-BE49-F238E27FC236}">
                <a16:creationId xmlns:a16="http://schemas.microsoft.com/office/drawing/2014/main" id="{D865F066-BDB3-98BD-2873-A51D96AC55E1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5" name="Google Shape;2136;g27fe52d962f_1_4065">
            <a:extLst>
              <a:ext uri="{FF2B5EF4-FFF2-40B4-BE49-F238E27FC236}">
                <a16:creationId xmlns:a16="http://schemas.microsoft.com/office/drawing/2014/main" id="{700B03E3-352D-3708-F5BB-0E667B899A24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6" name="Google Shape;2136;g27fe52d962f_1_4065">
            <a:extLst>
              <a:ext uri="{FF2B5EF4-FFF2-40B4-BE49-F238E27FC236}">
                <a16:creationId xmlns:a16="http://schemas.microsoft.com/office/drawing/2014/main" id="{21ADDBDB-D7E7-894A-5EEF-71B3AF947A29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7" name="Google Shape;2137;g27fe52d962f_1_4065">
            <a:extLst>
              <a:ext uri="{FF2B5EF4-FFF2-40B4-BE49-F238E27FC236}">
                <a16:creationId xmlns:a16="http://schemas.microsoft.com/office/drawing/2014/main" id="{E15BCADE-4D17-DE09-560A-BDD384CF9531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18" name="그룹 1417">
            <a:extLst>
              <a:ext uri="{FF2B5EF4-FFF2-40B4-BE49-F238E27FC236}">
                <a16:creationId xmlns:a16="http://schemas.microsoft.com/office/drawing/2014/main" id="{77B1EC08-3D06-5F63-AE3C-450CD0C5077F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1419" name="Google Shape;2243;g27fe52d962f_1_4247">
              <a:extLst>
                <a:ext uri="{FF2B5EF4-FFF2-40B4-BE49-F238E27FC236}">
                  <a16:creationId xmlns:a16="http://schemas.microsoft.com/office/drawing/2014/main" id="{DA677C56-A309-A27B-72A0-719228F39EC6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20" name="그래픽 1419" descr="단일 톱니바퀴 단색으로 채워진">
              <a:extLst>
                <a:ext uri="{FF2B5EF4-FFF2-40B4-BE49-F238E27FC236}">
                  <a16:creationId xmlns:a16="http://schemas.microsoft.com/office/drawing/2014/main" id="{9C55F125-7D74-E2F5-FBC8-07750EC3B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sp>
        <p:nvSpPr>
          <p:cNvPr id="1491" name="Google Shape;2077;g27fe52d962f_1_4065">
            <a:extLst>
              <a:ext uri="{FF2B5EF4-FFF2-40B4-BE49-F238E27FC236}">
                <a16:creationId xmlns:a16="http://schemas.microsoft.com/office/drawing/2014/main" id="{ED9FB184-769D-B13B-503E-19984C6D5356}"/>
              </a:ext>
            </a:extLst>
          </p:cNvPr>
          <p:cNvSpPr/>
          <p:nvPr/>
        </p:nvSpPr>
        <p:spPr>
          <a:xfrm>
            <a:off x="5722473" y="3749639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92" name="Google Shape;2078;g27fe52d962f_1_4065">
            <a:extLst>
              <a:ext uri="{FF2B5EF4-FFF2-40B4-BE49-F238E27FC236}">
                <a16:creationId xmlns:a16="http://schemas.microsoft.com/office/drawing/2014/main" id="{307057A2-4E8F-BD1A-6C67-24E1368CC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221214"/>
              </p:ext>
            </p:extLst>
          </p:nvPr>
        </p:nvGraphicFramePr>
        <p:xfrm>
          <a:off x="5722470" y="2980551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93" name="Google Shape;2133;g27fe52d962f_1_4065">
            <a:extLst>
              <a:ext uri="{FF2B5EF4-FFF2-40B4-BE49-F238E27FC236}">
                <a16:creationId xmlns:a16="http://schemas.microsoft.com/office/drawing/2014/main" id="{8F63FE0B-708F-B137-716D-8193BA400A24}"/>
              </a:ext>
            </a:extLst>
          </p:cNvPr>
          <p:cNvSpPr/>
          <p:nvPr/>
        </p:nvSpPr>
        <p:spPr>
          <a:xfrm>
            <a:off x="6688497" y="3749639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4" name="Google Shape;2348;g27fe52d962f_1_4429">
            <a:extLst>
              <a:ext uri="{FF2B5EF4-FFF2-40B4-BE49-F238E27FC236}">
                <a16:creationId xmlns:a16="http://schemas.microsoft.com/office/drawing/2014/main" id="{BCAA5CA5-1618-E591-1412-8E450270C9A0}"/>
              </a:ext>
            </a:extLst>
          </p:cNvPr>
          <p:cNvSpPr/>
          <p:nvPr/>
        </p:nvSpPr>
        <p:spPr>
          <a:xfrm>
            <a:off x="5721661" y="3229143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5" name="Google Shape;2356;g27fe52d962f_1_4429">
            <a:extLst>
              <a:ext uri="{FF2B5EF4-FFF2-40B4-BE49-F238E27FC236}">
                <a16:creationId xmlns:a16="http://schemas.microsoft.com/office/drawing/2014/main" id="{04883245-5480-17AE-06AE-A24D89191F8A}"/>
              </a:ext>
            </a:extLst>
          </p:cNvPr>
          <p:cNvSpPr/>
          <p:nvPr/>
        </p:nvSpPr>
        <p:spPr>
          <a:xfrm>
            <a:off x="5790186" y="3290636"/>
            <a:ext cx="1689600" cy="338723"/>
          </a:xfrm>
          <a:prstGeom prst="roundRect">
            <a:avLst>
              <a:gd name="adj" fmla="val 962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공급가</a:t>
            </a:r>
            <a:r>
              <a:rPr lang="en-US" altLang="ko-KR" sz="6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7,561,818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+ </a:t>
            </a:r>
            <a:r>
              <a:rPr lang="ko-KR" altLang="en-US" sz="6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부가세</a:t>
            </a:r>
            <a:r>
              <a:rPr lang="en-US" altLang="ko-KR" sz="6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6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756,182</a:t>
            </a:r>
            <a:r>
              <a:rPr lang="ko-KR" altLang="en-US" sz="6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r>
              <a:rPr lang="en-US" altLang="ko-KR" sz="6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endParaRPr sz="600" b="1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래픽 3" descr="확인란 선택됨 단색으로 채워진">
            <a:extLst>
              <a:ext uri="{FF2B5EF4-FFF2-40B4-BE49-F238E27FC236}">
                <a16:creationId xmlns:a16="http://schemas.microsoft.com/office/drawing/2014/main" id="{E248CB03-9B52-EC9B-8458-FAA75FF0F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1881" y="1414071"/>
            <a:ext cx="205903" cy="20590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6FA19E-03EC-E53D-BA89-9E57450B2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18155"/>
              </p:ext>
            </p:extLst>
          </p:nvPr>
        </p:nvGraphicFramePr>
        <p:xfrm>
          <a:off x="192824" y="2741943"/>
          <a:ext cx="5309906" cy="3244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1" name="Google Shape;2082;g27fe52d962f_1_4065">
            <a:extLst>
              <a:ext uri="{FF2B5EF4-FFF2-40B4-BE49-F238E27FC236}">
                <a16:creationId xmlns:a16="http://schemas.microsoft.com/office/drawing/2014/main" id="{4153926E-18B1-6830-2DB6-5FEB3969F3B6}"/>
              </a:ext>
            </a:extLst>
          </p:cNvPr>
          <p:cNvSpPr/>
          <p:nvPr/>
        </p:nvSpPr>
        <p:spPr>
          <a:xfrm>
            <a:off x="95702" y="2463821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36;g27fe52d962f_1_4247">
            <a:extLst>
              <a:ext uri="{FF2B5EF4-FFF2-40B4-BE49-F238E27FC236}">
                <a16:creationId xmlns:a16="http://schemas.microsoft.com/office/drawing/2014/main" id="{268121E2-F6E2-F630-6289-FBBB6B2E1FB6}"/>
              </a:ext>
            </a:extLst>
          </p:cNvPr>
          <p:cNvSpPr/>
          <p:nvPr/>
        </p:nvSpPr>
        <p:spPr>
          <a:xfrm>
            <a:off x="4330305" y="2511472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C04BBCC4-2D79-6001-918E-2342FA137898}"/>
              </a:ext>
            </a:extLst>
          </p:cNvPr>
          <p:cNvSpPr/>
          <p:nvPr/>
        </p:nvSpPr>
        <p:spPr>
          <a:xfrm>
            <a:off x="4936761" y="2511835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F3105421-95E3-EC17-6A94-CD0846182974}"/>
              </a:ext>
            </a:extLst>
          </p:cNvPr>
          <p:cNvSpPr/>
          <p:nvPr/>
        </p:nvSpPr>
        <p:spPr>
          <a:xfrm>
            <a:off x="3719445" y="2511472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6CE233BD-7CF6-98D9-E6EC-18E6DB667E71}"/>
              </a:ext>
            </a:extLst>
          </p:cNvPr>
          <p:cNvSpPr/>
          <p:nvPr/>
        </p:nvSpPr>
        <p:spPr>
          <a:xfrm>
            <a:off x="3108585" y="2508673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43167A52-11BE-CA65-8F74-4B3D62FF2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2736441"/>
            <a:ext cx="236572" cy="236572"/>
          </a:xfrm>
          <a:prstGeom prst="rect">
            <a:avLst/>
          </a:prstGeom>
        </p:spPr>
      </p:pic>
      <p:pic>
        <p:nvPicPr>
          <p:cNvPr id="20" name="그래픽 19" descr="확인란 선택됨 단색으로 채워진">
            <a:extLst>
              <a:ext uri="{FF2B5EF4-FFF2-40B4-BE49-F238E27FC236}">
                <a16:creationId xmlns:a16="http://schemas.microsoft.com/office/drawing/2014/main" id="{6C147838-4547-2038-1DDC-C73D91A72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3833113"/>
            <a:ext cx="236572" cy="236572"/>
          </a:xfrm>
          <a:prstGeom prst="rect">
            <a:avLst/>
          </a:prstGeom>
        </p:spPr>
      </p:pic>
      <p:pic>
        <p:nvPicPr>
          <p:cNvPr id="21" name="그래픽 20" descr="확인란 선택됨 단색으로 채워진">
            <a:extLst>
              <a:ext uri="{FF2B5EF4-FFF2-40B4-BE49-F238E27FC236}">
                <a16:creationId xmlns:a16="http://schemas.microsoft.com/office/drawing/2014/main" id="{CA16056F-9861-BCE1-D5A4-65372B97A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5355687"/>
            <a:ext cx="236572" cy="236572"/>
          </a:xfrm>
          <a:prstGeom prst="rect">
            <a:avLst/>
          </a:prstGeom>
        </p:spPr>
      </p:pic>
      <p:sp>
        <p:nvSpPr>
          <p:cNvPr id="22" name="Google Shape;1747;g2fb18904de5_2_107">
            <a:extLst>
              <a:ext uri="{FF2B5EF4-FFF2-40B4-BE49-F238E27FC236}">
                <a16:creationId xmlns:a16="http://schemas.microsoft.com/office/drawing/2014/main" id="{3BF947C0-C292-4A3B-0CAF-5EC927D8EDDA}"/>
              </a:ext>
            </a:extLst>
          </p:cNvPr>
          <p:cNvSpPr/>
          <p:nvPr/>
        </p:nvSpPr>
        <p:spPr>
          <a:xfrm>
            <a:off x="4325555" y="3382716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47;g2fb18904de5_2_107">
            <a:extLst>
              <a:ext uri="{FF2B5EF4-FFF2-40B4-BE49-F238E27FC236}">
                <a16:creationId xmlns:a16="http://schemas.microsoft.com/office/drawing/2014/main" id="{FAA018D0-2D3D-26D3-43A3-98F25DB99294}"/>
              </a:ext>
            </a:extLst>
          </p:cNvPr>
          <p:cNvSpPr/>
          <p:nvPr/>
        </p:nvSpPr>
        <p:spPr>
          <a:xfrm>
            <a:off x="4329737" y="320184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6D55564F-9D2D-A597-F834-3DCFD4F0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60835"/>
              </p:ext>
            </p:extLst>
          </p:nvPr>
        </p:nvGraphicFramePr>
        <p:xfrm>
          <a:off x="4330305" y="356631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8" name="그래픽 37" descr="일일 일정표 단색으로 채워진">
            <a:extLst>
              <a:ext uri="{FF2B5EF4-FFF2-40B4-BE49-F238E27FC236}">
                <a16:creationId xmlns:a16="http://schemas.microsoft.com/office/drawing/2014/main" id="{8D1A3CFE-E4A9-3180-80CA-64B0DD7B7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3569559"/>
            <a:ext cx="164346" cy="146334"/>
          </a:xfrm>
          <a:prstGeom prst="rect">
            <a:avLst/>
          </a:prstGeom>
        </p:spPr>
      </p:pic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3A737F1A-466A-B697-A4C7-AB46D2554D51}"/>
              </a:ext>
            </a:extLst>
          </p:cNvPr>
          <p:cNvSpPr/>
          <p:nvPr/>
        </p:nvSpPr>
        <p:spPr>
          <a:xfrm>
            <a:off x="4329737" y="376348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47;g2fb18904de5_2_107">
            <a:extLst>
              <a:ext uri="{FF2B5EF4-FFF2-40B4-BE49-F238E27FC236}">
                <a16:creationId xmlns:a16="http://schemas.microsoft.com/office/drawing/2014/main" id="{AF643F14-1B83-FFD5-0534-D3A7C21DAF9C}"/>
              </a:ext>
            </a:extLst>
          </p:cNvPr>
          <p:cNvSpPr/>
          <p:nvPr/>
        </p:nvSpPr>
        <p:spPr>
          <a:xfrm>
            <a:off x="4329737" y="302488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747;g2fb18904de5_2_107">
            <a:extLst>
              <a:ext uri="{FF2B5EF4-FFF2-40B4-BE49-F238E27FC236}">
                <a16:creationId xmlns:a16="http://schemas.microsoft.com/office/drawing/2014/main" id="{8E7FA981-0EE0-7945-52F3-7423222889EC}"/>
              </a:ext>
            </a:extLst>
          </p:cNvPr>
          <p:cNvSpPr/>
          <p:nvPr/>
        </p:nvSpPr>
        <p:spPr>
          <a:xfrm>
            <a:off x="4329737" y="420846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DD896EAB-81FF-46BA-7C36-862EF9029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49952"/>
              </p:ext>
            </p:extLst>
          </p:nvPr>
        </p:nvGraphicFramePr>
        <p:xfrm>
          <a:off x="4330305" y="4572934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5" name="그래픽 44" descr="일일 일정표 단색으로 채워진">
            <a:extLst>
              <a:ext uri="{FF2B5EF4-FFF2-40B4-BE49-F238E27FC236}">
                <a16:creationId xmlns:a16="http://schemas.microsoft.com/office/drawing/2014/main" id="{E47F6944-A5BA-85E0-F8EC-5E94A8A99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4576176"/>
            <a:ext cx="164346" cy="146334"/>
          </a:xfrm>
          <a:prstGeom prst="rect">
            <a:avLst/>
          </a:prstGeom>
        </p:spPr>
      </p:pic>
      <p:sp>
        <p:nvSpPr>
          <p:cNvPr id="46" name="Google Shape;1747;g2fb18904de5_2_107">
            <a:extLst>
              <a:ext uri="{FF2B5EF4-FFF2-40B4-BE49-F238E27FC236}">
                <a16:creationId xmlns:a16="http://schemas.microsoft.com/office/drawing/2014/main" id="{BDD6AFFD-CF4A-E96B-1770-89A91AC109D7}"/>
              </a:ext>
            </a:extLst>
          </p:cNvPr>
          <p:cNvSpPr/>
          <p:nvPr/>
        </p:nvSpPr>
        <p:spPr>
          <a:xfrm>
            <a:off x="4329737" y="477010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47;g2fb18904de5_2_107">
            <a:extLst>
              <a:ext uri="{FF2B5EF4-FFF2-40B4-BE49-F238E27FC236}">
                <a16:creationId xmlns:a16="http://schemas.microsoft.com/office/drawing/2014/main" id="{EB7F8BE9-5C92-31D8-F8AE-1D9886EAA82E}"/>
              </a:ext>
            </a:extLst>
          </p:cNvPr>
          <p:cNvSpPr/>
          <p:nvPr/>
        </p:nvSpPr>
        <p:spPr>
          <a:xfrm>
            <a:off x="4329737" y="4031504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357AA3B2-BDCA-FE5B-272B-7F10E0AAB7AD}"/>
              </a:ext>
            </a:extLst>
          </p:cNvPr>
          <p:cNvSpPr/>
          <p:nvPr/>
        </p:nvSpPr>
        <p:spPr>
          <a:xfrm>
            <a:off x="4325555" y="5404302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47;g2fb18904de5_2_107">
            <a:extLst>
              <a:ext uri="{FF2B5EF4-FFF2-40B4-BE49-F238E27FC236}">
                <a16:creationId xmlns:a16="http://schemas.microsoft.com/office/drawing/2014/main" id="{B50C83B3-BCC3-AA19-A273-1A197C4D4658}"/>
              </a:ext>
            </a:extLst>
          </p:cNvPr>
          <p:cNvSpPr/>
          <p:nvPr/>
        </p:nvSpPr>
        <p:spPr>
          <a:xfrm>
            <a:off x="4329737" y="522343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622BFD02-D1A0-63BF-799A-0A4E7645A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166131"/>
              </p:ext>
            </p:extLst>
          </p:nvPr>
        </p:nvGraphicFramePr>
        <p:xfrm>
          <a:off x="4330305" y="5587903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2" name="그래픽 51" descr="일일 일정표 단색으로 채워진">
            <a:extLst>
              <a:ext uri="{FF2B5EF4-FFF2-40B4-BE49-F238E27FC236}">
                <a16:creationId xmlns:a16="http://schemas.microsoft.com/office/drawing/2014/main" id="{D77C6B39-ED9F-B63C-6595-CCC1CEB22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5591145"/>
            <a:ext cx="164346" cy="146334"/>
          </a:xfrm>
          <a:prstGeom prst="rect">
            <a:avLst/>
          </a:prstGeom>
        </p:spPr>
      </p:pic>
      <p:sp>
        <p:nvSpPr>
          <p:cNvPr id="53" name="Google Shape;1747;g2fb18904de5_2_107">
            <a:extLst>
              <a:ext uri="{FF2B5EF4-FFF2-40B4-BE49-F238E27FC236}">
                <a16:creationId xmlns:a16="http://schemas.microsoft.com/office/drawing/2014/main" id="{E14872C6-7359-B31E-8CBE-2C95C099663C}"/>
              </a:ext>
            </a:extLst>
          </p:cNvPr>
          <p:cNvSpPr/>
          <p:nvPr/>
        </p:nvSpPr>
        <p:spPr>
          <a:xfrm>
            <a:off x="4329737" y="578507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747;g2fb18904de5_2_107">
            <a:extLst>
              <a:ext uri="{FF2B5EF4-FFF2-40B4-BE49-F238E27FC236}">
                <a16:creationId xmlns:a16="http://schemas.microsoft.com/office/drawing/2014/main" id="{CD7EDDE2-ED18-FF12-BF27-346493FAC63D}"/>
              </a:ext>
            </a:extLst>
          </p:cNvPr>
          <p:cNvSpPr/>
          <p:nvPr/>
        </p:nvSpPr>
        <p:spPr>
          <a:xfrm>
            <a:off x="4329737" y="504647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1751;g2fb18904de5_2_107">
            <a:extLst>
              <a:ext uri="{FF2B5EF4-FFF2-40B4-BE49-F238E27FC236}">
                <a16:creationId xmlns:a16="http://schemas.microsoft.com/office/drawing/2014/main" id="{940D3198-8728-33F2-2A02-FCD75BB790A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423" y="517766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1732;g2fb18904de5_2_107">
            <a:extLst>
              <a:ext uri="{FF2B5EF4-FFF2-40B4-BE49-F238E27FC236}">
                <a16:creationId xmlns:a16="http://schemas.microsoft.com/office/drawing/2014/main" id="{E03CA47F-4339-2A61-23DA-24E284DFD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7802" y="4150849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723;g2fb18904de5_2_107">
            <a:extLst>
              <a:ext uri="{FF2B5EF4-FFF2-40B4-BE49-F238E27FC236}">
                <a16:creationId xmlns:a16="http://schemas.microsoft.com/office/drawing/2014/main" id="{31793488-6E76-04B9-41EA-B9C1A79394C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4623" y="3138218"/>
            <a:ext cx="60959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425;g28120bc8d10_0_0">
            <a:extLst>
              <a:ext uri="{FF2B5EF4-FFF2-40B4-BE49-F238E27FC236}">
                <a16:creationId xmlns:a16="http://schemas.microsoft.com/office/drawing/2014/main" id="{1EE9BCAD-846A-213B-4FBF-0587E913AE63}"/>
              </a:ext>
            </a:extLst>
          </p:cNvPr>
          <p:cNvSpPr/>
          <p:nvPr/>
        </p:nvSpPr>
        <p:spPr>
          <a:xfrm>
            <a:off x="5171329" y="3382715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9" name="Google Shape;425;g28120bc8d10_0_0">
            <a:extLst>
              <a:ext uri="{FF2B5EF4-FFF2-40B4-BE49-F238E27FC236}">
                <a16:creationId xmlns:a16="http://schemas.microsoft.com/office/drawing/2014/main" id="{6A692D71-7011-D2FE-0131-7950F53330D8}"/>
              </a:ext>
            </a:extLst>
          </p:cNvPr>
          <p:cNvSpPr/>
          <p:nvPr/>
        </p:nvSpPr>
        <p:spPr>
          <a:xfrm>
            <a:off x="5171329" y="5404301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0" name="Google Shape;2099;g27fe52d962f_1_4065">
            <a:extLst>
              <a:ext uri="{FF2B5EF4-FFF2-40B4-BE49-F238E27FC236}">
                <a16:creationId xmlns:a16="http://schemas.microsoft.com/office/drawing/2014/main" id="{14AEB1BF-5774-5E9A-58CA-EC1549ACC1E9}"/>
              </a:ext>
            </a:extLst>
          </p:cNvPr>
          <p:cNvSpPr/>
          <p:nvPr/>
        </p:nvSpPr>
        <p:spPr>
          <a:xfrm>
            <a:off x="3441867" y="2120941"/>
            <a:ext cx="1942705" cy="18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72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김인수(010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3333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4444)에게 </a:t>
            </a:r>
            <a:r>
              <a:rPr lang="ko-KR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납품부탁드립니다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1" name="Google Shape;2099;g27fe52d962f_1_4065">
            <a:extLst>
              <a:ext uri="{FF2B5EF4-FFF2-40B4-BE49-F238E27FC236}">
                <a16:creationId xmlns:a16="http://schemas.microsoft.com/office/drawing/2014/main" id="{109C0AC6-1C11-8A13-A488-FEEFD1DA1BCD}"/>
              </a:ext>
            </a:extLst>
          </p:cNvPr>
          <p:cNvSpPr/>
          <p:nvPr/>
        </p:nvSpPr>
        <p:spPr>
          <a:xfrm>
            <a:off x="899423" y="1656560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여의도관로공사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(2024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2" name="Google Shape;2099;g27fe52d962f_1_4065">
            <a:extLst>
              <a:ext uri="{FF2B5EF4-FFF2-40B4-BE49-F238E27FC236}">
                <a16:creationId xmlns:a16="http://schemas.microsoft.com/office/drawing/2014/main" id="{44256490-0870-2776-CD70-E091084D743E}"/>
              </a:ext>
            </a:extLst>
          </p:cNvPr>
          <p:cNvSpPr/>
          <p:nvPr/>
        </p:nvSpPr>
        <p:spPr>
          <a:xfrm>
            <a:off x="899423" y="2108407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004.xlsx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004.pdf</a:t>
            </a:r>
            <a:endParaRPr lang="ko-KR" altLang="en-US" sz="500" u="sng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3" name="Google Shape;2099;g27fe52d962f_1_4065">
            <a:extLst>
              <a:ext uri="{FF2B5EF4-FFF2-40B4-BE49-F238E27FC236}">
                <a16:creationId xmlns:a16="http://schemas.microsoft.com/office/drawing/2014/main" id="{88BBF737-0728-0F96-E7F6-3E4E59CA87D6}"/>
              </a:ext>
            </a:extLst>
          </p:cNvPr>
          <p:cNvSpPr/>
          <p:nvPr/>
        </p:nvSpPr>
        <p:spPr>
          <a:xfrm>
            <a:off x="3441867" y="1658478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여의도지점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010-3333-4444)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4" name="Google Shape;2099;g27fe52d962f_1_4065">
            <a:extLst>
              <a:ext uri="{FF2B5EF4-FFF2-40B4-BE49-F238E27FC236}">
                <a16:creationId xmlns:a16="http://schemas.microsoft.com/office/drawing/2014/main" id="{E7B238B3-FFD6-5D38-BE7B-41FC932521A4}"/>
              </a:ext>
            </a:extLst>
          </p:cNvPr>
          <p:cNvSpPr/>
          <p:nvPr/>
        </p:nvSpPr>
        <p:spPr>
          <a:xfrm>
            <a:off x="3441867" y="1887022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여의도동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오투타워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15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</a:t>
            </a:r>
            <a:endParaRPr lang="ko-KR" altLang="en-US" sz="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5" name="Google Shape;2099;g27fe52d962f_1_4065">
            <a:extLst>
              <a:ext uri="{FF2B5EF4-FFF2-40B4-BE49-F238E27FC236}">
                <a16:creationId xmlns:a16="http://schemas.microsoft.com/office/drawing/2014/main" id="{C5C4468C-D3EE-D069-E505-CECE34ADD3F6}"/>
              </a:ext>
            </a:extLst>
          </p:cNvPr>
          <p:cNvSpPr/>
          <p:nvPr/>
        </p:nvSpPr>
        <p:spPr>
          <a:xfrm>
            <a:off x="899423" y="1879657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2024.08.01 - 2024.09.30</a:t>
            </a:r>
          </a:p>
        </p:txBody>
      </p:sp>
      <p:sp>
        <p:nvSpPr>
          <p:cNvPr id="1356" name="Google Shape;2136;g27fe52d962f_1_4065">
            <a:extLst>
              <a:ext uri="{FF2B5EF4-FFF2-40B4-BE49-F238E27FC236}">
                <a16:creationId xmlns:a16="http://schemas.microsoft.com/office/drawing/2014/main" id="{1A9E12C8-A2A0-E76D-F7D2-ECCEFC2B0533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2136;g27fe52d962f_1_4065">
            <a:extLst>
              <a:ext uri="{FF2B5EF4-FFF2-40B4-BE49-F238E27FC236}">
                <a16:creationId xmlns:a16="http://schemas.microsoft.com/office/drawing/2014/main" id="{98633D0C-F2B8-F41C-7F3D-2F2E340E3451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8" name="Google Shape;1747;g2fb18904de5_2_107">
            <a:extLst>
              <a:ext uri="{FF2B5EF4-FFF2-40B4-BE49-F238E27FC236}">
                <a16:creationId xmlns:a16="http://schemas.microsoft.com/office/drawing/2014/main" id="{1CE897B8-4D6C-D713-D712-9F6E872D2C97}"/>
              </a:ext>
            </a:extLst>
          </p:cNvPr>
          <p:cNvSpPr/>
          <p:nvPr/>
        </p:nvSpPr>
        <p:spPr>
          <a:xfrm>
            <a:off x="4325555" y="4389333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59" name="Google Shape;1637;g27fc35ecc8f_0_48">
            <a:extLst>
              <a:ext uri="{FF2B5EF4-FFF2-40B4-BE49-F238E27FC236}">
                <a16:creationId xmlns:a16="http://schemas.microsoft.com/office/drawing/2014/main" id="{9250D2D5-5C63-C02D-862D-4EF3A5AE0563}"/>
              </a:ext>
            </a:extLst>
          </p:cNvPr>
          <p:cNvGrpSpPr/>
          <p:nvPr/>
        </p:nvGrpSpPr>
        <p:grpSpPr>
          <a:xfrm>
            <a:off x="495409" y="3002912"/>
            <a:ext cx="602726" cy="117000"/>
            <a:chOff x="2628000" y="4050000"/>
            <a:chExt cx="1044000" cy="180000"/>
          </a:xfrm>
        </p:grpSpPr>
        <p:sp>
          <p:nvSpPr>
            <p:cNvPr id="1360" name="Google Shape;1638;g27fc35ecc8f_0_48">
              <a:extLst>
                <a:ext uri="{FF2B5EF4-FFF2-40B4-BE49-F238E27FC236}">
                  <a16:creationId xmlns:a16="http://schemas.microsoft.com/office/drawing/2014/main" id="{94B1D896-F223-EE9F-BA18-C8B6D2047EF4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1" name="Google Shape;1639;g27fc35ecc8f_0_48">
              <a:extLst>
                <a:ext uri="{FF2B5EF4-FFF2-40B4-BE49-F238E27FC236}">
                  <a16:creationId xmlns:a16="http://schemas.microsoft.com/office/drawing/2014/main" id="{1AF44920-FD99-FA68-67D4-B86450CB073B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2" name="Google Shape;1640;g27fc35ecc8f_0_48">
              <a:extLst>
                <a:ext uri="{FF2B5EF4-FFF2-40B4-BE49-F238E27FC236}">
                  <a16:creationId xmlns:a16="http://schemas.microsoft.com/office/drawing/2014/main" id="{F0B2FEE8-3F9B-8FFF-F7C4-C556001E65B2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63" name="Google Shape;1637;g27fc35ecc8f_0_48">
            <a:extLst>
              <a:ext uri="{FF2B5EF4-FFF2-40B4-BE49-F238E27FC236}">
                <a16:creationId xmlns:a16="http://schemas.microsoft.com/office/drawing/2014/main" id="{F15B0248-1A3F-FC4D-4956-299AF7C53720}"/>
              </a:ext>
            </a:extLst>
          </p:cNvPr>
          <p:cNvGrpSpPr/>
          <p:nvPr/>
        </p:nvGrpSpPr>
        <p:grpSpPr>
          <a:xfrm>
            <a:off x="491605" y="4020056"/>
            <a:ext cx="393729" cy="117000"/>
            <a:chOff x="2628000" y="4050000"/>
            <a:chExt cx="681990" cy="180000"/>
          </a:xfrm>
        </p:grpSpPr>
        <p:sp>
          <p:nvSpPr>
            <p:cNvPr id="1364" name="Google Shape;1638;g27fc35ecc8f_0_48">
              <a:extLst>
                <a:ext uri="{FF2B5EF4-FFF2-40B4-BE49-F238E27FC236}">
                  <a16:creationId xmlns:a16="http://schemas.microsoft.com/office/drawing/2014/main" id="{1DD6AED7-DE0B-5EB1-DDB2-BF3F62A10F8F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5" name="Google Shape;1640;g27fc35ecc8f_0_48">
              <a:extLst>
                <a:ext uri="{FF2B5EF4-FFF2-40B4-BE49-F238E27FC236}">
                  <a16:creationId xmlns:a16="http://schemas.microsoft.com/office/drawing/2014/main" id="{8554D4C3-B262-7370-54C4-0F9F93F2597D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66" name="Google Shape;1639;g27fc35ecc8f_0_48">
            <a:extLst>
              <a:ext uri="{FF2B5EF4-FFF2-40B4-BE49-F238E27FC236}">
                <a16:creationId xmlns:a16="http://schemas.microsoft.com/office/drawing/2014/main" id="{CE950AD7-EE99-60EF-34F2-7BE4AD633D1C}"/>
              </a:ext>
            </a:extLst>
          </p:cNvPr>
          <p:cNvSpPr/>
          <p:nvPr/>
        </p:nvSpPr>
        <p:spPr>
          <a:xfrm>
            <a:off x="544275" y="5039924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699;g2fb18904de5_2_107">
            <a:extLst>
              <a:ext uri="{FF2B5EF4-FFF2-40B4-BE49-F238E27FC236}">
                <a16:creationId xmlns:a16="http://schemas.microsoft.com/office/drawing/2014/main" id="{0F0EB982-C137-F5B6-9942-743742564516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8" name="Google Shape;1699;g2fb18904de5_2_107">
            <a:extLst>
              <a:ext uri="{FF2B5EF4-FFF2-40B4-BE49-F238E27FC236}">
                <a16:creationId xmlns:a16="http://schemas.microsoft.com/office/drawing/2014/main" id="{7A192072-2CFD-801B-D0F1-F0E3A9630967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9" name="Google Shape;1699;g2fb18904de5_2_107">
            <a:extLst>
              <a:ext uri="{FF2B5EF4-FFF2-40B4-BE49-F238E27FC236}">
                <a16:creationId xmlns:a16="http://schemas.microsoft.com/office/drawing/2014/main" id="{ACA811D6-A91F-5503-42DB-6177B0A81A40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0" name="Google Shape;1699;g2fb18904de5_2_107">
            <a:extLst>
              <a:ext uri="{FF2B5EF4-FFF2-40B4-BE49-F238E27FC236}">
                <a16:creationId xmlns:a16="http://schemas.microsoft.com/office/drawing/2014/main" id="{3777A6FA-3208-8761-0DC1-6B167F880298}"/>
              </a:ext>
            </a:extLst>
          </p:cNvPr>
          <p:cNvSpPr/>
          <p:nvPr/>
        </p:nvSpPr>
        <p:spPr>
          <a:xfrm>
            <a:off x="98953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1" name="Google Shape;1699;g2fb18904de5_2_107">
            <a:extLst>
              <a:ext uri="{FF2B5EF4-FFF2-40B4-BE49-F238E27FC236}">
                <a16:creationId xmlns:a16="http://schemas.microsoft.com/office/drawing/2014/main" id="{D3536308-A8DC-094E-C42F-7CCED175A190}"/>
              </a:ext>
            </a:extLst>
          </p:cNvPr>
          <p:cNvSpPr/>
          <p:nvPr/>
        </p:nvSpPr>
        <p:spPr>
          <a:xfrm>
            <a:off x="5373716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2" name="Google Shape;1699;g2fb18904de5_2_107">
            <a:extLst>
              <a:ext uri="{FF2B5EF4-FFF2-40B4-BE49-F238E27FC236}">
                <a16:creationId xmlns:a16="http://schemas.microsoft.com/office/drawing/2014/main" id="{73B7CC5D-8432-A96D-65CD-65D8E4C3F333}"/>
              </a:ext>
            </a:extLst>
          </p:cNvPr>
          <p:cNvSpPr/>
          <p:nvPr/>
        </p:nvSpPr>
        <p:spPr>
          <a:xfrm>
            <a:off x="2888437" y="24587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3" name="Google Shape;1699;g2fb18904de5_2_107">
            <a:extLst>
              <a:ext uri="{FF2B5EF4-FFF2-40B4-BE49-F238E27FC236}">
                <a16:creationId xmlns:a16="http://schemas.microsoft.com/office/drawing/2014/main" id="{D4C340BD-F464-E243-1697-10E9E8132389}"/>
              </a:ext>
            </a:extLst>
          </p:cNvPr>
          <p:cNvSpPr/>
          <p:nvPr/>
        </p:nvSpPr>
        <p:spPr>
          <a:xfrm>
            <a:off x="1709423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4" name="Google Shape;1699;g2fb18904de5_2_107">
            <a:extLst>
              <a:ext uri="{FF2B5EF4-FFF2-40B4-BE49-F238E27FC236}">
                <a16:creationId xmlns:a16="http://schemas.microsoft.com/office/drawing/2014/main" id="{45C0467C-3E3F-F326-5CC0-46A3E1546F12}"/>
              </a:ext>
            </a:extLst>
          </p:cNvPr>
          <p:cNvSpPr/>
          <p:nvPr/>
        </p:nvSpPr>
        <p:spPr>
          <a:xfrm>
            <a:off x="4267882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6" name="Google Shape;1699;g2fb18904de5_2_107">
            <a:extLst>
              <a:ext uri="{FF2B5EF4-FFF2-40B4-BE49-F238E27FC236}">
                <a16:creationId xmlns:a16="http://schemas.microsoft.com/office/drawing/2014/main" id="{0D6FB278-4416-4B77-ACD5-7295A46DB787}"/>
              </a:ext>
            </a:extLst>
          </p:cNvPr>
          <p:cNvSpPr/>
          <p:nvPr/>
        </p:nvSpPr>
        <p:spPr>
          <a:xfrm>
            <a:off x="6062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8" name="Google Shape;1699;g2fb18904de5_2_107">
            <a:extLst>
              <a:ext uri="{FF2B5EF4-FFF2-40B4-BE49-F238E27FC236}">
                <a16:creationId xmlns:a16="http://schemas.microsoft.com/office/drawing/2014/main" id="{432FD33F-8253-3D13-F80C-884CFA59E44A}"/>
              </a:ext>
            </a:extLst>
          </p:cNvPr>
          <p:cNvSpPr/>
          <p:nvPr/>
        </p:nvSpPr>
        <p:spPr>
          <a:xfrm>
            <a:off x="6562223" y="39708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9" name="Google Shape;1699;g2fb18904de5_2_107">
            <a:extLst>
              <a:ext uri="{FF2B5EF4-FFF2-40B4-BE49-F238E27FC236}">
                <a16:creationId xmlns:a16="http://schemas.microsoft.com/office/drawing/2014/main" id="{9F97DF26-2FB4-5119-968D-466D2D5D759D}"/>
              </a:ext>
            </a:extLst>
          </p:cNvPr>
          <p:cNvSpPr/>
          <p:nvPr/>
        </p:nvSpPr>
        <p:spPr>
          <a:xfrm>
            <a:off x="6562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0" name="Google Shape;1699;g2fb18904de5_2_107">
            <a:extLst>
              <a:ext uri="{FF2B5EF4-FFF2-40B4-BE49-F238E27FC236}">
                <a16:creationId xmlns:a16="http://schemas.microsoft.com/office/drawing/2014/main" id="{6C7BDCE3-C62B-7B0C-2C0C-81025918F6E3}"/>
              </a:ext>
            </a:extLst>
          </p:cNvPr>
          <p:cNvSpPr/>
          <p:nvPr/>
        </p:nvSpPr>
        <p:spPr>
          <a:xfrm>
            <a:off x="5156170" y="43682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185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9D7B9-992C-FD7A-18BF-BA4446CC5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DFFD134-4514-76B5-8A01-4732A6CC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A62D6-194D-1E3C-DD81-6026D8FD86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C5C3AF-2B33-B551-1D1E-057BDE7B121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F595CAB-49DC-8481-5324-2707FA447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03031"/>
              </p:ext>
            </p:extLst>
          </p:nvPr>
        </p:nvGraphicFramePr>
        <p:xfrm>
          <a:off x="7858125" y="426720"/>
          <a:ext cx="2047875" cy="6449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188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1880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703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공사정보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공란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주문사유는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직접입력한다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791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선택되고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최근배송지정보가 표시된다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선택사항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615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791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 호출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프로세스 유지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 상품인 경우만 필요함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팝업화면에서 지급자를 선택하여 입력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다수지급자 선택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 외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상태정보 표시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프로세스 유지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237771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395887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신용구매 한도 및 잔액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3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267" name="Google Shape;2288;g27fe52d962f_1_4429">
            <a:extLst>
              <a:ext uri="{FF2B5EF4-FFF2-40B4-BE49-F238E27FC236}">
                <a16:creationId xmlns:a16="http://schemas.microsoft.com/office/drawing/2014/main" id="{732C8A3C-1F05-7266-3247-90BA3DC4CF33}"/>
              </a:ext>
            </a:extLst>
          </p:cNvPr>
          <p:cNvSpPr/>
          <p:nvPr/>
        </p:nvSpPr>
        <p:spPr>
          <a:xfrm>
            <a:off x="5656311" y="1371660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8" name="Google Shape;2289;g27fe52d962f_1_4429">
            <a:extLst>
              <a:ext uri="{FF2B5EF4-FFF2-40B4-BE49-F238E27FC236}">
                <a16:creationId xmlns:a16="http://schemas.microsoft.com/office/drawing/2014/main" id="{5EAB6574-9C6A-79B1-9796-C660F38849C4}"/>
              </a:ext>
            </a:extLst>
          </p:cNvPr>
          <p:cNvSpPr/>
          <p:nvPr/>
        </p:nvSpPr>
        <p:spPr>
          <a:xfrm>
            <a:off x="5722561" y="4621210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9" name="Google Shape;2290;g27fe52d962f_1_4429">
            <a:extLst>
              <a:ext uri="{FF2B5EF4-FFF2-40B4-BE49-F238E27FC236}">
                <a16:creationId xmlns:a16="http://schemas.microsoft.com/office/drawing/2014/main" id="{E0DA7D48-7E94-8FA2-03A0-E8D07FF951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05205"/>
              </p:ext>
            </p:extLst>
          </p:nvPr>
        </p:nvGraphicFramePr>
        <p:xfrm>
          <a:off x="5722558" y="357753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2" name="Google Shape;2293;g27fe52d962f_1_4429">
            <a:extLst>
              <a:ext uri="{FF2B5EF4-FFF2-40B4-BE49-F238E27FC236}">
                <a16:creationId xmlns:a16="http://schemas.microsoft.com/office/drawing/2014/main" id="{A709615E-76FD-C8D8-1085-B3299E55D23E}"/>
              </a:ext>
            </a:extLst>
          </p:cNvPr>
          <p:cNvSpPr/>
          <p:nvPr/>
        </p:nvSpPr>
        <p:spPr>
          <a:xfrm>
            <a:off x="5722561" y="1950959"/>
            <a:ext cx="1866000" cy="54128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4" name="Google Shape;2295;g27fe52d962f_1_4429">
            <a:extLst>
              <a:ext uri="{FF2B5EF4-FFF2-40B4-BE49-F238E27FC236}">
                <a16:creationId xmlns:a16="http://schemas.microsoft.com/office/drawing/2014/main" id="{5C2C637A-8D41-C2E9-14E4-2ECBD5A81A42}"/>
              </a:ext>
            </a:extLst>
          </p:cNvPr>
          <p:cNvSpPr/>
          <p:nvPr/>
        </p:nvSpPr>
        <p:spPr>
          <a:xfrm>
            <a:off x="5720636" y="2617222"/>
            <a:ext cx="1866000" cy="87197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잔여 예산</a:t>
            </a:r>
            <a:endParaRPr sz="700" b="1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6" name="Google Shape;2347;g27fe52d962f_1_4429">
            <a:extLst>
              <a:ext uri="{FF2B5EF4-FFF2-40B4-BE49-F238E27FC236}">
                <a16:creationId xmlns:a16="http://schemas.microsoft.com/office/drawing/2014/main" id="{9FA621B2-95D2-CFEC-A24A-F181029217CC}"/>
              </a:ext>
            </a:extLst>
          </p:cNvPr>
          <p:cNvSpPr/>
          <p:nvPr/>
        </p:nvSpPr>
        <p:spPr>
          <a:xfrm>
            <a:off x="6688585" y="4621210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7" name="Google Shape;2348;g27fe52d962f_1_4429">
            <a:extLst>
              <a:ext uri="{FF2B5EF4-FFF2-40B4-BE49-F238E27FC236}">
                <a16:creationId xmlns:a16="http://schemas.microsoft.com/office/drawing/2014/main" id="{CC117014-F761-B5BB-6987-9D0DA125B1F0}"/>
              </a:ext>
            </a:extLst>
          </p:cNvPr>
          <p:cNvSpPr/>
          <p:nvPr/>
        </p:nvSpPr>
        <p:spPr>
          <a:xfrm>
            <a:off x="5721661" y="3810544"/>
            <a:ext cx="1866000" cy="74741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8" name="Google Shape;2349;g27fe52d962f_1_4429">
            <a:extLst>
              <a:ext uri="{FF2B5EF4-FFF2-40B4-BE49-F238E27FC236}">
                <a16:creationId xmlns:a16="http://schemas.microsoft.com/office/drawing/2014/main" id="{7387CC24-D30B-5108-6817-CCBE3D3FEF8A}"/>
              </a:ext>
            </a:extLst>
          </p:cNvPr>
          <p:cNvSpPr/>
          <p:nvPr/>
        </p:nvSpPr>
        <p:spPr>
          <a:xfrm>
            <a:off x="5790186" y="2839658"/>
            <a:ext cx="1689600" cy="578860"/>
          </a:xfrm>
          <a:prstGeom prst="roundRect">
            <a:avLst>
              <a:gd name="adj" fmla="val 8688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5" name="Google Shape;2356;g27fe52d962f_1_4429">
            <a:extLst>
              <a:ext uri="{FF2B5EF4-FFF2-40B4-BE49-F238E27FC236}">
                <a16:creationId xmlns:a16="http://schemas.microsoft.com/office/drawing/2014/main" id="{B3EA2109-99CD-7E51-1046-43EE4EDC9727}"/>
              </a:ext>
            </a:extLst>
          </p:cNvPr>
          <p:cNvSpPr/>
          <p:nvPr/>
        </p:nvSpPr>
        <p:spPr>
          <a:xfrm>
            <a:off x="5790186" y="3868433"/>
            <a:ext cx="1689600" cy="633900"/>
          </a:xfrm>
          <a:prstGeom prst="roundRect">
            <a:avLst>
              <a:gd name="adj" fmla="val 962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6" name="Google Shape;2368;g27fe52d962f_1_4429">
            <a:extLst>
              <a:ext uri="{FF2B5EF4-FFF2-40B4-BE49-F238E27FC236}">
                <a16:creationId xmlns:a16="http://schemas.microsoft.com/office/drawing/2014/main" id="{E29A2F54-AD00-1A00-5E0A-6C8AFEB79674}"/>
              </a:ext>
            </a:extLst>
          </p:cNvPr>
          <p:cNvSpPr/>
          <p:nvPr/>
        </p:nvSpPr>
        <p:spPr>
          <a:xfrm>
            <a:off x="5732111" y="1422748"/>
            <a:ext cx="1866000" cy="477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주문이 제한된 사업장 입니다.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여신이 초과된 사업장 입니다. 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관리자(</a:t>
            </a:r>
            <a:r>
              <a:rPr lang="ko-KR" sz="600" b="1" dirty="0" err="1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김담당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에게 문의해 주세요.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77;g2f2558950df_0_15">
            <a:extLst>
              <a:ext uri="{FF2B5EF4-FFF2-40B4-BE49-F238E27FC236}">
                <a16:creationId xmlns:a16="http://schemas.microsoft.com/office/drawing/2014/main" id="{A697BD54-9D03-1F9D-D7CE-AD76B40FFB7F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281;g2f2558950df_0_15">
            <a:extLst>
              <a:ext uri="{FF2B5EF4-FFF2-40B4-BE49-F238E27FC236}">
                <a16:creationId xmlns:a16="http://schemas.microsoft.com/office/drawing/2014/main" id="{E9D6AFFF-0B42-06F4-EBFC-460AFB0B8BE3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316;g2fde9f025b9_0_500">
            <a:extLst>
              <a:ext uri="{FF2B5EF4-FFF2-40B4-BE49-F238E27FC236}">
                <a16:creationId xmlns:a16="http://schemas.microsoft.com/office/drawing/2014/main" id="{2A3DDC68-4F2F-C98C-459A-C14AADAA7DDA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136;g27fe52d962f_1_4065">
            <a:extLst>
              <a:ext uri="{FF2B5EF4-FFF2-40B4-BE49-F238E27FC236}">
                <a16:creationId xmlns:a16="http://schemas.microsoft.com/office/drawing/2014/main" id="{65468053-F519-FA33-7B14-7A10BFCB578F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136;g27fe52d962f_1_4065">
            <a:extLst>
              <a:ext uri="{FF2B5EF4-FFF2-40B4-BE49-F238E27FC236}">
                <a16:creationId xmlns:a16="http://schemas.microsoft.com/office/drawing/2014/main" id="{F401D4B1-063C-28ED-3814-DCC43BAE0F23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136;g27fe52d962f_1_4065">
            <a:extLst>
              <a:ext uri="{FF2B5EF4-FFF2-40B4-BE49-F238E27FC236}">
                <a16:creationId xmlns:a16="http://schemas.microsoft.com/office/drawing/2014/main" id="{6B6201AA-5DD2-7CB7-FE02-56A66B4FDE04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Google Shape;2137;g27fe52d962f_1_4065">
            <a:extLst>
              <a:ext uri="{FF2B5EF4-FFF2-40B4-BE49-F238E27FC236}">
                <a16:creationId xmlns:a16="http://schemas.microsoft.com/office/drawing/2014/main" id="{A791894C-2B70-50EB-2BF4-1AA12B0FD9C9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2ACE229-1907-578C-0F7E-7CA5EC0DCFA5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20" name="Google Shape;2243;g27fe52d962f_1_4247">
              <a:extLst>
                <a:ext uri="{FF2B5EF4-FFF2-40B4-BE49-F238E27FC236}">
                  <a16:creationId xmlns:a16="http://schemas.microsoft.com/office/drawing/2014/main" id="{46F32793-33A2-6F48-E4AB-E0D4F149111E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1" name="그래픽 20" descr="단일 톱니바퀴 단색으로 채워진">
              <a:extLst>
                <a:ext uri="{FF2B5EF4-FFF2-40B4-BE49-F238E27FC236}">
                  <a16:creationId xmlns:a16="http://schemas.microsoft.com/office/drawing/2014/main" id="{7210C650-0FB7-2C12-C790-32321DEFE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sp>
        <p:nvSpPr>
          <p:cNvPr id="22" name="Google Shape;2036;g27fe52d962f_1_4065">
            <a:extLst>
              <a:ext uri="{FF2B5EF4-FFF2-40B4-BE49-F238E27FC236}">
                <a16:creationId xmlns:a16="http://schemas.microsoft.com/office/drawing/2014/main" id="{F2F40450-3297-DCB3-3EF5-4A34FEA6F9C2}"/>
              </a:ext>
            </a:extLst>
          </p:cNvPr>
          <p:cNvSpPr/>
          <p:nvPr/>
        </p:nvSpPr>
        <p:spPr>
          <a:xfrm>
            <a:off x="192823" y="1360189"/>
            <a:ext cx="2526789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090;g27fe52d962f_1_4065">
            <a:extLst>
              <a:ext uri="{FF2B5EF4-FFF2-40B4-BE49-F238E27FC236}">
                <a16:creationId xmlns:a16="http://schemas.microsoft.com/office/drawing/2014/main" id="{94AC59F9-DAB6-8BDA-8458-0DF7DC13B88B}"/>
              </a:ext>
            </a:extLst>
          </p:cNvPr>
          <p:cNvSpPr/>
          <p:nvPr/>
        </p:nvSpPr>
        <p:spPr>
          <a:xfrm>
            <a:off x="2783937" y="1366977"/>
            <a:ext cx="2698486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6BD9DAB-5D59-0BF4-F025-24991A6CC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89450"/>
              </p:ext>
            </p:extLst>
          </p:nvPr>
        </p:nvGraphicFramePr>
        <p:xfrm>
          <a:off x="241300" y="1384027"/>
          <a:ext cx="2478312" cy="94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53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3077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주문사유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6451876"/>
                  </a:ext>
                </a:extLst>
              </a:tr>
            </a:tbl>
          </a:graphicData>
        </a:graphic>
      </p:graphicFrame>
      <p:sp>
        <p:nvSpPr>
          <p:cNvPr id="28" name="Google Shape;2236;g27fe52d962f_1_4247">
            <a:extLst>
              <a:ext uri="{FF2B5EF4-FFF2-40B4-BE49-F238E27FC236}">
                <a16:creationId xmlns:a16="http://schemas.microsoft.com/office/drawing/2014/main" id="{A0D642E8-F7C2-1370-AE20-FB00A809A0CA}"/>
              </a:ext>
            </a:extLst>
          </p:cNvPr>
          <p:cNvSpPr/>
          <p:nvPr/>
        </p:nvSpPr>
        <p:spPr>
          <a:xfrm>
            <a:off x="899422" y="1421700"/>
            <a:ext cx="553972" cy="18176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공사정보 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E1D0294-A546-3226-5249-233BB6DB6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76876"/>
              </p:ext>
            </p:extLst>
          </p:nvPr>
        </p:nvGraphicFramePr>
        <p:xfrm>
          <a:off x="2832100" y="1390213"/>
          <a:ext cx="2643565" cy="94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2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572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4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배송요청사항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280830"/>
                  </a:ext>
                </a:extLst>
              </a:tr>
            </a:tbl>
          </a:graphicData>
        </a:graphic>
      </p:graphicFrame>
      <p:graphicFrame>
        <p:nvGraphicFramePr>
          <p:cNvPr id="1389" name="표 1388">
            <a:extLst>
              <a:ext uri="{FF2B5EF4-FFF2-40B4-BE49-F238E27FC236}">
                <a16:creationId xmlns:a16="http://schemas.microsoft.com/office/drawing/2014/main" id="{C9261B2C-A6F9-B3E9-77B9-15A901A11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94020"/>
              </p:ext>
            </p:extLst>
          </p:nvPr>
        </p:nvGraphicFramePr>
        <p:xfrm>
          <a:off x="5790185" y="1975433"/>
          <a:ext cx="1751929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57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8535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(010 2222 3333)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1390" name="표 1389">
            <a:extLst>
              <a:ext uri="{FF2B5EF4-FFF2-40B4-BE49-F238E27FC236}">
                <a16:creationId xmlns:a16="http://schemas.microsoft.com/office/drawing/2014/main" id="{1EE9213E-D9D1-C28A-A24D-BA54AEB36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950726"/>
              </p:ext>
            </p:extLst>
          </p:nvPr>
        </p:nvGraphicFramePr>
        <p:xfrm>
          <a:off x="5861061" y="2883928"/>
          <a:ext cx="1568295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공구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분기 예산 기준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1391" name="표 1390">
            <a:extLst>
              <a:ext uri="{FF2B5EF4-FFF2-40B4-BE49-F238E27FC236}">
                <a16:creationId xmlns:a16="http://schemas.microsoft.com/office/drawing/2014/main" id="{C49EC263-26F4-1B57-3E59-6CBE55F0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02928"/>
              </p:ext>
            </p:extLst>
          </p:nvPr>
        </p:nvGraphicFramePr>
        <p:xfrm>
          <a:off x="5861061" y="3922724"/>
          <a:ext cx="1568295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5,726,000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공구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66666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8,866,000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rgbClr val="66666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4,726,000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BEB740F8-0364-165A-97D6-40F880F01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81045"/>
              </p:ext>
            </p:extLst>
          </p:nvPr>
        </p:nvGraphicFramePr>
        <p:xfrm>
          <a:off x="192824" y="2741943"/>
          <a:ext cx="5309906" cy="34015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10417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베임방지장갑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M)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핸드맥스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세이프그립플러스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 size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665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지급자 선택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63" name="Google Shape;2082;g27fe52d962f_1_4065">
            <a:extLst>
              <a:ext uri="{FF2B5EF4-FFF2-40B4-BE49-F238E27FC236}">
                <a16:creationId xmlns:a16="http://schemas.microsoft.com/office/drawing/2014/main" id="{7B1366C2-C512-FE88-27FB-7ADD956E2496}"/>
              </a:ext>
            </a:extLst>
          </p:cNvPr>
          <p:cNvSpPr/>
          <p:nvPr/>
        </p:nvSpPr>
        <p:spPr>
          <a:xfrm>
            <a:off x="95702" y="2463821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4" name="Google Shape;2236;g27fe52d962f_1_4247">
            <a:extLst>
              <a:ext uri="{FF2B5EF4-FFF2-40B4-BE49-F238E27FC236}">
                <a16:creationId xmlns:a16="http://schemas.microsoft.com/office/drawing/2014/main" id="{AEC36B93-E172-E4B2-2A7D-DF10F5F62BA8}"/>
              </a:ext>
            </a:extLst>
          </p:cNvPr>
          <p:cNvSpPr/>
          <p:nvPr/>
        </p:nvSpPr>
        <p:spPr>
          <a:xfrm>
            <a:off x="4330305" y="2511472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5" name="Google Shape;2236;g27fe52d962f_1_4247">
            <a:extLst>
              <a:ext uri="{FF2B5EF4-FFF2-40B4-BE49-F238E27FC236}">
                <a16:creationId xmlns:a16="http://schemas.microsoft.com/office/drawing/2014/main" id="{1A993304-808D-2B8C-13B6-4370E4EC4F68}"/>
              </a:ext>
            </a:extLst>
          </p:cNvPr>
          <p:cNvSpPr/>
          <p:nvPr/>
        </p:nvSpPr>
        <p:spPr>
          <a:xfrm>
            <a:off x="4936761" y="2511835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4" name="Google Shape;2236;g27fe52d962f_1_4247">
            <a:extLst>
              <a:ext uri="{FF2B5EF4-FFF2-40B4-BE49-F238E27FC236}">
                <a16:creationId xmlns:a16="http://schemas.microsoft.com/office/drawing/2014/main" id="{89B114BE-480B-C2B7-CBA9-D3E909A6E0DF}"/>
              </a:ext>
            </a:extLst>
          </p:cNvPr>
          <p:cNvSpPr/>
          <p:nvPr/>
        </p:nvSpPr>
        <p:spPr>
          <a:xfrm>
            <a:off x="3719445" y="2511472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2236;g27fe52d962f_1_4247">
            <a:extLst>
              <a:ext uri="{FF2B5EF4-FFF2-40B4-BE49-F238E27FC236}">
                <a16:creationId xmlns:a16="http://schemas.microsoft.com/office/drawing/2014/main" id="{A982740B-D828-6560-B512-2A45C741953D}"/>
              </a:ext>
            </a:extLst>
          </p:cNvPr>
          <p:cNvSpPr/>
          <p:nvPr/>
        </p:nvSpPr>
        <p:spPr>
          <a:xfrm>
            <a:off x="3108585" y="2508673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8" name="그래픽 1357" descr="확인란 선택됨 단색으로 채워진">
            <a:extLst>
              <a:ext uri="{FF2B5EF4-FFF2-40B4-BE49-F238E27FC236}">
                <a16:creationId xmlns:a16="http://schemas.microsoft.com/office/drawing/2014/main" id="{B12E05B5-0743-5FA7-F0BA-38DC48AF8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2736441"/>
            <a:ext cx="236572" cy="236572"/>
          </a:xfrm>
          <a:prstGeom prst="rect">
            <a:avLst/>
          </a:prstGeom>
        </p:spPr>
      </p:pic>
      <p:pic>
        <p:nvPicPr>
          <p:cNvPr id="1359" name="그래픽 1358" descr="확인란 선택됨 단색으로 채워진">
            <a:extLst>
              <a:ext uri="{FF2B5EF4-FFF2-40B4-BE49-F238E27FC236}">
                <a16:creationId xmlns:a16="http://schemas.microsoft.com/office/drawing/2014/main" id="{44F028D5-6571-21EA-9499-2CDF96B50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3833113"/>
            <a:ext cx="236572" cy="236572"/>
          </a:xfrm>
          <a:prstGeom prst="rect">
            <a:avLst/>
          </a:prstGeom>
        </p:spPr>
      </p:pic>
      <p:pic>
        <p:nvPicPr>
          <p:cNvPr id="1361" name="그래픽 1360" descr="확인란 선택됨 단색으로 채워진">
            <a:extLst>
              <a:ext uri="{FF2B5EF4-FFF2-40B4-BE49-F238E27FC236}">
                <a16:creationId xmlns:a16="http://schemas.microsoft.com/office/drawing/2014/main" id="{2A2A1378-B65F-88E4-30B2-396D28BC8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5355687"/>
            <a:ext cx="236572" cy="236572"/>
          </a:xfrm>
          <a:prstGeom prst="rect">
            <a:avLst/>
          </a:prstGeom>
        </p:spPr>
      </p:pic>
      <p:sp>
        <p:nvSpPr>
          <p:cNvPr id="1365" name="Google Shape;1747;g2fb18904de5_2_107">
            <a:extLst>
              <a:ext uri="{FF2B5EF4-FFF2-40B4-BE49-F238E27FC236}">
                <a16:creationId xmlns:a16="http://schemas.microsoft.com/office/drawing/2014/main" id="{87E2F3A2-E518-C5EB-8C77-FDCE602A06E0}"/>
              </a:ext>
            </a:extLst>
          </p:cNvPr>
          <p:cNvSpPr/>
          <p:nvPr/>
        </p:nvSpPr>
        <p:spPr>
          <a:xfrm>
            <a:off x="4325555" y="3382716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747;g2fb18904de5_2_107">
            <a:extLst>
              <a:ext uri="{FF2B5EF4-FFF2-40B4-BE49-F238E27FC236}">
                <a16:creationId xmlns:a16="http://schemas.microsoft.com/office/drawing/2014/main" id="{9A491C30-B40B-6839-03DA-878D7AD2CBD5}"/>
              </a:ext>
            </a:extLst>
          </p:cNvPr>
          <p:cNvSpPr/>
          <p:nvPr/>
        </p:nvSpPr>
        <p:spPr>
          <a:xfrm>
            <a:off x="4329737" y="320184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19" name="표 1218">
            <a:extLst>
              <a:ext uri="{FF2B5EF4-FFF2-40B4-BE49-F238E27FC236}">
                <a16:creationId xmlns:a16="http://schemas.microsoft.com/office/drawing/2014/main" id="{C68EE3E2-4736-4651-67D7-26D4BA191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60835"/>
              </p:ext>
            </p:extLst>
          </p:nvPr>
        </p:nvGraphicFramePr>
        <p:xfrm>
          <a:off x="4330305" y="356631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20" name="그래픽 1219" descr="일일 일정표 단색으로 채워진">
            <a:extLst>
              <a:ext uri="{FF2B5EF4-FFF2-40B4-BE49-F238E27FC236}">
                <a16:creationId xmlns:a16="http://schemas.microsoft.com/office/drawing/2014/main" id="{F45560F2-0FBE-69A1-D308-836530391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3569559"/>
            <a:ext cx="164346" cy="146334"/>
          </a:xfrm>
          <a:prstGeom prst="rect">
            <a:avLst/>
          </a:prstGeom>
        </p:spPr>
      </p:pic>
      <p:sp>
        <p:nvSpPr>
          <p:cNvPr id="1221" name="Google Shape;1747;g2fb18904de5_2_107">
            <a:extLst>
              <a:ext uri="{FF2B5EF4-FFF2-40B4-BE49-F238E27FC236}">
                <a16:creationId xmlns:a16="http://schemas.microsoft.com/office/drawing/2014/main" id="{A71427DC-A1F6-B86B-ED76-7C1BD56C7EDD}"/>
              </a:ext>
            </a:extLst>
          </p:cNvPr>
          <p:cNvSpPr/>
          <p:nvPr/>
        </p:nvSpPr>
        <p:spPr>
          <a:xfrm>
            <a:off x="4329737" y="376348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747;g2fb18904de5_2_107">
            <a:extLst>
              <a:ext uri="{FF2B5EF4-FFF2-40B4-BE49-F238E27FC236}">
                <a16:creationId xmlns:a16="http://schemas.microsoft.com/office/drawing/2014/main" id="{6778CA21-E80C-BC4A-79DA-0A3F50EDE21E}"/>
              </a:ext>
            </a:extLst>
          </p:cNvPr>
          <p:cNvSpPr/>
          <p:nvPr/>
        </p:nvSpPr>
        <p:spPr>
          <a:xfrm>
            <a:off x="4329737" y="302488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1747;g2fb18904de5_2_107">
            <a:extLst>
              <a:ext uri="{FF2B5EF4-FFF2-40B4-BE49-F238E27FC236}">
                <a16:creationId xmlns:a16="http://schemas.microsoft.com/office/drawing/2014/main" id="{7EBA9937-724C-A45D-FC3A-A55ABE738178}"/>
              </a:ext>
            </a:extLst>
          </p:cNvPr>
          <p:cNvSpPr/>
          <p:nvPr/>
        </p:nvSpPr>
        <p:spPr>
          <a:xfrm>
            <a:off x="4329737" y="420846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6" name="표 1225">
            <a:extLst>
              <a:ext uri="{FF2B5EF4-FFF2-40B4-BE49-F238E27FC236}">
                <a16:creationId xmlns:a16="http://schemas.microsoft.com/office/drawing/2014/main" id="{DB515F95-4F33-0CCB-794A-3122C56EB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49952"/>
              </p:ext>
            </p:extLst>
          </p:nvPr>
        </p:nvGraphicFramePr>
        <p:xfrm>
          <a:off x="4330305" y="4572934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27" name="그래픽 1226" descr="일일 일정표 단색으로 채워진">
            <a:extLst>
              <a:ext uri="{FF2B5EF4-FFF2-40B4-BE49-F238E27FC236}">
                <a16:creationId xmlns:a16="http://schemas.microsoft.com/office/drawing/2014/main" id="{2CC3EE5E-E2DA-A362-413C-90841A903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4576176"/>
            <a:ext cx="164346" cy="146334"/>
          </a:xfrm>
          <a:prstGeom prst="rect">
            <a:avLst/>
          </a:prstGeom>
        </p:spPr>
      </p:pic>
      <p:sp>
        <p:nvSpPr>
          <p:cNvPr id="1228" name="Google Shape;1747;g2fb18904de5_2_107">
            <a:extLst>
              <a:ext uri="{FF2B5EF4-FFF2-40B4-BE49-F238E27FC236}">
                <a16:creationId xmlns:a16="http://schemas.microsoft.com/office/drawing/2014/main" id="{CE671CB3-B952-E986-4A3D-3F6871F1EF6B}"/>
              </a:ext>
            </a:extLst>
          </p:cNvPr>
          <p:cNvSpPr/>
          <p:nvPr/>
        </p:nvSpPr>
        <p:spPr>
          <a:xfrm>
            <a:off x="4329737" y="477010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0" name="Google Shape;1747;g2fb18904de5_2_107">
            <a:extLst>
              <a:ext uri="{FF2B5EF4-FFF2-40B4-BE49-F238E27FC236}">
                <a16:creationId xmlns:a16="http://schemas.microsoft.com/office/drawing/2014/main" id="{A8BBD7EE-F5D5-2ABD-79A0-D40FA3CE7404}"/>
              </a:ext>
            </a:extLst>
          </p:cNvPr>
          <p:cNvSpPr/>
          <p:nvPr/>
        </p:nvSpPr>
        <p:spPr>
          <a:xfrm>
            <a:off x="4329737" y="4031504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1" name="Google Shape;1747;g2fb18904de5_2_107">
            <a:extLst>
              <a:ext uri="{FF2B5EF4-FFF2-40B4-BE49-F238E27FC236}">
                <a16:creationId xmlns:a16="http://schemas.microsoft.com/office/drawing/2014/main" id="{EA727A7D-6072-128C-83C7-B8FBFFB57439}"/>
              </a:ext>
            </a:extLst>
          </p:cNvPr>
          <p:cNvSpPr/>
          <p:nvPr/>
        </p:nvSpPr>
        <p:spPr>
          <a:xfrm>
            <a:off x="4325555" y="5404302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2" name="Google Shape;1747;g2fb18904de5_2_107">
            <a:extLst>
              <a:ext uri="{FF2B5EF4-FFF2-40B4-BE49-F238E27FC236}">
                <a16:creationId xmlns:a16="http://schemas.microsoft.com/office/drawing/2014/main" id="{597D9067-2DF3-D977-087D-44C1EBCAFBF4}"/>
              </a:ext>
            </a:extLst>
          </p:cNvPr>
          <p:cNvSpPr/>
          <p:nvPr/>
        </p:nvSpPr>
        <p:spPr>
          <a:xfrm>
            <a:off x="4329737" y="522343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3" name="표 1232">
            <a:extLst>
              <a:ext uri="{FF2B5EF4-FFF2-40B4-BE49-F238E27FC236}">
                <a16:creationId xmlns:a16="http://schemas.microsoft.com/office/drawing/2014/main" id="{709E9A8F-9E76-B616-B514-FB6F0A1E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166131"/>
              </p:ext>
            </p:extLst>
          </p:nvPr>
        </p:nvGraphicFramePr>
        <p:xfrm>
          <a:off x="4330305" y="5587903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34" name="그래픽 1233" descr="일일 일정표 단색으로 채워진">
            <a:extLst>
              <a:ext uri="{FF2B5EF4-FFF2-40B4-BE49-F238E27FC236}">
                <a16:creationId xmlns:a16="http://schemas.microsoft.com/office/drawing/2014/main" id="{71949840-8E28-8BE3-9670-A4089BB92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5591145"/>
            <a:ext cx="164346" cy="146334"/>
          </a:xfrm>
          <a:prstGeom prst="rect">
            <a:avLst/>
          </a:prstGeom>
        </p:spPr>
      </p:pic>
      <p:sp>
        <p:nvSpPr>
          <p:cNvPr id="1235" name="Google Shape;1747;g2fb18904de5_2_107">
            <a:extLst>
              <a:ext uri="{FF2B5EF4-FFF2-40B4-BE49-F238E27FC236}">
                <a16:creationId xmlns:a16="http://schemas.microsoft.com/office/drawing/2014/main" id="{4DAC7F82-9C55-9E25-9E5E-1A2431228646}"/>
              </a:ext>
            </a:extLst>
          </p:cNvPr>
          <p:cNvSpPr/>
          <p:nvPr/>
        </p:nvSpPr>
        <p:spPr>
          <a:xfrm>
            <a:off x="4329737" y="578507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7" name="Google Shape;1747;g2fb18904de5_2_107">
            <a:extLst>
              <a:ext uri="{FF2B5EF4-FFF2-40B4-BE49-F238E27FC236}">
                <a16:creationId xmlns:a16="http://schemas.microsoft.com/office/drawing/2014/main" id="{0D0992A2-058F-B1ED-94B0-11A794123757}"/>
              </a:ext>
            </a:extLst>
          </p:cNvPr>
          <p:cNvSpPr/>
          <p:nvPr/>
        </p:nvSpPr>
        <p:spPr>
          <a:xfrm>
            <a:off x="4329737" y="504647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39" name="Google Shape;1732;g2fb18904de5_2_107">
            <a:extLst>
              <a:ext uri="{FF2B5EF4-FFF2-40B4-BE49-F238E27FC236}">
                <a16:creationId xmlns:a16="http://schemas.microsoft.com/office/drawing/2014/main" id="{3B99D090-AB33-2A25-1A6B-68EF66613B3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802" y="4150849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723;g2fb18904de5_2_107">
            <a:extLst>
              <a:ext uri="{FF2B5EF4-FFF2-40B4-BE49-F238E27FC236}">
                <a16:creationId xmlns:a16="http://schemas.microsoft.com/office/drawing/2014/main" id="{A79680F0-24D2-892E-7012-9F2285D50F59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623" y="3138218"/>
            <a:ext cx="60959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425;g28120bc8d10_0_0">
            <a:extLst>
              <a:ext uri="{FF2B5EF4-FFF2-40B4-BE49-F238E27FC236}">
                <a16:creationId xmlns:a16="http://schemas.microsoft.com/office/drawing/2014/main" id="{2A039A8C-D908-43CD-BCF7-8EF0BFBC8913}"/>
              </a:ext>
            </a:extLst>
          </p:cNvPr>
          <p:cNvSpPr/>
          <p:nvPr/>
        </p:nvSpPr>
        <p:spPr>
          <a:xfrm>
            <a:off x="5171329" y="3382715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1" name="Google Shape;425;g28120bc8d10_0_0">
            <a:extLst>
              <a:ext uri="{FF2B5EF4-FFF2-40B4-BE49-F238E27FC236}">
                <a16:creationId xmlns:a16="http://schemas.microsoft.com/office/drawing/2014/main" id="{0D5923C7-CEFE-EE98-553B-5392904D7FE4}"/>
              </a:ext>
            </a:extLst>
          </p:cNvPr>
          <p:cNvSpPr/>
          <p:nvPr/>
        </p:nvSpPr>
        <p:spPr>
          <a:xfrm>
            <a:off x="5171329" y="5404301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2" name="Google Shape;2099;g27fe52d962f_1_4065">
            <a:extLst>
              <a:ext uri="{FF2B5EF4-FFF2-40B4-BE49-F238E27FC236}">
                <a16:creationId xmlns:a16="http://schemas.microsoft.com/office/drawing/2014/main" id="{917DBC4B-6F20-27A2-F78D-6A41B9EB34B0}"/>
              </a:ext>
            </a:extLst>
          </p:cNvPr>
          <p:cNvSpPr/>
          <p:nvPr/>
        </p:nvSpPr>
        <p:spPr>
          <a:xfrm>
            <a:off x="3441867" y="2120941"/>
            <a:ext cx="1942705" cy="18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72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김인수(010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3333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4444)에게 </a:t>
            </a:r>
            <a:r>
              <a:rPr lang="ko-KR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납품부탁드립니다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3" name="Google Shape;2099;g27fe52d962f_1_4065">
            <a:extLst>
              <a:ext uri="{FF2B5EF4-FFF2-40B4-BE49-F238E27FC236}">
                <a16:creationId xmlns:a16="http://schemas.microsoft.com/office/drawing/2014/main" id="{610675C4-07AC-1E69-C997-34893324DF6A}"/>
              </a:ext>
            </a:extLst>
          </p:cNvPr>
          <p:cNvSpPr/>
          <p:nvPr/>
        </p:nvSpPr>
        <p:spPr>
          <a:xfrm>
            <a:off x="899423" y="1656560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여의도관로공사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(2024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4" name="Google Shape;2099;g27fe52d962f_1_4065">
            <a:extLst>
              <a:ext uri="{FF2B5EF4-FFF2-40B4-BE49-F238E27FC236}">
                <a16:creationId xmlns:a16="http://schemas.microsoft.com/office/drawing/2014/main" id="{BAF2E534-25B7-F6F4-9ABB-97B83D0A827D}"/>
              </a:ext>
            </a:extLst>
          </p:cNvPr>
          <p:cNvSpPr/>
          <p:nvPr/>
        </p:nvSpPr>
        <p:spPr>
          <a:xfrm>
            <a:off x="899423" y="1885104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004.xlsx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004.pdf</a:t>
            </a:r>
            <a:endParaRPr lang="ko-KR" altLang="en-US" sz="500" u="sng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5" name="Google Shape;2099;g27fe52d962f_1_4065">
            <a:extLst>
              <a:ext uri="{FF2B5EF4-FFF2-40B4-BE49-F238E27FC236}">
                <a16:creationId xmlns:a16="http://schemas.microsoft.com/office/drawing/2014/main" id="{35388E70-D0CF-981F-173C-987A0FDD8BEC}"/>
              </a:ext>
            </a:extLst>
          </p:cNvPr>
          <p:cNvSpPr/>
          <p:nvPr/>
        </p:nvSpPr>
        <p:spPr>
          <a:xfrm>
            <a:off x="3441867" y="1658478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여의도지점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010-3333-4444)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6" name="Google Shape;2099;g27fe52d962f_1_4065">
            <a:extLst>
              <a:ext uri="{FF2B5EF4-FFF2-40B4-BE49-F238E27FC236}">
                <a16:creationId xmlns:a16="http://schemas.microsoft.com/office/drawing/2014/main" id="{658E7F6D-D32A-6CAD-F388-BD30877B3089}"/>
              </a:ext>
            </a:extLst>
          </p:cNvPr>
          <p:cNvSpPr/>
          <p:nvPr/>
        </p:nvSpPr>
        <p:spPr>
          <a:xfrm>
            <a:off x="3441867" y="1887022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여의도동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오투타워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15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</a:t>
            </a:r>
            <a:endParaRPr lang="ko-KR" altLang="en-US" sz="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7" name="Google Shape;2099;g27fe52d962f_1_4065">
            <a:extLst>
              <a:ext uri="{FF2B5EF4-FFF2-40B4-BE49-F238E27FC236}">
                <a16:creationId xmlns:a16="http://schemas.microsoft.com/office/drawing/2014/main" id="{940BF3EB-0518-8040-26C5-686F9F50ECD8}"/>
              </a:ext>
            </a:extLst>
          </p:cNvPr>
          <p:cNvSpPr/>
          <p:nvPr/>
        </p:nvSpPr>
        <p:spPr>
          <a:xfrm>
            <a:off x="899423" y="2110902"/>
            <a:ext cx="1620000" cy="18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72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8" name="Google Shape;2136;g27fe52d962f_1_4065">
            <a:extLst>
              <a:ext uri="{FF2B5EF4-FFF2-40B4-BE49-F238E27FC236}">
                <a16:creationId xmlns:a16="http://schemas.microsoft.com/office/drawing/2014/main" id="{D541641B-A53D-AE2D-B8A2-61A3742DBF5F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9" name="Google Shape;2136;g27fe52d962f_1_4065">
            <a:extLst>
              <a:ext uri="{FF2B5EF4-FFF2-40B4-BE49-F238E27FC236}">
                <a16:creationId xmlns:a16="http://schemas.microsoft.com/office/drawing/2014/main" id="{67213979-1303-AD20-5917-08429E2E4113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0" name="Google Shape;1747;g2fb18904de5_2_107">
            <a:extLst>
              <a:ext uri="{FF2B5EF4-FFF2-40B4-BE49-F238E27FC236}">
                <a16:creationId xmlns:a16="http://schemas.microsoft.com/office/drawing/2014/main" id="{54B12E65-09E0-0AB2-95C0-730CD028FAE8}"/>
              </a:ext>
            </a:extLst>
          </p:cNvPr>
          <p:cNvSpPr/>
          <p:nvPr/>
        </p:nvSpPr>
        <p:spPr>
          <a:xfrm>
            <a:off x="4325555" y="4389333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61" name="Google Shape;1637;g27fc35ecc8f_0_48">
            <a:extLst>
              <a:ext uri="{FF2B5EF4-FFF2-40B4-BE49-F238E27FC236}">
                <a16:creationId xmlns:a16="http://schemas.microsoft.com/office/drawing/2014/main" id="{5C7EF6E6-10E6-FAAD-4BA8-431E8CE7C921}"/>
              </a:ext>
            </a:extLst>
          </p:cNvPr>
          <p:cNvGrpSpPr/>
          <p:nvPr/>
        </p:nvGrpSpPr>
        <p:grpSpPr>
          <a:xfrm>
            <a:off x="550590" y="3002912"/>
            <a:ext cx="394889" cy="117000"/>
            <a:chOff x="2988000" y="4050000"/>
            <a:chExt cx="684000" cy="180000"/>
          </a:xfrm>
        </p:grpSpPr>
        <p:sp>
          <p:nvSpPr>
            <p:cNvPr id="1263" name="Google Shape;1639;g27fc35ecc8f_0_48">
              <a:extLst>
                <a:ext uri="{FF2B5EF4-FFF2-40B4-BE49-F238E27FC236}">
                  <a16:creationId xmlns:a16="http://schemas.microsoft.com/office/drawing/2014/main" id="{A7A02873-EFC0-C3ED-C366-F3B42F8BDF1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4" name="Google Shape;1640;g27fc35ecc8f_0_48">
              <a:extLst>
                <a:ext uri="{FF2B5EF4-FFF2-40B4-BE49-F238E27FC236}">
                  <a16:creationId xmlns:a16="http://schemas.microsoft.com/office/drawing/2014/main" id="{3453C4B6-5D21-BDA0-2087-171CC46570C8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70" name="Google Shape;1640;g27fc35ecc8f_0_48">
            <a:extLst>
              <a:ext uri="{FF2B5EF4-FFF2-40B4-BE49-F238E27FC236}">
                <a16:creationId xmlns:a16="http://schemas.microsoft.com/office/drawing/2014/main" id="{05C65E75-5DF1-F23D-F88D-0A3DAFFE14DE}"/>
              </a:ext>
            </a:extLst>
          </p:cNvPr>
          <p:cNvSpPr/>
          <p:nvPr/>
        </p:nvSpPr>
        <p:spPr>
          <a:xfrm>
            <a:off x="545627" y="4020056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1" name="Google Shape;1639;g27fc35ecc8f_0_48">
            <a:extLst>
              <a:ext uri="{FF2B5EF4-FFF2-40B4-BE49-F238E27FC236}">
                <a16:creationId xmlns:a16="http://schemas.microsoft.com/office/drawing/2014/main" id="{F6F4A2D5-D942-F286-8362-5813A57E34CA}"/>
              </a:ext>
            </a:extLst>
          </p:cNvPr>
          <p:cNvSpPr/>
          <p:nvPr/>
        </p:nvSpPr>
        <p:spPr>
          <a:xfrm>
            <a:off x="544275" y="5039924"/>
            <a:ext cx="187053" cy="117000"/>
          </a:xfrm>
          <a:prstGeom prst="roundRect">
            <a:avLst>
              <a:gd name="adj" fmla="val 0"/>
            </a:avLst>
          </a:prstGeom>
          <a:solidFill>
            <a:srgbClr val="E356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3" name="Google Shape;1699;g2fb18904de5_2_107">
            <a:extLst>
              <a:ext uri="{FF2B5EF4-FFF2-40B4-BE49-F238E27FC236}">
                <a16:creationId xmlns:a16="http://schemas.microsoft.com/office/drawing/2014/main" id="{CFE95AD7-242C-54D6-427D-7A6EC285D258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5" name="Google Shape;1699;g2fb18904de5_2_107">
            <a:extLst>
              <a:ext uri="{FF2B5EF4-FFF2-40B4-BE49-F238E27FC236}">
                <a16:creationId xmlns:a16="http://schemas.microsoft.com/office/drawing/2014/main" id="{6558BF8C-36F0-ABEB-34DA-C2615AC62104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6" name="Google Shape;1699;g2fb18904de5_2_107">
            <a:extLst>
              <a:ext uri="{FF2B5EF4-FFF2-40B4-BE49-F238E27FC236}">
                <a16:creationId xmlns:a16="http://schemas.microsoft.com/office/drawing/2014/main" id="{2D82CD21-A69C-CA02-A3EE-26982B5AD0FA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7" name="Google Shape;1699;g2fb18904de5_2_107">
            <a:extLst>
              <a:ext uri="{FF2B5EF4-FFF2-40B4-BE49-F238E27FC236}">
                <a16:creationId xmlns:a16="http://schemas.microsoft.com/office/drawing/2014/main" id="{26DD3539-5A1A-6690-FBDC-8775C3D794B7}"/>
              </a:ext>
            </a:extLst>
          </p:cNvPr>
          <p:cNvSpPr/>
          <p:nvPr/>
        </p:nvSpPr>
        <p:spPr>
          <a:xfrm>
            <a:off x="98953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8" name="Google Shape;1699;g2fb18904de5_2_107">
            <a:extLst>
              <a:ext uri="{FF2B5EF4-FFF2-40B4-BE49-F238E27FC236}">
                <a16:creationId xmlns:a16="http://schemas.microsoft.com/office/drawing/2014/main" id="{528E74A6-96B1-287C-512F-A6E23A448A47}"/>
              </a:ext>
            </a:extLst>
          </p:cNvPr>
          <p:cNvSpPr/>
          <p:nvPr/>
        </p:nvSpPr>
        <p:spPr>
          <a:xfrm>
            <a:off x="5373716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9" name="Google Shape;1699;g2fb18904de5_2_107">
            <a:extLst>
              <a:ext uri="{FF2B5EF4-FFF2-40B4-BE49-F238E27FC236}">
                <a16:creationId xmlns:a16="http://schemas.microsoft.com/office/drawing/2014/main" id="{007A112D-4552-CBB4-122C-6A38D70AC36D}"/>
              </a:ext>
            </a:extLst>
          </p:cNvPr>
          <p:cNvSpPr/>
          <p:nvPr/>
        </p:nvSpPr>
        <p:spPr>
          <a:xfrm>
            <a:off x="2888437" y="24587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0" name="Google Shape;1699;g2fb18904de5_2_107">
            <a:extLst>
              <a:ext uri="{FF2B5EF4-FFF2-40B4-BE49-F238E27FC236}">
                <a16:creationId xmlns:a16="http://schemas.microsoft.com/office/drawing/2014/main" id="{C67E8CF6-F7B2-C22C-2556-0954065EC07E}"/>
              </a:ext>
            </a:extLst>
          </p:cNvPr>
          <p:cNvSpPr/>
          <p:nvPr/>
        </p:nvSpPr>
        <p:spPr>
          <a:xfrm>
            <a:off x="1709423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1" name="Google Shape;1699;g2fb18904de5_2_107">
            <a:extLst>
              <a:ext uri="{FF2B5EF4-FFF2-40B4-BE49-F238E27FC236}">
                <a16:creationId xmlns:a16="http://schemas.microsoft.com/office/drawing/2014/main" id="{72926E23-A617-350D-220A-04666BDB018E}"/>
              </a:ext>
            </a:extLst>
          </p:cNvPr>
          <p:cNvSpPr/>
          <p:nvPr/>
        </p:nvSpPr>
        <p:spPr>
          <a:xfrm>
            <a:off x="4267882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2" name="Google Shape;1699;g2fb18904de5_2_107">
            <a:extLst>
              <a:ext uri="{FF2B5EF4-FFF2-40B4-BE49-F238E27FC236}">
                <a16:creationId xmlns:a16="http://schemas.microsoft.com/office/drawing/2014/main" id="{8F6A6ADA-3890-A517-531D-17F5A34B0DC4}"/>
              </a:ext>
            </a:extLst>
          </p:cNvPr>
          <p:cNvSpPr/>
          <p:nvPr/>
        </p:nvSpPr>
        <p:spPr>
          <a:xfrm>
            <a:off x="6940529" y="13311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3" name="Google Shape;1699;g2fb18904de5_2_107">
            <a:extLst>
              <a:ext uri="{FF2B5EF4-FFF2-40B4-BE49-F238E27FC236}">
                <a16:creationId xmlns:a16="http://schemas.microsoft.com/office/drawing/2014/main" id="{39920E36-A1BA-5DC9-1ED0-B0E5AF9115FA}"/>
              </a:ext>
            </a:extLst>
          </p:cNvPr>
          <p:cNvSpPr/>
          <p:nvPr/>
        </p:nvSpPr>
        <p:spPr>
          <a:xfrm>
            <a:off x="5623395" y="19224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4" name="Google Shape;1699;g2fb18904de5_2_107">
            <a:extLst>
              <a:ext uri="{FF2B5EF4-FFF2-40B4-BE49-F238E27FC236}">
                <a16:creationId xmlns:a16="http://schemas.microsoft.com/office/drawing/2014/main" id="{B9A62AD5-7E97-FE73-A236-70BCF804D0F6}"/>
              </a:ext>
            </a:extLst>
          </p:cNvPr>
          <p:cNvSpPr/>
          <p:nvPr/>
        </p:nvSpPr>
        <p:spPr>
          <a:xfrm>
            <a:off x="6562223" y="35136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5" name="Google Shape;1699;g2fb18904de5_2_107">
            <a:extLst>
              <a:ext uri="{FF2B5EF4-FFF2-40B4-BE49-F238E27FC236}">
                <a16:creationId xmlns:a16="http://schemas.microsoft.com/office/drawing/2014/main" id="{8882F397-F1A6-77DE-A4A0-52EFCABFED14}"/>
              </a:ext>
            </a:extLst>
          </p:cNvPr>
          <p:cNvSpPr/>
          <p:nvPr/>
        </p:nvSpPr>
        <p:spPr>
          <a:xfrm>
            <a:off x="6562223" y="25541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6" name="Google Shape;1699;g2fb18904de5_2_107">
            <a:extLst>
              <a:ext uri="{FF2B5EF4-FFF2-40B4-BE49-F238E27FC236}">
                <a16:creationId xmlns:a16="http://schemas.microsoft.com/office/drawing/2014/main" id="{68F29A22-F1EB-8BA1-A33C-3348E8155F30}"/>
              </a:ext>
            </a:extLst>
          </p:cNvPr>
          <p:cNvSpPr/>
          <p:nvPr/>
        </p:nvSpPr>
        <p:spPr>
          <a:xfrm>
            <a:off x="5156170" y="43682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7" name="Google Shape;1699;g2fb18904de5_2_107">
            <a:extLst>
              <a:ext uri="{FF2B5EF4-FFF2-40B4-BE49-F238E27FC236}">
                <a16:creationId xmlns:a16="http://schemas.microsoft.com/office/drawing/2014/main" id="{29922D57-9BEA-B77C-8BD2-0889BCF39B20}"/>
              </a:ext>
            </a:extLst>
          </p:cNvPr>
          <p:cNvSpPr/>
          <p:nvPr/>
        </p:nvSpPr>
        <p:spPr>
          <a:xfrm>
            <a:off x="6562223" y="48592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8" name="Google Shape;2236;g27fe52d962f_1_4247">
            <a:extLst>
              <a:ext uri="{FF2B5EF4-FFF2-40B4-BE49-F238E27FC236}">
                <a16:creationId xmlns:a16="http://schemas.microsoft.com/office/drawing/2014/main" id="{3D8C8DCA-06DC-36F6-68AD-A273D2D9FFDB}"/>
              </a:ext>
            </a:extLst>
          </p:cNvPr>
          <p:cNvSpPr/>
          <p:nvPr/>
        </p:nvSpPr>
        <p:spPr>
          <a:xfrm>
            <a:off x="3439343" y="1417780"/>
            <a:ext cx="573419" cy="1770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9" name="Google Shape;2097;g27fe52d962f_1_4065">
            <a:extLst>
              <a:ext uri="{FF2B5EF4-FFF2-40B4-BE49-F238E27FC236}">
                <a16:creationId xmlns:a16="http://schemas.microsoft.com/office/drawing/2014/main" id="{32CD844B-D9AF-B544-A4E4-61BCA93BA076}"/>
              </a:ext>
            </a:extLst>
          </p:cNvPr>
          <p:cNvSpPr/>
          <p:nvPr/>
        </p:nvSpPr>
        <p:spPr>
          <a:xfrm>
            <a:off x="4150923" y="1416411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최근 배송지 사용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90" name="그래픽 1289" descr="확인란 선택됨 단색으로 채워진">
            <a:extLst>
              <a:ext uri="{FF2B5EF4-FFF2-40B4-BE49-F238E27FC236}">
                <a16:creationId xmlns:a16="http://schemas.microsoft.com/office/drawing/2014/main" id="{AC3F0405-166E-4991-822C-ACA23D704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7387" y="1414071"/>
            <a:ext cx="205903" cy="20590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CCDAD02-B1BC-1179-F85E-E8FED08E9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19" y="5182834"/>
            <a:ext cx="739668" cy="73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1" name="Google Shape;1640;g27fc35ecc8f_0_48">
            <a:extLst>
              <a:ext uri="{FF2B5EF4-FFF2-40B4-BE49-F238E27FC236}">
                <a16:creationId xmlns:a16="http://schemas.microsoft.com/office/drawing/2014/main" id="{2027BB36-371A-3BA9-9EE7-0428F0EC93CB}"/>
              </a:ext>
            </a:extLst>
          </p:cNvPr>
          <p:cNvSpPr/>
          <p:nvPr/>
        </p:nvSpPr>
        <p:spPr>
          <a:xfrm>
            <a:off x="747068" y="5041961"/>
            <a:ext cx="187053" cy="117000"/>
          </a:xfrm>
          <a:prstGeom prst="roundRect">
            <a:avLst>
              <a:gd name="adj" fmla="val 0"/>
            </a:avLst>
          </a:prstGeom>
          <a:solidFill>
            <a:srgbClr val="009F9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2" name="Google Shape;1747;g2fb18904de5_2_107">
            <a:extLst>
              <a:ext uri="{FF2B5EF4-FFF2-40B4-BE49-F238E27FC236}">
                <a16:creationId xmlns:a16="http://schemas.microsoft.com/office/drawing/2014/main" id="{4B59F676-50C6-6B03-C5ED-690DCE0B6501}"/>
              </a:ext>
            </a:extLst>
          </p:cNvPr>
          <p:cNvSpPr/>
          <p:nvPr/>
        </p:nvSpPr>
        <p:spPr>
          <a:xfrm>
            <a:off x="4330998" y="5960967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홍길동외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3" name="Google Shape;425;g28120bc8d10_0_0">
            <a:extLst>
              <a:ext uri="{FF2B5EF4-FFF2-40B4-BE49-F238E27FC236}">
                <a16:creationId xmlns:a16="http://schemas.microsoft.com/office/drawing/2014/main" id="{AEFAFC56-E01E-6BDA-7E1D-9D2AE333366B}"/>
              </a:ext>
            </a:extLst>
          </p:cNvPr>
          <p:cNvSpPr/>
          <p:nvPr/>
        </p:nvSpPr>
        <p:spPr>
          <a:xfrm>
            <a:off x="5176772" y="5960966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4" name="Google Shape;1699;g2fb18904de5_2_107">
            <a:extLst>
              <a:ext uri="{FF2B5EF4-FFF2-40B4-BE49-F238E27FC236}">
                <a16:creationId xmlns:a16="http://schemas.microsoft.com/office/drawing/2014/main" id="{4E75E37C-8FD7-0357-4687-43DB88690421}"/>
              </a:ext>
            </a:extLst>
          </p:cNvPr>
          <p:cNvSpPr/>
          <p:nvPr/>
        </p:nvSpPr>
        <p:spPr>
          <a:xfrm>
            <a:off x="4177417" y="60278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6969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13786D-0477-59C8-164D-77333FB6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360000" y="900000"/>
            <a:ext cx="4400700" cy="2734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 선택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9;g28120bc8d10_0_307">
            <a:extLst>
              <a:ext uri="{FF2B5EF4-FFF2-40B4-BE49-F238E27FC236}">
                <a16:creationId xmlns:a16="http://schemas.microsoft.com/office/drawing/2014/main" id="{B056E52D-DCDF-AAB7-A7EE-4A3D1D55CC74}"/>
              </a:ext>
            </a:extLst>
          </p:cNvPr>
          <p:cNvSpPr/>
          <p:nvPr/>
        </p:nvSpPr>
        <p:spPr>
          <a:xfrm>
            <a:off x="1800788" y="32414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2596988" y="32414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A3B0239E-6C42-6C37-6DEF-5B7C40819105}"/>
              </a:ext>
            </a:extLst>
          </p:cNvPr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812;g28120bc8d10_0_307">
            <a:extLst>
              <a:ext uri="{FF2B5EF4-FFF2-40B4-BE49-F238E27FC236}">
                <a16:creationId xmlns:a16="http://schemas.microsoft.com/office/drawing/2014/main" id="{DDB60870-B637-1CBF-B531-E982FDB41352}"/>
              </a:ext>
            </a:extLst>
          </p:cNvPr>
          <p:cNvGraphicFramePr/>
          <p:nvPr/>
        </p:nvGraphicFramePr>
        <p:xfrm>
          <a:off x="688638" y="1544375"/>
          <a:ext cx="3825475" cy="106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공사지역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배송요청사항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첨부파일004.xlsx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첨부파일004.pdf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첨부파일003.xlsx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첨부파일003.pdf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첨부파일002.xlsx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첨부파일002.pdf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첨부파일001.xlsx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첨부파일001.pdf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Google Shape;817;g28120bc8d10_0_307">
            <a:extLst>
              <a:ext uri="{FF2B5EF4-FFF2-40B4-BE49-F238E27FC236}">
                <a16:creationId xmlns:a16="http://schemas.microsoft.com/office/drawing/2014/main" id="{65F7E707-B27F-11AE-97DD-63566F27D5D6}"/>
              </a:ext>
            </a:extLst>
          </p:cNvPr>
          <p:cNvGrpSpPr/>
          <p:nvPr/>
        </p:nvGrpSpPr>
        <p:grpSpPr>
          <a:xfrm>
            <a:off x="1468875" y="2735900"/>
            <a:ext cx="2265000" cy="180000"/>
            <a:chOff x="4065288" y="6528825"/>
            <a:chExt cx="2265000" cy="180000"/>
          </a:xfrm>
        </p:grpSpPr>
        <p:sp>
          <p:nvSpPr>
            <p:cNvPr id="14" name="Google Shape;818;g28120bc8d10_0_307">
              <a:extLst>
                <a:ext uri="{FF2B5EF4-FFF2-40B4-BE49-F238E27FC236}">
                  <a16:creationId xmlns:a16="http://schemas.microsoft.com/office/drawing/2014/main" id="{649E0B07-6D0A-F831-EEF3-AD6688675334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819;g28120bc8d10_0_307">
              <a:extLst>
                <a:ext uri="{FF2B5EF4-FFF2-40B4-BE49-F238E27FC236}">
                  <a16:creationId xmlns:a16="http://schemas.microsoft.com/office/drawing/2014/main" id="{9AE68DF3-337B-3FFD-3FCC-09D83BFD06B1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820;g28120bc8d10_0_307">
              <a:extLst>
                <a:ext uri="{FF2B5EF4-FFF2-40B4-BE49-F238E27FC236}">
                  <a16:creationId xmlns:a16="http://schemas.microsoft.com/office/drawing/2014/main" id="{E23CCBFE-E87D-04EF-27DB-E30191F040E9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821;g28120bc8d10_0_307">
              <a:extLst>
                <a:ext uri="{FF2B5EF4-FFF2-40B4-BE49-F238E27FC236}">
                  <a16:creationId xmlns:a16="http://schemas.microsoft.com/office/drawing/2014/main" id="{6735D8F3-C0B9-5B07-F8EA-8F38072071AF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822;g28120bc8d10_0_307">
              <a:extLst>
                <a:ext uri="{FF2B5EF4-FFF2-40B4-BE49-F238E27FC236}">
                  <a16:creationId xmlns:a16="http://schemas.microsoft.com/office/drawing/2014/main" id="{94AA7B02-4E11-60AE-2AA9-9D864702CCC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823;g28120bc8d10_0_307">
              <a:extLst>
                <a:ext uri="{FF2B5EF4-FFF2-40B4-BE49-F238E27FC236}">
                  <a16:creationId xmlns:a16="http://schemas.microsoft.com/office/drawing/2014/main" id="{D162778D-82F0-FC1A-E699-735AF0EE0B67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824;g28120bc8d10_0_307">
              <a:extLst>
                <a:ext uri="{FF2B5EF4-FFF2-40B4-BE49-F238E27FC236}">
                  <a16:creationId xmlns:a16="http://schemas.microsoft.com/office/drawing/2014/main" id="{70E7FAC1-BC15-D2E3-EA4F-7611B535E87D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825;g28120bc8d10_0_307">
              <a:extLst>
                <a:ext uri="{FF2B5EF4-FFF2-40B4-BE49-F238E27FC236}">
                  <a16:creationId xmlns:a16="http://schemas.microsoft.com/office/drawing/2014/main" id="{8287A0EB-AA4E-6936-811F-C2D3572D9679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826;g28120bc8d10_0_307">
              <a:extLst>
                <a:ext uri="{FF2B5EF4-FFF2-40B4-BE49-F238E27FC236}">
                  <a16:creationId xmlns:a16="http://schemas.microsoft.com/office/drawing/2014/main" id="{182F44F5-677D-3FE0-0A95-23FD6A8FF3A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829;g28120bc8d10_0_307">
            <a:extLst>
              <a:ext uri="{FF2B5EF4-FFF2-40B4-BE49-F238E27FC236}">
                <a16:creationId xmlns:a16="http://schemas.microsoft.com/office/drawing/2014/main" id="{E29B6D36-C940-CF70-16D5-AE85CFA8DF56}"/>
              </a:ext>
            </a:extLst>
          </p:cNvPr>
          <p:cNvSpPr/>
          <p:nvPr/>
        </p:nvSpPr>
        <p:spPr>
          <a:xfrm>
            <a:off x="5220000" y="900000"/>
            <a:ext cx="4400700" cy="2734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518050" y="1350000"/>
            <a:ext cx="3882300" cy="1803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31;g28120bc8d10_0_307">
            <a:extLst>
              <a:ext uri="{FF2B5EF4-FFF2-40B4-BE49-F238E27FC236}">
                <a16:creationId xmlns:a16="http://schemas.microsoft.com/office/drawing/2014/main" id="{A390FE79-4CF0-7E5E-E39B-C4019F53743E}"/>
              </a:ext>
            </a:extLst>
          </p:cNvPr>
          <p:cNvSpPr/>
          <p:nvPr/>
        </p:nvSpPr>
        <p:spPr>
          <a:xfrm>
            <a:off x="5723602" y="14919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32;g28120bc8d10_0_307">
            <a:extLst>
              <a:ext uri="{FF2B5EF4-FFF2-40B4-BE49-F238E27FC236}">
                <a16:creationId xmlns:a16="http://schemas.microsoft.com/office/drawing/2014/main" id="{0EEAAB2E-12AD-72FE-FB72-9720DF9C7830}"/>
              </a:ext>
            </a:extLst>
          </p:cNvPr>
          <p:cNvSpPr/>
          <p:nvPr/>
        </p:nvSpPr>
        <p:spPr>
          <a:xfrm>
            <a:off x="6443000" y="1491900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공사명을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33;g28120bc8d10_0_307">
            <a:extLst>
              <a:ext uri="{FF2B5EF4-FFF2-40B4-BE49-F238E27FC236}">
                <a16:creationId xmlns:a16="http://schemas.microsoft.com/office/drawing/2014/main" id="{69258BC8-37F3-A3D9-7271-B5DDDD57AA9C}"/>
              </a:ext>
            </a:extLst>
          </p:cNvPr>
          <p:cNvSpPr/>
          <p:nvPr/>
        </p:nvSpPr>
        <p:spPr>
          <a:xfrm>
            <a:off x="5723602" y="17967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35;g28120bc8d10_0_307">
            <a:extLst>
              <a:ext uri="{FF2B5EF4-FFF2-40B4-BE49-F238E27FC236}">
                <a16:creationId xmlns:a16="http://schemas.microsoft.com/office/drawing/2014/main" id="{D47FA091-2E21-39CE-C9F2-BBD4A5577476}"/>
              </a:ext>
            </a:extLst>
          </p:cNvPr>
          <p:cNvSpPr/>
          <p:nvPr/>
        </p:nvSpPr>
        <p:spPr>
          <a:xfrm>
            <a:off x="5723602" y="21015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836;g28120bc8d10_0_307">
            <a:extLst>
              <a:ext uri="{FF2B5EF4-FFF2-40B4-BE49-F238E27FC236}">
                <a16:creationId xmlns:a16="http://schemas.microsoft.com/office/drawing/2014/main" id="{4949DED7-A046-F9E3-44EC-E718FBBDDBA7}"/>
              </a:ext>
            </a:extLst>
          </p:cNvPr>
          <p:cNvSpPr/>
          <p:nvPr/>
        </p:nvSpPr>
        <p:spPr>
          <a:xfrm>
            <a:off x="5723602" y="24063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주문사유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38;g28120bc8d10_0_307">
            <a:extLst>
              <a:ext uri="{FF2B5EF4-FFF2-40B4-BE49-F238E27FC236}">
                <a16:creationId xmlns:a16="http://schemas.microsoft.com/office/drawing/2014/main" id="{D9372BDD-770A-4DFC-67C6-10F10CE665CD}"/>
              </a:ext>
            </a:extLst>
          </p:cNvPr>
          <p:cNvSpPr/>
          <p:nvPr/>
        </p:nvSpPr>
        <p:spPr>
          <a:xfrm>
            <a:off x="6443000" y="2406300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(선택)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839;g28120bc8d10_0_307">
            <a:extLst>
              <a:ext uri="{FF2B5EF4-FFF2-40B4-BE49-F238E27FC236}">
                <a16:creationId xmlns:a16="http://schemas.microsoft.com/office/drawing/2014/main" id="{7D3F4A1F-A0BE-6DB5-18D8-A5B26F7A9BE8}"/>
              </a:ext>
            </a:extLst>
          </p:cNvPr>
          <p:cNvSpPr/>
          <p:nvPr/>
        </p:nvSpPr>
        <p:spPr>
          <a:xfrm>
            <a:off x="5723602" y="27873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840;g28120bc8d10_0_307">
            <a:extLst>
              <a:ext uri="{FF2B5EF4-FFF2-40B4-BE49-F238E27FC236}">
                <a16:creationId xmlns:a16="http://schemas.microsoft.com/office/drawing/2014/main" id="{11A9D115-5EB2-9355-7DC0-73FF35A0DE36}"/>
              </a:ext>
            </a:extLst>
          </p:cNvPr>
          <p:cNvSpPr/>
          <p:nvPr/>
        </p:nvSpPr>
        <p:spPr>
          <a:xfrm>
            <a:off x="6443000" y="2711113"/>
            <a:ext cx="2808000" cy="36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2개 파일 등록이 가능합니다.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30MB의 JPG, TXT, XLS, XLSX, XLSM, PDF, PNG, GIF, TIF, DOC, DOCX, JPEG, PPT, PPTX, ZIP, BMP, HWP 만 등록이 가능합니다.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841;g28120bc8d10_0_307">
            <a:extLst>
              <a:ext uri="{FF2B5EF4-FFF2-40B4-BE49-F238E27FC236}">
                <a16:creationId xmlns:a16="http://schemas.microsoft.com/office/drawing/2014/main" id="{FED3134B-09E5-9A81-CD02-EF8002AB82BA}"/>
              </a:ext>
            </a:extLst>
          </p:cNvPr>
          <p:cNvSpPr/>
          <p:nvPr/>
        </p:nvSpPr>
        <p:spPr>
          <a:xfrm>
            <a:off x="6519200" y="2756100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844;g28120bc8d10_0_307">
            <a:extLst>
              <a:ext uri="{FF2B5EF4-FFF2-40B4-BE49-F238E27FC236}">
                <a16:creationId xmlns:a16="http://schemas.microsoft.com/office/drawing/2014/main" id="{04AE041E-D981-D952-B22B-145D58F5414D}"/>
              </a:ext>
            </a:extLst>
          </p:cNvPr>
          <p:cNvSpPr/>
          <p:nvPr/>
        </p:nvSpPr>
        <p:spPr>
          <a:xfrm>
            <a:off x="6259402" y="2868300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845;g28120bc8d10_0_307">
            <a:extLst>
              <a:ext uri="{FF2B5EF4-FFF2-40B4-BE49-F238E27FC236}">
                <a16:creationId xmlns:a16="http://schemas.microsoft.com/office/drawing/2014/main" id="{5AC73E5D-AB93-C8FF-975B-1A5F60C53AF9}"/>
              </a:ext>
            </a:extLst>
          </p:cNvPr>
          <p:cNvSpPr/>
          <p:nvPr/>
        </p:nvSpPr>
        <p:spPr>
          <a:xfrm>
            <a:off x="542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 추가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846;g28120bc8d10_0_307">
            <a:extLst>
              <a:ext uri="{FF2B5EF4-FFF2-40B4-BE49-F238E27FC236}">
                <a16:creationId xmlns:a16="http://schemas.microsoft.com/office/drawing/2014/main" id="{A2B1498D-825A-556F-22DD-38012D9A2F01}"/>
              </a:ext>
            </a:extLst>
          </p:cNvPr>
          <p:cNvSpPr/>
          <p:nvPr/>
        </p:nvSpPr>
        <p:spPr>
          <a:xfrm>
            <a:off x="6701100" y="32414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847;g28120bc8d10_0_307">
            <a:extLst>
              <a:ext uri="{FF2B5EF4-FFF2-40B4-BE49-F238E27FC236}">
                <a16:creationId xmlns:a16="http://schemas.microsoft.com/office/drawing/2014/main" id="{BC515020-CEC5-01C3-50A6-E109F6473526}"/>
              </a:ext>
            </a:extLst>
          </p:cNvPr>
          <p:cNvSpPr/>
          <p:nvPr/>
        </p:nvSpPr>
        <p:spPr>
          <a:xfrm>
            <a:off x="7497300" y="32414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48;g28120bc8d10_0_307">
            <a:extLst>
              <a:ext uri="{FF2B5EF4-FFF2-40B4-BE49-F238E27FC236}">
                <a16:creationId xmlns:a16="http://schemas.microsoft.com/office/drawing/2014/main" id="{1A8FBE35-2961-604E-F560-E82117246FA5}"/>
              </a:ext>
            </a:extLst>
          </p:cNvPr>
          <p:cNvSpPr/>
          <p:nvPr/>
        </p:nvSpPr>
        <p:spPr>
          <a:xfrm>
            <a:off x="902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50;g28120bc8d10_0_307">
            <a:extLst>
              <a:ext uri="{FF2B5EF4-FFF2-40B4-BE49-F238E27FC236}">
                <a16:creationId xmlns:a16="http://schemas.microsoft.com/office/drawing/2014/main" id="{41DD11B6-29DE-1D14-88D6-A95B2BDC7707}"/>
              </a:ext>
            </a:extLst>
          </p:cNvPr>
          <p:cNvSpPr/>
          <p:nvPr/>
        </p:nvSpPr>
        <p:spPr>
          <a:xfrm>
            <a:off x="360000" y="3780000"/>
            <a:ext cx="4400700" cy="2734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851;g28120bc8d10_0_307">
            <a:extLst>
              <a:ext uri="{FF2B5EF4-FFF2-40B4-BE49-F238E27FC236}">
                <a16:creationId xmlns:a16="http://schemas.microsoft.com/office/drawing/2014/main" id="{B2D34337-0332-9C53-E596-12A6600EFA03}"/>
              </a:ext>
            </a:extLst>
          </p:cNvPr>
          <p:cNvSpPr/>
          <p:nvPr/>
        </p:nvSpPr>
        <p:spPr>
          <a:xfrm>
            <a:off x="658050" y="4230000"/>
            <a:ext cx="3882300" cy="1803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863602" y="43719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583000" y="4371900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여의도관로공사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854;g28120bc8d10_0_307">
            <a:extLst>
              <a:ext uri="{FF2B5EF4-FFF2-40B4-BE49-F238E27FC236}">
                <a16:creationId xmlns:a16="http://schemas.microsoft.com/office/drawing/2014/main" id="{42616A42-DAEA-0112-C44D-77CBF3FDD178}"/>
              </a:ext>
            </a:extLst>
          </p:cNvPr>
          <p:cNvSpPr/>
          <p:nvPr/>
        </p:nvSpPr>
        <p:spPr>
          <a:xfrm>
            <a:off x="863602" y="46767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856;g28120bc8d10_0_307">
            <a:extLst>
              <a:ext uri="{FF2B5EF4-FFF2-40B4-BE49-F238E27FC236}">
                <a16:creationId xmlns:a16="http://schemas.microsoft.com/office/drawing/2014/main" id="{AFC8AA75-6314-DFCE-0959-3E1D4A07BFC4}"/>
              </a:ext>
            </a:extLst>
          </p:cNvPr>
          <p:cNvSpPr/>
          <p:nvPr/>
        </p:nvSpPr>
        <p:spPr>
          <a:xfrm>
            <a:off x="863602" y="49815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857;g28120bc8d10_0_307">
            <a:extLst>
              <a:ext uri="{FF2B5EF4-FFF2-40B4-BE49-F238E27FC236}">
                <a16:creationId xmlns:a16="http://schemas.microsoft.com/office/drawing/2014/main" id="{D422AA1C-CC03-2F4C-67B9-EAACF017C759}"/>
              </a:ext>
            </a:extLst>
          </p:cNvPr>
          <p:cNvSpPr/>
          <p:nvPr/>
        </p:nvSpPr>
        <p:spPr>
          <a:xfrm>
            <a:off x="863602" y="52863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주문사유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858;g28120bc8d10_0_307">
            <a:extLst>
              <a:ext uri="{FF2B5EF4-FFF2-40B4-BE49-F238E27FC236}">
                <a16:creationId xmlns:a16="http://schemas.microsoft.com/office/drawing/2014/main" id="{D4BA0EFF-5E5B-A31A-BEA2-42E7FA36C98E}"/>
              </a:ext>
            </a:extLst>
          </p:cNvPr>
          <p:cNvSpPr/>
          <p:nvPr/>
        </p:nvSpPr>
        <p:spPr>
          <a:xfrm>
            <a:off x="1582999" y="4981500"/>
            <a:ext cx="143747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859;g28120bc8d10_0_307">
            <a:extLst>
              <a:ext uri="{FF2B5EF4-FFF2-40B4-BE49-F238E27FC236}">
                <a16:creationId xmlns:a16="http://schemas.microsoft.com/office/drawing/2014/main" id="{E00E0ABA-2B95-6E5E-5911-E2A333F521EB}"/>
              </a:ext>
            </a:extLst>
          </p:cNvPr>
          <p:cNvSpPr/>
          <p:nvPr/>
        </p:nvSpPr>
        <p:spPr>
          <a:xfrm>
            <a:off x="1583000" y="5286300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(선택)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860;g28120bc8d10_0_307">
            <a:extLst>
              <a:ext uri="{FF2B5EF4-FFF2-40B4-BE49-F238E27FC236}">
                <a16:creationId xmlns:a16="http://schemas.microsoft.com/office/drawing/2014/main" id="{91BBDC57-D825-AB35-ABB1-34E3D335D555}"/>
              </a:ext>
            </a:extLst>
          </p:cNvPr>
          <p:cNvSpPr/>
          <p:nvPr/>
        </p:nvSpPr>
        <p:spPr>
          <a:xfrm>
            <a:off x="863602" y="56673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861;g28120bc8d10_0_307">
            <a:extLst>
              <a:ext uri="{FF2B5EF4-FFF2-40B4-BE49-F238E27FC236}">
                <a16:creationId xmlns:a16="http://schemas.microsoft.com/office/drawing/2014/main" id="{17B47B80-CC35-F6C4-BEDA-D05BF7F2CC54}"/>
              </a:ext>
            </a:extLst>
          </p:cNvPr>
          <p:cNvSpPr/>
          <p:nvPr/>
        </p:nvSpPr>
        <p:spPr>
          <a:xfrm>
            <a:off x="1583000" y="5591113"/>
            <a:ext cx="2808000" cy="36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500" b="0" i="0" u="sng" strike="noStrike" cap="non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r>
              <a:rPr lang="ko-KR" sz="500" b="0" i="0" u="none" strike="noStrike" cap="non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500" b="0" i="0" u="sng" strike="noStrike" cap="non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첨부파일004.pdf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862;g28120bc8d10_0_307">
            <a:extLst>
              <a:ext uri="{FF2B5EF4-FFF2-40B4-BE49-F238E27FC236}">
                <a16:creationId xmlns:a16="http://schemas.microsoft.com/office/drawing/2014/main" id="{505F48AB-6155-29F5-CB60-53DA898E8320}"/>
              </a:ext>
            </a:extLst>
          </p:cNvPr>
          <p:cNvSpPr/>
          <p:nvPr/>
        </p:nvSpPr>
        <p:spPr>
          <a:xfrm>
            <a:off x="1659200" y="56361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864;g28120bc8d10_0_307">
            <a:extLst>
              <a:ext uri="{FF2B5EF4-FFF2-40B4-BE49-F238E27FC236}">
                <a16:creationId xmlns:a16="http://schemas.microsoft.com/office/drawing/2014/main" id="{3B27B7C7-D3EC-8931-764C-E85347673B40}"/>
              </a:ext>
            </a:extLst>
          </p:cNvPr>
          <p:cNvSpPr/>
          <p:nvPr/>
        </p:nvSpPr>
        <p:spPr>
          <a:xfrm>
            <a:off x="3067051" y="4981500"/>
            <a:ext cx="1396428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영등포구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865;g28120bc8d10_0_307">
            <a:extLst>
              <a:ext uri="{FF2B5EF4-FFF2-40B4-BE49-F238E27FC236}">
                <a16:creationId xmlns:a16="http://schemas.microsoft.com/office/drawing/2014/main" id="{834E8354-001D-26DA-1CC3-7D10E72DC966}"/>
              </a:ext>
            </a:extLst>
          </p:cNvPr>
          <p:cNvSpPr/>
          <p:nvPr/>
        </p:nvSpPr>
        <p:spPr>
          <a:xfrm>
            <a:off x="1399402" y="5748300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866;g28120bc8d10_0_307">
            <a:extLst>
              <a:ext uri="{FF2B5EF4-FFF2-40B4-BE49-F238E27FC236}">
                <a16:creationId xmlns:a16="http://schemas.microsoft.com/office/drawing/2014/main" id="{B3806C4D-1ABA-11F1-4872-E5232CB88DC9}"/>
              </a:ext>
            </a:extLst>
          </p:cNvPr>
          <p:cNvSpPr/>
          <p:nvPr/>
        </p:nvSpPr>
        <p:spPr>
          <a:xfrm>
            <a:off x="565550" y="391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 상세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867;g28120bc8d10_0_307">
            <a:extLst>
              <a:ext uri="{FF2B5EF4-FFF2-40B4-BE49-F238E27FC236}">
                <a16:creationId xmlns:a16="http://schemas.microsoft.com/office/drawing/2014/main" id="{A5C8BE39-3925-D3FC-14D1-02C62576DAB2}"/>
              </a:ext>
            </a:extLst>
          </p:cNvPr>
          <p:cNvSpPr/>
          <p:nvPr/>
        </p:nvSpPr>
        <p:spPr>
          <a:xfrm>
            <a:off x="1841100" y="61214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868;g28120bc8d10_0_307">
            <a:extLst>
              <a:ext uri="{FF2B5EF4-FFF2-40B4-BE49-F238E27FC236}">
                <a16:creationId xmlns:a16="http://schemas.microsoft.com/office/drawing/2014/main" id="{232398C7-BBF5-0ACB-7C52-AA77DD93775C}"/>
              </a:ext>
            </a:extLst>
          </p:cNvPr>
          <p:cNvSpPr/>
          <p:nvPr/>
        </p:nvSpPr>
        <p:spPr>
          <a:xfrm>
            <a:off x="2637300" y="61214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869;g28120bc8d10_0_307">
            <a:extLst>
              <a:ext uri="{FF2B5EF4-FFF2-40B4-BE49-F238E27FC236}">
                <a16:creationId xmlns:a16="http://schemas.microsoft.com/office/drawing/2014/main" id="{493DEF47-4D16-B9A7-2D24-F926826BB24C}"/>
              </a:ext>
            </a:extLst>
          </p:cNvPr>
          <p:cNvSpPr/>
          <p:nvPr/>
        </p:nvSpPr>
        <p:spPr>
          <a:xfrm>
            <a:off x="4165550" y="391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870;g28120bc8d10_0_307">
            <a:extLst>
              <a:ext uri="{FF2B5EF4-FFF2-40B4-BE49-F238E27FC236}">
                <a16:creationId xmlns:a16="http://schemas.microsoft.com/office/drawing/2014/main" id="{80076F06-322A-3A2B-DFA2-A9756F0F4E7E}"/>
              </a:ext>
            </a:extLst>
          </p:cNvPr>
          <p:cNvSpPr/>
          <p:nvPr/>
        </p:nvSpPr>
        <p:spPr>
          <a:xfrm>
            <a:off x="5473275" y="4617888"/>
            <a:ext cx="1800000" cy="54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공사정보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경우</a:t>
            </a: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field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" name="Google Shape;871;g28120bc8d10_0_307">
            <a:extLst>
              <a:ext uri="{FF2B5EF4-FFF2-40B4-BE49-F238E27FC236}">
                <a16:creationId xmlns:a16="http://schemas.microsoft.com/office/drawing/2014/main" id="{03FF9EE3-FF65-DFA6-3A95-23ABB8E70325}"/>
              </a:ext>
            </a:extLst>
          </p:cNvPr>
          <p:cNvCxnSpPr>
            <a:stCxn id="64" idx="2"/>
            <a:endCxn id="53" idx="3"/>
          </p:cNvCxnSpPr>
          <p:nvPr/>
        </p:nvCxnSpPr>
        <p:spPr>
          <a:xfrm rot="5400000">
            <a:off x="5286375" y="4334388"/>
            <a:ext cx="263400" cy="19104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492800" y="1401325"/>
            <a:ext cx="727200" cy="8661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" name="Google Shape;873;g28120bc8d10_0_307">
            <a:extLst>
              <a:ext uri="{FF2B5EF4-FFF2-40B4-BE49-F238E27FC236}">
                <a16:creationId xmlns:a16="http://schemas.microsoft.com/office/drawing/2014/main" id="{ED8D42DF-1867-EAF8-774F-57184A948E74}"/>
              </a:ext>
            </a:extLst>
          </p:cNvPr>
          <p:cNvSpPr/>
          <p:nvPr/>
        </p:nvSpPr>
        <p:spPr>
          <a:xfrm>
            <a:off x="719450" y="2366475"/>
            <a:ext cx="644100" cy="268500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" name="Google Shape;874;g28120bc8d10_0_307">
            <a:extLst>
              <a:ext uri="{FF2B5EF4-FFF2-40B4-BE49-F238E27FC236}">
                <a16:creationId xmlns:a16="http://schemas.microsoft.com/office/drawing/2014/main" id="{3DF32FBA-933F-5094-1023-F5B82D5F0F14}"/>
              </a:ext>
            </a:extLst>
          </p:cNvPr>
          <p:cNvCxnSpPr>
            <a:stCxn id="67" idx="1"/>
            <a:endCxn id="44" idx="1"/>
          </p:cNvCxnSpPr>
          <p:nvPr/>
        </p:nvCxnSpPr>
        <p:spPr>
          <a:xfrm flipH="1">
            <a:off x="360050" y="2500725"/>
            <a:ext cx="359400" cy="2646600"/>
          </a:xfrm>
          <a:prstGeom prst="bentConnector3">
            <a:avLst>
              <a:gd name="adj1" fmla="val 16628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B891894-7434-7915-9CCD-0704DAE8DBD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공사정보 팝업화면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80DE99-1372-42C0-C2DD-87628822A11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1" name="Google Shape;994;g2efdfd133eb_0_868">
            <a:extLst>
              <a:ext uri="{FF2B5EF4-FFF2-40B4-BE49-F238E27FC236}">
                <a16:creationId xmlns:a16="http://schemas.microsoft.com/office/drawing/2014/main" id="{8AAA7AD9-B753-74E4-02C8-42C655BB8AFB}"/>
              </a:ext>
            </a:extLst>
          </p:cNvPr>
          <p:cNvSpPr/>
          <p:nvPr/>
        </p:nvSpPr>
        <p:spPr>
          <a:xfrm>
            <a:off x="4222800" y="1692325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995;g2efdfd133eb_0_868">
            <a:extLst>
              <a:ext uri="{FF2B5EF4-FFF2-40B4-BE49-F238E27FC236}">
                <a16:creationId xmlns:a16="http://schemas.microsoft.com/office/drawing/2014/main" id="{E1745CAB-9FC4-06AD-9EE2-28C8D912C731}"/>
              </a:ext>
            </a:extLst>
          </p:cNvPr>
          <p:cNvSpPr/>
          <p:nvPr/>
        </p:nvSpPr>
        <p:spPr>
          <a:xfrm>
            <a:off x="4222800" y="1930533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996;g2efdfd133eb_0_868">
            <a:extLst>
              <a:ext uri="{FF2B5EF4-FFF2-40B4-BE49-F238E27FC236}">
                <a16:creationId xmlns:a16="http://schemas.microsoft.com/office/drawing/2014/main" id="{8B14E317-EAA7-CD85-6869-053B3E7ED7F0}"/>
              </a:ext>
            </a:extLst>
          </p:cNvPr>
          <p:cNvSpPr/>
          <p:nvPr/>
        </p:nvSpPr>
        <p:spPr>
          <a:xfrm>
            <a:off x="4222800" y="2168742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997;g2efdfd133eb_0_868">
            <a:extLst>
              <a:ext uri="{FF2B5EF4-FFF2-40B4-BE49-F238E27FC236}">
                <a16:creationId xmlns:a16="http://schemas.microsoft.com/office/drawing/2014/main" id="{A1DAE7BE-259B-80C6-9029-B2A12C6C1B78}"/>
              </a:ext>
            </a:extLst>
          </p:cNvPr>
          <p:cNvSpPr/>
          <p:nvPr/>
        </p:nvSpPr>
        <p:spPr>
          <a:xfrm>
            <a:off x="4222800" y="2406950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998;g2efdfd133eb_0_868">
            <a:extLst>
              <a:ext uri="{FF2B5EF4-FFF2-40B4-BE49-F238E27FC236}">
                <a16:creationId xmlns:a16="http://schemas.microsoft.com/office/drawing/2014/main" id="{06EFF87E-D11B-BEAA-C7F0-4DDC366BAB74}"/>
              </a:ext>
            </a:extLst>
          </p:cNvPr>
          <p:cNvSpPr/>
          <p:nvPr/>
        </p:nvSpPr>
        <p:spPr>
          <a:xfrm>
            <a:off x="4222800" y="1311325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858;g28120bc8d10_0_307">
            <a:extLst>
              <a:ext uri="{FF2B5EF4-FFF2-40B4-BE49-F238E27FC236}">
                <a16:creationId xmlns:a16="http://schemas.microsoft.com/office/drawing/2014/main" id="{3793AC2B-9E42-CE0B-65CF-244862D1FDDB}"/>
              </a:ext>
            </a:extLst>
          </p:cNvPr>
          <p:cNvSpPr/>
          <p:nvPr/>
        </p:nvSpPr>
        <p:spPr>
          <a:xfrm>
            <a:off x="6443334" y="2102955"/>
            <a:ext cx="143747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64;g28120bc8d10_0_307">
            <a:extLst>
              <a:ext uri="{FF2B5EF4-FFF2-40B4-BE49-F238E27FC236}">
                <a16:creationId xmlns:a16="http://schemas.microsoft.com/office/drawing/2014/main" id="{59B4FEDE-9262-52A1-B899-9C2061AE8642}"/>
              </a:ext>
            </a:extLst>
          </p:cNvPr>
          <p:cNvSpPr/>
          <p:nvPr/>
        </p:nvSpPr>
        <p:spPr>
          <a:xfrm>
            <a:off x="7927386" y="2102955"/>
            <a:ext cx="1396428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영등포구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858;g28120bc8d10_0_307">
            <a:extLst>
              <a:ext uri="{FF2B5EF4-FFF2-40B4-BE49-F238E27FC236}">
                <a16:creationId xmlns:a16="http://schemas.microsoft.com/office/drawing/2014/main" id="{7357AA36-38C5-E0E8-D1D6-E67E546D3D86}"/>
              </a:ext>
            </a:extLst>
          </p:cNvPr>
          <p:cNvSpPr/>
          <p:nvPr/>
        </p:nvSpPr>
        <p:spPr>
          <a:xfrm>
            <a:off x="1582999" y="4676687"/>
            <a:ext cx="143747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64;g28120bc8d10_0_307">
            <a:extLst>
              <a:ext uri="{FF2B5EF4-FFF2-40B4-BE49-F238E27FC236}">
                <a16:creationId xmlns:a16="http://schemas.microsoft.com/office/drawing/2014/main" id="{3D032D9F-EF9E-C7C3-DF2D-CDB9DBD9E797}"/>
              </a:ext>
            </a:extLst>
          </p:cNvPr>
          <p:cNvSpPr/>
          <p:nvPr/>
        </p:nvSpPr>
        <p:spPr>
          <a:xfrm>
            <a:off x="3067051" y="4676687"/>
            <a:ext cx="1396428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58;g28120bc8d10_0_307">
            <a:extLst>
              <a:ext uri="{FF2B5EF4-FFF2-40B4-BE49-F238E27FC236}">
                <a16:creationId xmlns:a16="http://schemas.microsoft.com/office/drawing/2014/main" id="{12BEC666-D7D6-7B8B-D7FF-00E30A900BEF}"/>
              </a:ext>
            </a:extLst>
          </p:cNvPr>
          <p:cNvSpPr/>
          <p:nvPr/>
        </p:nvSpPr>
        <p:spPr>
          <a:xfrm>
            <a:off x="6443334" y="1797633"/>
            <a:ext cx="143747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64;g28120bc8d10_0_307">
            <a:extLst>
              <a:ext uri="{FF2B5EF4-FFF2-40B4-BE49-F238E27FC236}">
                <a16:creationId xmlns:a16="http://schemas.microsoft.com/office/drawing/2014/main" id="{0FE70D99-2792-FA8D-44D1-634A685834B9}"/>
              </a:ext>
            </a:extLst>
          </p:cNvPr>
          <p:cNvSpPr/>
          <p:nvPr/>
        </p:nvSpPr>
        <p:spPr>
          <a:xfrm>
            <a:off x="7927386" y="1797633"/>
            <a:ext cx="1396428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122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0D23EB-BC50-64FA-2862-5600A685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79;g28120bc8d10_0_403">
            <a:extLst>
              <a:ext uri="{FF2B5EF4-FFF2-40B4-BE49-F238E27FC236}">
                <a16:creationId xmlns:a16="http://schemas.microsoft.com/office/drawing/2014/main" id="{6AAED33A-8DFE-E77C-31B4-3380038BFA06}"/>
              </a:ext>
            </a:extLst>
          </p:cNvPr>
          <p:cNvSpPr/>
          <p:nvPr/>
        </p:nvSpPr>
        <p:spPr>
          <a:xfrm>
            <a:off x="360000" y="900000"/>
            <a:ext cx="4400700" cy="26871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80;g28120bc8d10_0_403">
            <a:extLst>
              <a:ext uri="{FF2B5EF4-FFF2-40B4-BE49-F238E27FC236}">
                <a16:creationId xmlns:a16="http://schemas.microsoft.com/office/drawing/2014/main" id="{3BEA2615-0150-7E59-020E-F9C91B127BB6}"/>
              </a:ext>
            </a:extLst>
          </p:cNvPr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 선택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81;g28120bc8d10_0_403">
            <a:extLst>
              <a:ext uri="{FF2B5EF4-FFF2-40B4-BE49-F238E27FC236}">
                <a16:creationId xmlns:a16="http://schemas.microsoft.com/office/drawing/2014/main" id="{7F569921-97D5-ED37-DD48-F82DEED7281C}"/>
              </a:ext>
            </a:extLst>
          </p:cNvPr>
          <p:cNvSpPr/>
          <p:nvPr/>
        </p:nvSpPr>
        <p:spPr>
          <a:xfrm>
            <a:off x="1831600" y="3183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82;g28120bc8d10_0_403">
            <a:extLst>
              <a:ext uri="{FF2B5EF4-FFF2-40B4-BE49-F238E27FC236}">
                <a16:creationId xmlns:a16="http://schemas.microsoft.com/office/drawing/2014/main" id="{221197E0-B142-6463-8FC5-B86B0FCE8B2D}"/>
              </a:ext>
            </a:extLst>
          </p:cNvPr>
          <p:cNvSpPr/>
          <p:nvPr/>
        </p:nvSpPr>
        <p:spPr>
          <a:xfrm>
            <a:off x="2627800" y="3183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83;g28120bc8d10_0_403">
            <a:extLst>
              <a:ext uri="{FF2B5EF4-FFF2-40B4-BE49-F238E27FC236}">
                <a16:creationId xmlns:a16="http://schemas.microsoft.com/office/drawing/2014/main" id="{4AC76BBA-C85D-6AB3-ED80-1140BACB021F}"/>
              </a:ext>
            </a:extLst>
          </p:cNvPr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884;g28120bc8d10_0_403">
            <a:extLst>
              <a:ext uri="{FF2B5EF4-FFF2-40B4-BE49-F238E27FC236}">
                <a16:creationId xmlns:a16="http://schemas.microsoft.com/office/drawing/2014/main" id="{B15D97A7-5971-C987-7692-7FA905B77FCC}"/>
              </a:ext>
            </a:extLst>
          </p:cNvPr>
          <p:cNvGraphicFramePr/>
          <p:nvPr/>
        </p:nvGraphicFramePr>
        <p:xfrm>
          <a:off x="719450" y="1556313"/>
          <a:ext cx="3825450" cy="106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사업구분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공사기간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sz="5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사급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2024.08.01 - 2024.09.30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첨부파일004.xlsx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첨부파일004.pdf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사급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첨부파일003.xlsx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첨부파일003.pdf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첨부파일002.xlsx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첨부파일002.pdf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첨부파일001.xlsx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첨부파일001.pdf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Google Shape;889;g28120bc8d10_0_403">
            <a:extLst>
              <a:ext uri="{FF2B5EF4-FFF2-40B4-BE49-F238E27FC236}">
                <a16:creationId xmlns:a16="http://schemas.microsoft.com/office/drawing/2014/main" id="{4D6A9B50-9AE2-4ECF-478C-EDB539BB980A}"/>
              </a:ext>
            </a:extLst>
          </p:cNvPr>
          <p:cNvGrpSpPr/>
          <p:nvPr/>
        </p:nvGrpSpPr>
        <p:grpSpPr>
          <a:xfrm>
            <a:off x="1499688" y="2747838"/>
            <a:ext cx="2265000" cy="180000"/>
            <a:chOff x="4065288" y="6528825"/>
            <a:chExt cx="2265000" cy="180000"/>
          </a:xfrm>
        </p:grpSpPr>
        <p:sp>
          <p:nvSpPr>
            <p:cNvPr id="14" name="Google Shape;890;g28120bc8d10_0_403">
              <a:extLst>
                <a:ext uri="{FF2B5EF4-FFF2-40B4-BE49-F238E27FC236}">
                  <a16:creationId xmlns:a16="http://schemas.microsoft.com/office/drawing/2014/main" id="{95600B43-640A-2BE1-FE2A-30995738E7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891;g28120bc8d10_0_403">
              <a:extLst>
                <a:ext uri="{FF2B5EF4-FFF2-40B4-BE49-F238E27FC236}">
                  <a16:creationId xmlns:a16="http://schemas.microsoft.com/office/drawing/2014/main" id="{C38A790D-A875-947A-F773-BFA50DA799C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892;g28120bc8d10_0_403">
              <a:extLst>
                <a:ext uri="{FF2B5EF4-FFF2-40B4-BE49-F238E27FC236}">
                  <a16:creationId xmlns:a16="http://schemas.microsoft.com/office/drawing/2014/main" id="{F9B0780D-FF02-BF37-93B8-F106F07DD700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893;g28120bc8d10_0_403">
              <a:extLst>
                <a:ext uri="{FF2B5EF4-FFF2-40B4-BE49-F238E27FC236}">
                  <a16:creationId xmlns:a16="http://schemas.microsoft.com/office/drawing/2014/main" id="{17DC4B04-CD28-1D7F-DDF5-C623DC33F375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894;g28120bc8d10_0_403">
              <a:extLst>
                <a:ext uri="{FF2B5EF4-FFF2-40B4-BE49-F238E27FC236}">
                  <a16:creationId xmlns:a16="http://schemas.microsoft.com/office/drawing/2014/main" id="{1E904FA3-B532-A00C-BEE2-1FC88CC9A9C2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895;g28120bc8d10_0_403">
              <a:extLst>
                <a:ext uri="{FF2B5EF4-FFF2-40B4-BE49-F238E27FC236}">
                  <a16:creationId xmlns:a16="http://schemas.microsoft.com/office/drawing/2014/main" id="{847B72E4-29BA-19C6-A610-C129C4219C97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896;g28120bc8d10_0_403">
              <a:extLst>
                <a:ext uri="{FF2B5EF4-FFF2-40B4-BE49-F238E27FC236}">
                  <a16:creationId xmlns:a16="http://schemas.microsoft.com/office/drawing/2014/main" id="{D46EBE79-AE3E-80C5-5E53-E89191ADF589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897;g28120bc8d10_0_403">
              <a:extLst>
                <a:ext uri="{FF2B5EF4-FFF2-40B4-BE49-F238E27FC236}">
                  <a16:creationId xmlns:a16="http://schemas.microsoft.com/office/drawing/2014/main" id="{6AAEB261-AB7A-219C-DF1A-DB0C4CBE14D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898;g28120bc8d10_0_403">
              <a:extLst>
                <a:ext uri="{FF2B5EF4-FFF2-40B4-BE49-F238E27FC236}">
                  <a16:creationId xmlns:a16="http://schemas.microsoft.com/office/drawing/2014/main" id="{9770C1D9-474C-F8BD-1583-02F0DC00DF3B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899;g28120bc8d10_0_403">
            <a:extLst>
              <a:ext uri="{FF2B5EF4-FFF2-40B4-BE49-F238E27FC236}">
                <a16:creationId xmlns:a16="http://schemas.microsoft.com/office/drawing/2014/main" id="{2E1F861E-41EC-BC53-04C4-393B34238397}"/>
              </a:ext>
            </a:extLst>
          </p:cNvPr>
          <p:cNvSpPr/>
          <p:nvPr/>
        </p:nvSpPr>
        <p:spPr>
          <a:xfrm>
            <a:off x="719450" y="2366475"/>
            <a:ext cx="644100" cy="268500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902;g28120bc8d10_0_403">
            <a:extLst>
              <a:ext uri="{FF2B5EF4-FFF2-40B4-BE49-F238E27FC236}">
                <a16:creationId xmlns:a16="http://schemas.microsoft.com/office/drawing/2014/main" id="{42438489-BF7B-6481-504A-A4D41F100CEE}"/>
              </a:ext>
            </a:extLst>
          </p:cNvPr>
          <p:cNvSpPr/>
          <p:nvPr/>
        </p:nvSpPr>
        <p:spPr>
          <a:xfrm>
            <a:off x="5220000" y="900000"/>
            <a:ext cx="4400700" cy="30612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903;g28120bc8d10_0_403">
            <a:extLst>
              <a:ext uri="{FF2B5EF4-FFF2-40B4-BE49-F238E27FC236}">
                <a16:creationId xmlns:a16="http://schemas.microsoft.com/office/drawing/2014/main" id="{91DEA814-99AA-38B4-ABBC-7661B6308DD0}"/>
              </a:ext>
            </a:extLst>
          </p:cNvPr>
          <p:cNvSpPr/>
          <p:nvPr/>
        </p:nvSpPr>
        <p:spPr>
          <a:xfrm>
            <a:off x="5518050" y="1382850"/>
            <a:ext cx="3882300" cy="2080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904;g28120bc8d10_0_403">
            <a:extLst>
              <a:ext uri="{FF2B5EF4-FFF2-40B4-BE49-F238E27FC236}">
                <a16:creationId xmlns:a16="http://schemas.microsoft.com/office/drawing/2014/main" id="{FF23C47E-DD7B-4311-B4FF-BB29FC037041}"/>
              </a:ext>
            </a:extLst>
          </p:cNvPr>
          <p:cNvSpPr/>
          <p:nvPr/>
        </p:nvSpPr>
        <p:spPr>
          <a:xfrm>
            <a:off x="5723602" y="17895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05;g28120bc8d10_0_403">
            <a:extLst>
              <a:ext uri="{FF2B5EF4-FFF2-40B4-BE49-F238E27FC236}">
                <a16:creationId xmlns:a16="http://schemas.microsoft.com/office/drawing/2014/main" id="{D4F8C029-6AD0-77E3-5620-73509423ED66}"/>
              </a:ext>
            </a:extLst>
          </p:cNvPr>
          <p:cNvSpPr/>
          <p:nvPr/>
        </p:nvSpPr>
        <p:spPr>
          <a:xfrm>
            <a:off x="6443000" y="17895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06;g28120bc8d10_0_403">
            <a:extLst>
              <a:ext uri="{FF2B5EF4-FFF2-40B4-BE49-F238E27FC236}">
                <a16:creationId xmlns:a16="http://schemas.microsoft.com/office/drawing/2014/main" id="{C30ABA81-5D99-805E-C209-CB0A8F9C7001}"/>
              </a:ext>
            </a:extLst>
          </p:cNvPr>
          <p:cNvSpPr/>
          <p:nvPr/>
        </p:nvSpPr>
        <p:spPr>
          <a:xfrm>
            <a:off x="5723602" y="20943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907;g28120bc8d10_0_403">
            <a:extLst>
              <a:ext uri="{FF2B5EF4-FFF2-40B4-BE49-F238E27FC236}">
                <a16:creationId xmlns:a16="http://schemas.microsoft.com/office/drawing/2014/main" id="{F13CF60A-949C-989D-1CF9-8CC3ABE856A6}"/>
              </a:ext>
            </a:extLst>
          </p:cNvPr>
          <p:cNvSpPr/>
          <p:nvPr/>
        </p:nvSpPr>
        <p:spPr>
          <a:xfrm>
            <a:off x="6443000" y="2094325"/>
            <a:ext cx="1800000" cy="27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선택해주세요.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908;g28120bc8d10_0_403">
            <a:extLst>
              <a:ext uri="{FF2B5EF4-FFF2-40B4-BE49-F238E27FC236}">
                <a16:creationId xmlns:a16="http://schemas.microsoft.com/office/drawing/2014/main" id="{5EB3EEF3-34C8-AE0F-721A-6F94D549C294}"/>
              </a:ext>
            </a:extLst>
          </p:cNvPr>
          <p:cNvSpPr/>
          <p:nvPr/>
        </p:nvSpPr>
        <p:spPr>
          <a:xfrm>
            <a:off x="5723602" y="23991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공사기간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09;g28120bc8d10_0_403">
            <a:extLst>
              <a:ext uri="{FF2B5EF4-FFF2-40B4-BE49-F238E27FC236}">
                <a16:creationId xmlns:a16="http://schemas.microsoft.com/office/drawing/2014/main" id="{C72D10A0-B53C-2189-71DB-EC7F5B172794}"/>
              </a:ext>
            </a:extLst>
          </p:cNvPr>
          <p:cNvSpPr/>
          <p:nvPr/>
        </p:nvSpPr>
        <p:spPr>
          <a:xfrm>
            <a:off x="5723602" y="2703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910;g28120bc8d10_0_403">
            <a:extLst>
              <a:ext uri="{FF2B5EF4-FFF2-40B4-BE49-F238E27FC236}">
                <a16:creationId xmlns:a16="http://schemas.microsoft.com/office/drawing/2014/main" id="{538869B8-77DC-F409-49CD-A3F35C146E3E}"/>
              </a:ext>
            </a:extLst>
          </p:cNvPr>
          <p:cNvSpPr/>
          <p:nvPr/>
        </p:nvSpPr>
        <p:spPr>
          <a:xfrm>
            <a:off x="6443000" y="2399125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911;g28120bc8d10_0_403">
            <a:extLst>
              <a:ext uri="{FF2B5EF4-FFF2-40B4-BE49-F238E27FC236}">
                <a16:creationId xmlns:a16="http://schemas.microsoft.com/office/drawing/2014/main" id="{FB800913-0D22-76F2-EA77-7E912D522FB2}"/>
              </a:ext>
            </a:extLst>
          </p:cNvPr>
          <p:cNvSpPr/>
          <p:nvPr/>
        </p:nvSpPr>
        <p:spPr>
          <a:xfrm>
            <a:off x="6443000" y="2703925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선택해 주세요. 	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912;g28120bc8d10_0_403">
            <a:extLst>
              <a:ext uri="{FF2B5EF4-FFF2-40B4-BE49-F238E27FC236}">
                <a16:creationId xmlns:a16="http://schemas.microsoft.com/office/drawing/2014/main" id="{504611EE-0F9B-ED5F-5160-BFE4DDD11FD8}"/>
              </a:ext>
            </a:extLst>
          </p:cNvPr>
          <p:cNvSpPr/>
          <p:nvPr/>
        </p:nvSpPr>
        <p:spPr>
          <a:xfrm>
            <a:off x="5723602" y="3084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913;g28120bc8d10_0_403">
            <a:extLst>
              <a:ext uri="{FF2B5EF4-FFF2-40B4-BE49-F238E27FC236}">
                <a16:creationId xmlns:a16="http://schemas.microsoft.com/office/drawing/2014/main" id="{8F25CA48-F3CE-3D29-4E98-E17DBE12620E}"/>
              </a:ext>
            </a:extLst>
          </p:cNvPr>
          <p:cNvSpPr/>
          <p:nvPr/>
        </p:nvSpPr>
        <p:spPr>
          <a:xfrm>
            <a:off x="6443000" y="3008738"/>
            <a:ext cx="2808000" cy="36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2개 파일 등록이 가능합니다.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30MB의 JPG, TXT, XLS, XLSX, XLSM, PDF, PNG, GIF, TIF, DOC, DOCX, JPEG, PPT, PPTX, ZIP, BMP, HWP 만 등록이 가능합니다.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914;g28120bc8d10_0_403">
            <a:extLst>
              <a:ext uri="{FF2B5EF4-FFF2-40B4-BE49-F238E27FC236}">
                <a16:creationId xmlns:a16="http://schemas.microsoft.com/office/drawing/2014/main" id="{C03A893E-7B25-370F-77B5-28ED14EC8AA8}"/>
              </a:ext>
            </a:extLst>
          </p:cNvPr>
          <p:cNvSpPr/>
          <p:nvPr/>
        </p:nvSpPr>
        <p:spPr>
          <a:xfrm>
            <a:off x="6519200" y="305372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915;g28120bc8d10_0_403">
            <a:extLst>
              <a:ext uri="{FF2B5EF4-FFF2-40B4-BE49-F238E27FC236}">
                <a16:creationId xmlns:a16="http://schemas.microsoft.com/office/drawing/2014/main" id="{95AD7A81-B70C-F619-B86D-BABB1969144F}"/>
              </a:ext>
            </a:extLst>
          </p:cNvPr>
          <p:cNvSpPr/>
          <p:nvPr/>
        </p:nvSpPr>
        <p:spPr>
          <a:xfrm>
            <a:off x="7959800" y="2139313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916;g28120bc8d10_0_403">
            <a:extLst>
              <a:ext uri="{FF2B5EF4-FFF2-40B4-BE49-F238E27FC236}">
                <a16:creationId xmlns:a16="http://schemas.microsoft.com/office/drawing/2014/main" id="{1E5990F8-9802-2A50-0685-82D889DFA254}"/>
              </a:ext>
            </a:extLst>
          </p:cNvPr>
          <p:cNvSpPr/>
          <p:nvPr/>
        </p:nvSpPr>
        <p:spPr>
          <a:xfrm>
            <a:off x="7509800" y="2399125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917;g28120bc8d10_0_403">
            <a:extLst>
              <a:ext uri="{FF2B5EF4-FFF2-40B4-BE49-F238E27FC236}">
                <a16:creationId xmlns:a16="http://schemas.microsoft.com/office/drawing/2014/main" id="{C8A4E26C-2C85-5587-252F-24953D3071DC}"/>
              </a:ext>
            </a:extLst>
          </p:cNvPr>
          <p:cNvSpPr/>
          <p:nvPr/>
        </p:nvSpPr>
        <p:spPr>
          <a:xfrm>
            <a:off x="6259402" y="3165925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918;g28120bc8d10_0_403">
            <a:extLst>
              <a:ext uri="{FF2B5EF4-FFF2-40B4-BE49-F238E27FC236}">
                <a16:creationId xmlns:a16="http://schemas.microsoft.com/office/drawing/2014/main" id="{233AB58F-5ACB-C297-39F6-1A9F0DA0255D}"/>
              </a:ext>
            </a:extLst>
          </p:cNvPr>
          <p:cNvSpPr/>
          <p:nvPr/>
        </p:nvSpPr>
        <p:spPr>
          <a:xfrm>
            <a:off x="542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 추가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919;g28120bc8d10_0_403">
            <a:extLst>
              <a:ext uri="{FF2B5EF4-FFF2-40B4-BE49-F238E27FC236}">
                <a16:creationId xmlns:a16="http://schemas.microsoft.com/office/drawing/2014/main" id="{EC4322D5-B8A7-5922-DE97-9215B4BE8076}"/>
              </a:ext>
            </a:extLst>
          </p:cNvPr>
          <p:cNvSpPr/>
          <p:nvPr/>
        </p:nvSpPr>
        <p:spPr>
          <a:xfrm>
            <a:off x="6701100" y="354212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920;g28120bc8d10_0_403">
            <a:extLst>
              <a:ext uri="{FF2B5EF4-FFF2-40B4-BE49-F238E27FC236}">
                <a16:creationId xmlns:a16="http://schemas.microsoft.com/office/drawing/2014/main" id="{B88449B7-F466-873D-B665-D86C2639B010}"/>
              </a:ext>
            </a:extLst>
          </p:cNvPr>
          <p:cNvSpPr/>
          <p:nvPr/>
        </p:nvSpPr>
        <p:spPr>
          <a:xfrm>
            <a:off x="7497300" y="354212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921;g28120bc8d10_0_403">
            <a:extLst>
              <a:ext uri="{FF2B5EF4-FFF2-40B4-BE49-F238E27FC236}">
                <a16:creationId xmlns:a16="http://schemas.microsoft.com/office/drawing/2014/main" id="{2D43B6CD-932F-7788-4346-CA45EF575467}"/>
              </a:ext>
            </a:extLst>
          </p:cNvPr>
          <p:cNvSpPr/>
          <p:nvPr/>
        </p:nvSpPr>
        <p:spPr>
          <a:xfrm>
            <a:off x="902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924;g28120bc8d10_0_403">
            <a:extLst>
              <a:ext uri="{FF2B5EF4-FFF2-40B4-BE49-F238E27FC236}">
                <a16:creationId xmlns:a16="http://schemas.microsoft.com/office/drawing/2014/main" id="{775870D4-8981-D318-7EEC-4DF8E084ED6D}"/>
              </a:ext>
            </a:extLst>
          </p:cNvPr>
          <p:cNvSpPr/>
          <p:nvPr/>
        </p:nvSpPr>
        <p:spPr>
          <a:xfrm>
            <a:off x="7197800" y="2399125"/>
            <a:ext cx="27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4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925;g28120bc8d10_0_403">
            <a:extLst>
              <a:ext uri="{FF2B5EF4-FFF2-40B4-BE49-F238E27FC236}">
                <a16:creationId xmlns:a16="http://schemas.microsoft.com/office/drawing/2014/main" id="{5A69B705-93ED-9606-B0ED-0E0A055972FD}"/>
              </a:ext>
            </a:extLst>
          </p:cNvPr>
          <p:cNvSpPr/>
          <p:nvPr/>
        </p:nvSpPr>
        <p:spPr>
          <a:xfrm>
            <a:off x="5723602" y="14847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926;g28120bc8d10_0_403">
            <a:extLst>
              <a:ext uri="{FF2B5EF4-FFF2-40B4-BE49-F238E27FC236}">
                <a16:creationId xmlns:a16="http://schemas.microsoft.com/office/drawing/2014/main" id="{C720AC26-8DA0-0040-3D54-57037EAF141D}"/>
              </a:ext>
            </a:extLst>
          </p:cNvPr>
          <p:cNvSpPr/>
          <p:nvPr/>
        </p:nvSpPr>
        <p:spPr>
          <a:xfrm>
            <a:off x="6443000" y="1484725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선택해 주세요.  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928;g28120bc8d10_0_403">
            <a:extLst>
              <a:ext uri="{FF2B5EF4-FFF2-40B4-BE49-F238E27FC236}">
                <a16:creationId xmlns:a16="http://schemas.microsoft.com/office/drawing/2014/main" id="{3AC1A53C-DF1C-ED60-4EC3-D8041AF6D9A7}"/>
              </a:ext>
            </a:extLst>
          </p:cNvPr>
          <p:cNvSpPr/>
          <p:nvPr/>
        </p:nvSpPr>
        <p:spPr>
          <a:xfrm>
            <a:off x="360000" y="3675150"/>
            <a:ext cx="4400700" cy="30612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929;g28120bc8d10_0_403">
            <a:extLst>
              <a:ext uri="{FF2B5EF4-FFF2-40B4-BE49-F238E27FC236}">
                <a16:creationId xmlns:a16="http://schemas.microsoft.com/office/drawing/2014/main" id="{AFF281FF-9873-189D-70BA-4CB620B42DE9}"/>
              </a:ext>
            </a:extLst>
          </p:cNvPr>
          <p:cNvSpPr/>
          <p:nvPr/>
        </p:nvSpPr>
        <p:spPr>
          <a:xfrm>
            <a:off x="658050" y="4158000"/>
            <a:ext cx="3882300" cy="2080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930;g28120bc8d10_0_403">
            <a:extLst>
              <a:ext uri="{FF2B5EF4-FFF2-40B4-BE49-F238E27FC236}">
                <a16:creationId xmlns:a16="http://schemas.microsoft.com/office/drawing/2014/main" id="{E7AEFC65-379F-B8F1-0D42-F33E7FB74485}"/>
              </a:ext>
            </a:extLst>
          </p:cNvPr>
          <p:cNvSpPr/>
          <p:nvPr/>
        </p:nvSpPr>
        <p:spPr>
          <a:xfrm>
            <a:off x="863602" y="45646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931;g28120bc8d10_0_403">
            <a:extLst>
              <a:ext uri="{FF2B5EF4-FFF2-40B4-BE49-F238E27FC236}">
                <a16:creationId xmlns:a16="http://schemas.microsoft.com/office/drawing/2014/main" id="{80AC6C39-B18F-1D74-2867-77624CD82E4B}"/>
              </a:ext>
            </a:extLst>
          </p:cNvPr>
          <p:cNvSpPr/>
          <p:nvPr/>
        </p:nvSpPr>
        <p:spPr>
          <a:xfrm>
            <a:off x="1583000" y="456467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여의도관로공사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932;g28120bc8d10_0_403">
            <a:extLst>
              <a:ext uri="{FF2B5EF4-FFF2-40B4-BE49-F238E27FC236}">
                <a16:creationId xmlns:a16="http://schemas.microsoft.com/office/drawing/2014/main" id="{75A77227-EBB9-2AC1-C6E8-8BB40D0AFF1F}"/>
              </a:ext>
            </a:extLst>
          </p:cNvPr>
          <p:cNvSpPr/>
          <p:nvPr/>
        </p:nvSpPr>
        <p:spPr>
          <a:xfrm>
            <a:off x="863602" y="48694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933;g28120bc8d10_0_403">
            <a:extLst>
              <a:ext uri="{FF2B5EF4-FFF2-40B4-BE49-F238E27FC236}">
                <a16:creationId xmlns:a16="http://schemas.microsoft.com/office/drawing/2014/main" id="{79203060-7311-3E82-4606-A1BE7076258D}"/>
              </a:ext>
            </a:extLst>
          </p:cNvPr>
          <p:cNvSpPr/>
          <p:nvPr/>
        </p:nvSpPr>
        <p:spPr>
          <a:xfrm>
            <a:off x="1583000" y="4869475"/>
            <a:ext cx="1800000" cy="27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2024.08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934;g28120bc8d10_0_403">
            <a:extLst>
              <a:ext uri="{FF2B5EF4-FFF2-40B4-BE49-F238E27FC236}">
                <a16:creationId xmlns:a16="http://schemas.microsoft.com/office/drawing/2014/main" id="{EC8A3283-4547-35D7-2ED9-E7CD439DA5E2}"/>
              </a:ext>
            </a:extLst>
          </p:cNvPr>
          <p:cNvSpPr/>
          <p:nvPr/>
        </p:nvSpPr>
        <p:spPr>
          <a:xfrm>
            <a:off x="863602" y="51742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공사기간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935;g28120bc8d10_0_403">
            <a:extLst>
              <a:ext uri="{FF2B5EF4-FFF2-40B4-BE49-F238E27FC236}">
                <a16:creationId xmlns:a16="http://schemas.microsoft.com/office/drawing/2014/main" id="{45B082E0-3C29-13F2-893C-B3F519FFEC25}"/>
              </a:ext>
            </a:extLst>
          </p:cNvPr>
          <p:cNvSpPr/>
          <p:nvPr/>
        </p:nvSpPr>
        <p:spPr>
          <a:xfrm>
            <a:off x="863602" y="54790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936;g28120bc8d10_0_403">
            <a:extLst>
              <a:ext uri="{FF2B5EF4-FFF2-40B4-BE49-F238E27FC236}">
                <a16:creationId xmlns:a16="http://schemas.microsoft.com/office/drawing/2014/main" id="{2FD61AFC-80D2-0768-D236-5FB2A96B87DF}"/>
              </a:ext>
            </a:extLst>
          </p:cNvPr>
          <p:cNvSpPr/>
          <p:nvPr/>
        </p:nvSpPr>
        <p:spPr>
          <a:xfrm>
            <a:off x="1583000" y="5174275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2024.08.01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937;g28120bc8d10_0_403">
            <a:extLst>
              <a:ext uri="{FF2B5EF4-FFF2-40B4-BE49-F238E27FC236}">
                <a16:creationId xmlns:a16="http://schemas.microsoft.com/office/drawing/2014/main" id="{77FC8069-C711-966F-31E8-CA8ADEE0F632}"/>
              </a:ext>
            </a:extLst>
          </p:cNvPr>
          <p:cNvSpPr/>
          <p:nvPr/>
        </p:nvSpPr>
        <p:spPr>
          <a:xfrm>
            <a:off x="1583000" y="5479075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SKB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사급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938;g28120bc8d10_0_403">
            <a:extLst>
              <a:ext uri="{FF2B5EF4-FFF2-40B4-BE49-F238E27FC236}">
                <a16:creationId xmlns:a16="http://schemas.microsoft.com/office/drawing/2014/main" id="{E533EE1E-3E75-3A7D-2976-3F2E4BA22AD5}"/>
              </a:ext>
            </a:extLst>
          </p:cNvPr>
          <p:cNvSpPr/>
          <p:nvPr/>
        </p:nvSpPr>
        <p:spPr>
          <a:xfrm>
            <a:off x="863602" y="58600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939;g28120bc8d10_0_403">
            <a:extLst>
              <a:ext uri="{FF2B5EF4-FFF2-40B4-BE49-F238E27FC236}">
                <a16:creationId xmlns:a16="http://schemas.microsoft.com/office/drawing/2014/main" id="{70E024A3-88F8-3506-4A4F-9E11C1A765B4}"/>
              </a:ext>
            </a:extLst>
          </p:cNvPr>
          <p:cNvSpPr/>
          <p:nvPr/>
        </p:nvSpPr>
        <p:spPr>
          <a:xfrm>
            <a:off x="1583000" y="5783888"/>
            <a:ext cx="2808000" cy="36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5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r>
              <a:rPr lang="ko-KR" sz="500" b="0" i="0" u="none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5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첨부파일004.pdf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940;g28120bc8d10_0_403">
            <a:extLst>
              <a:ext uri="{FF2B5EF4-FFF2-40B4-BE49-F238E27FC236}">
                <a16:creationId xmlns:a16="http://schemas.microsoft.com/office/drawing/2014/main" id="{118AE507-8013-B74D-771E-2A6FE43B08AF}"/>
              </a:ext>
            </a:extLst>
          </p:cNvPr>
          <p:cNvSpPr/>
          <p:nvPr/>
        </p:nvSpPr>
        <p:spPr>
          <a:xfrm>
            <a:off x="1659200" y="582887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941;g28120bc8d10_0_403">
            <a:extLst>
              <a:ext uri="{FF2B5EF4-FFF2-40B4-BE49-F238E27FC236}">
                <a16:creationId xmlns:a16="http://schemas.microsoft.com/office/drawing/2014/main" id="{BC8EDADE-0E9E-7553-300B-88964B67B898}"/>
              </a:ext>
            </a:extLst>
          </p:cNvPr>
          <p:cNvSpPr/>
          <p:nvPr/>
        </p:nvSpPr>
        <p:spPr>
          <a:xfrm>
            <a:off x="3099800" y="4914463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942;g28120bc8d10_0_403">
            <a:extLst>
              <a:ext uri="{FF2B5EF4-FFF2-40B4-BE49-F238E27FC236}">
                <a16:creationId xmlns:a16="http://schemas.microsoft.com/office/drawing/2014/main" id="{AA2C2CCB-0059-8F21-55B4-60B3258243DD}"/>
              </a:ext>
            </a:extLst>
          </p:cNvPr>
          <p:cNvSpPr/>
          <p:nvPr/>
        </p:nvSpPr>
        <p:spPr>
          <a:xfrm>
            <a:off x="2649800" y="5174275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2024.09.30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943;g28120bc8d10_0_403">
            <a:extLst>
              <a:ext uri="{FF2B5EF4-FFF2-40B4-BE49-F238E27FC236}">
                <a16:creationId xmlns:a16="http://schemas.microsoft.com/office/drawing/2014/main" id="{F030A191-7C88-5984-F962-437A7D3A5A9A}"/>
              </a:ext>
            </a:extLst>
          </p:cNvPr>
          <p:cNvSpPr/>
          <p:nvPr/>
        </p:nvSpPr>
        <p:spPr>
          <a:xfrm>
            <a:off x="1399402" y="5941075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944;g28120bc8d10_0_403">
            <a:extLst>
              <a:ext uri="{FF2B5EF4-FFF2-40B4-BE49-F238E27FC236}">
                <a16:creationId xmlns:a16="http://schemas.microsoft.com/office/drawing/2014/main" id="{D31469A6-79CB-467D-AF45-BADAEC5B5A16}"/>
              </a:ext>
            </a:extLst>
          </p:cNvPr>
          <p:cNvSpPr/>
          <p:nvPr/>
        </p:nvSpPr>
        <p:spPr>
          <a:xfrm>
            <a:off x="565550" y="381300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 상세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945;g28120bc8d10_0_403">
            <a:extLst>
              <a:ext uri="{FF2B5EF4-FFF2-40B4-BE49-F238E27FC236}">
                <a16:creationId xmlns:a16="http://schemas.microsoft.com/office/drawing/2014/main" id="{17196E71-3ECF-8981-43B0-FC588624BEBD}"/>
              </a:ext>
            </a:extLst>
          </p:cNvPr>
          <p:cNvSpPr/>
          <p:nvPr/>
        </p:nvSpPr>
        <p:spPr>
          <a:xfrm>
            <a:off x="1841100" y="631727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946;g28120bc8d10_0_403">
            <a:extLst>
              <a:ext uri="{FF2B5EF4-FFF2-40B4-BE49-F238E27FC236}">
                <a16:creationId xmlns:a16="http://schemas.microsoft.com/office/drawing/2014/main" id="{C724DD3E-361B-F4EC-3EF1-A24B47EC2DB7}"/>
              </a:ext>
            </a:extLst>
          </p:cNvPr>
          <p:cNvSpPr/>
          <p:nvPr/>
        </p:nvSpPr>
        <p:spPr>
          <a:xfrm>
            <a:off x="2637300" y="631727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947;g28120bc8d10_0_403">
            <a:extLst>
              <a:ext uri="{FF2B5EF4-FFF2-40B4-BE49-F238E27FC236}">
                <a16:creationId xmlns:a16="http://schemas.microsoft.com/office/drawing/2014/main" id="{63C64F38-8CA4-A4C5-FBB5-72BA664A0802}"/>
              </a:ext>
            </a:extLst>
          </p:cNvPr>
          <p:cNvSpPr/>
          <p:nvPr/>
        </p:nvSpPr>
        <p:spPr>
          <a:xfrm>
            <a:off x="4165550" y="381300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950;g28120bc8d10_0_403">
            <a:extLst>
              <a:ext uri="{FF2B5EF4-FFF2-40B4-BE49-F238E27FC236}">
                <a16:creationId xmlns:a16="http://schemas.microsoft.com/office/drawing/2014/main" id="{1836856B-823C-9CBC-B2B9-388F39D5AE24}"/>
              </a:ext>
            </a:extLst>
          </p:cNvPr>
          <p:cNvSpPr/>
          <p:nvPr/>
        </p:nvSpPr>
        <p:spPr>
          <a:xfrm>
            <a:off x="2337800" y="5174275"/>
            <a:ext cx="27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4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951;g28120bc8d10_0_403">
            <a:extLst>
              <a:ext uri="{FF2B5EF4-FFF2-40B4-BE49-F238E27FC236}">
                <a16:creationId xmlns:a16="http://schemas.microsoft.com/office/drawing/2014/main" id="{333D7821-E774-1CA3-AC6F-78DCA2F32AC2}"/>
              </a:ext>
            </a:extLst>
          </p:cNvPr>
          <p:cNvSpPr/>
          <p:nvPr/>
        </p:nvSpPr>
        <p:spPr>
          <a:xfrm>
            <a:off x="863602" y="42598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952;g28120bc8d10_0_403">
            <a:extLst>
              <a:ext uri="{FF2B5EF4-FFF2-40B4-BE49-F238E27FC236}">
                <a16:creationId xmlns:a16="http://schemas.microsoft.com/office/drawing/2014/main" id="{16FD20E6-6873-7C98-58F8-73011264E0D1}"/>
              </a:ext>
            </a:extLst>
          </p:cNvPr>
          <p:cNvSpPr/>
          <p:nvPr/>
        </p:nvSpPr>
        <p:spPr>
          <a:xfrm>
            <a:off x="1583000" y="4259875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SKB	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5" name="Google Shape;953;g28120bc8d10_0_403">
            <a:extLst>
              <a:ext uri="{FF2B5EF4-FFF2-40B4-BE49-F238E27FC236}">
                <a16:creationId xmlns:a16="http://schemas.microsoft.com/office/drawing/2014/main" id="{BD55E05E-A4A2-DF3C-7709-BCD52736733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492800" y="1401325"/>
            <a:ext cx="727200" cy="10293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" name="Google Shape;954;g28120bc8d10_0_403">
            <a:extLst>
              <a:ext uri="{FF2B5EF4-FFF2-40B4-BE49-F238E27FC236}">
                <a16:creationId xmlns:a16="http://schemas.microsoft.com/office/drawing/2014/main" id="{A32504A4-8D35-AC71-C3C1-73AA6465A602}"/>
              </a:ext>
            </a:extLst>
          </p:cNvPr>
          <p:cNvCxnSpPr>
            <a:stCxn id="23" idx="1"/>
            <a:endCxn id="50" idx="1"/>
          </p:cNvCxnSpPr>
          <p:nvPr/>
        </p:nvCxnSpPr>
        <p:spPr>
          <a:xfrm flipH="1">
            <a:off x="360050" y="2500725"/>
            <a:ext cx="359400" cy="2705100"/>
          </a:xfrm>
          <a:prstGeom prst="bentConnector3">
            <a:avLst>
              <a:gd name="adj1" fmla="val 16628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D11EF00-2FB7-FE76-E3E6-66060A4CCB8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 보건관리 팝업화면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314F61-ABEB-A3A4-2E08-692842310D7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(OK Safety)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9" name="Google Shape;994;g2efdfd133eb_0_868">
            <a:extLst>
              <a:ext uri="{FF2B5EF4-FFF2-40B4-BE49-F238E27FC236}">
                <a16:creationId xmlns:a16="http://schemas.microsoft.com/office/drawing/2014/main" id="{0D21BBBF-44A1-1AE8-F86C-2FEC4E4F9C3E}"/>
              </a:ext>
            </a:extLst>
          </p:cNvPr>
          <p:cNvSpPr/>
          <p:nvPr/>
        </p:nvSpPr>
        <p:spPr>
          <a:xfrm>
            <a:off x="4222800" y="1692325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995;g2efdfd133eb_0_868">
            <a:extLst>
              <a:ext uri="{FF2B5EF4-FFF2-40B4-BE49-F238E27FC236}">
                <a16:creationId xmlns:a16="http://schemas.microsoft.com/office/drawing/2014/main" id="{FB503FBF-39C9-D166-EE01-B993BF7A3167}"/>
              </a:ext>
            </a:extLst>
          </p:cNvPr>
          <p:cNvSpPr/>
          <p:nvPr/>
        </p:nvSpPr>
        <p:spPr>
          <a:xfrm>
            <a:off x="4222800" y="1930533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996;g2efdfd133eb_0_868">
            <a:extLst>
              <a:ext uri="{FF2B5EF4-FFF2-40B4-BE49-F238E27FC236}">
                <a16:creationId xmlns:a16="http://schemas.microsoft.com/office/drawing/2014/main" id="{CBF7D78D-8E21-EAF1-D11C-71A9969EC287}"/>
              </a:ext>
            </a:extLst>
          </p:cNvPr>
          <p:cNvSpPr/>
          <p:nvPr/>
        </p:nvSpPr>
        <p:spPr>
          <a:xfrm>
            <a:off x="4222800" y="2168742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997;g2efdfd133eb_0_868">
            <a:extLst>
              <a:ext uri="{FF2B5EF4-FFF2-40B4-BE49-F238E27FC236}">
                <a16:creationId xmlns:a16="http://schemas.microsoft.com/office/drawing/2014/main" id="{AF0F479F-36D2-68B3-3A25-4E76512120C1}"/>
              </a:ext>
            </a:extLst>
          </p:cNvPr>
          <p:cNvSpPr/>
          <p:nvPr/>
        </p:nvSpPr>
        <p:spPr>
          <a:xfrm>
            <a:off x="4222800" y="2406950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998;g2efdfd133eb_0_868">
            <a:extLst>
              <a:ext uri="{FF2B5EF4-FFF2-40B4-BE49-F238E27FC236}">
                <a16:creationId xmlns:a16="http://schemas.microsoft.com/office/drawing/2014/main" id="{6FE58586-2A04-524E-BECB-C4E626ADA8D9}"/>
              </a:ext>
            </a:extLst>
          </p:cNvPr>
          <p:cNvSpPr/>
          <p:nvPr/>
        </p:nvSpPr>
        <p:spPr>
          <a:xfrm>
            <a:off x="4222800" y="1311325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6" name="그래픽 85" descr="일일 일정표 단색으로 채워진">
            <a:extLst>
              <a:ext uri="{FF2B5EF4-FFF2-40B4-BE49-F238E27FC236}">
                <a16:creationId xmlns:a16="http://schemas.microsoft.com/office/drawing/2014/main" id="{ED35CE9C-F1AA-A7F5-0E02-AC42F61E0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6654" y="2438543"/>
            <a:ext cx="164242" cy="188524"/>
          </a:xfrm>
          <a:prstGeom prst="rect">
            <a:avLst/>
          </a:prstGeom>
        </p:spPr>
      </p:pic>
      <p:pic>
        <p:nvPicPr>
          <p:cNvPr id="88" name="그래픽 87" descr="일일 일정표 단색으로 채워진">
            <a:extLst>
              <a:ext uri="{FF2B5EF4-FFF2-40B4-BE49-F238E27FC236}">
                <a16:creationId xmlns:a16="http://schemas.microsoft.com/office/drawing/2014/main" id="{0B3C5B67-3CDC-2709-0E1C-CBD45E7BE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379" y="2438543"/>
            <a:ext cx="164242" cy="188524"/>
          </a:xfrm>
          <a:prstGeom prst="rect">
            <a:avLst/>
          </a:prstGeom>
        </p:spPr>
      </p:pic>
      <p:pic>
        <p:nvPicPr>
          <p:cNvPr id="89" name="그래픽 88" descr="일일 일정표 단색으로 채워진">
            <a:extLst>
              <a:ext uri="{FF2B5EF4-FFF2-40B4-BE49-F238E27FC236}">
                <a16:creationId xmlns:a16="http://schemas.microsoft.com/office/drawing/2014/main" id="{B3B3D6AA-B298-28FF-1A0C-8BF483BB9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0625" y="5214475"/>
            <a:ext cx="164242" cy="188524"/>
          </a:xfrm>
          <a:prstGeom prst="rect">
            <a:avLst/>
          </a:prstGeom>
        </p:spPr>
      </p:pic>
      <p:pic>
        <p:nvPicPr>
          <p:cNvPr id="90" name="그래픽 89" descr="일일 일정표 단색으로 채워진">
            <a:extLst>
              <a:ext uri="{FF2B5EF4-FFF2-40B4-BE49-F238E27FC236}">
                <a16:creationId xmlns:a16="http://schemas.microsoft.com/office/drawing/2014/main" id="{4D25EAE2-4ACD-699E-84E0-065D01F0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9350" y="5214475"/>
            <a:ext cx="164242" cy="1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2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BD2515-4C88-2F13-C5BD-8EFC116F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959;g2efdfd133eb_0_868">
            <a:extLst>
              <a:ext uri="{FF2B5EF4-FFF2-40B4-BE49-F238E27FC236}">
                <a16:creationId xmlns:a16="http://schemas.microsoft.com/office/drawing/2014/main" id="{5B6E1F6D-A53C-3D99-1C39-76D46E1FD734}"/>
              </a:ext>
            </a:extLst>
          </p:cNvPr>
          <p:cNvSpPr/>
          <p:nvPr/>
        </p:nvSpPr>
        <p:spPr>
          <a:xfrm>
            <a:off x="360000" y="900000"/>
            <a:ext cx="4400700" cy="26994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960;g2efdfd133eb_0_868">
            <a:extLst>
              <a:ext uri="{FF2B5EF4-FFF2-40B4-BE49-F238E27FC236}">
                <a16:creationId xmlns:a16="http://schemas.microsoft.com/office/drawing/2014/main" id="{1AD4608F-C4BC-3804-3EFD-9CC2743D5078}"/>
              </a:ext>
            </a:extLst>
          </p:cNvPr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61;g2efdfd133eb_0_868">
            <a:extLst>
              <a:ext uri="{FF2B5EF4-FFF2-40B4-BE49-F238E27FC236}">
                <a16:creationId xmlns:a16="http://schemas.microsoft.com/office/drawing/2014/main" id="{6478A286-585F-C373-4653-5915D9216FC4}"/>
              </a:ext>
            </a:extLst>
          </p:cNvPr>
          <p:cNvSpPr/>
          <p:nvPr/>
        </p:nvSpPr>
        <p:spPr>
          <a:xfrm>
            <a:off x="1564950" y="310946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62;g2efdfd133eb_0_868">
            <a:extLst>
              <a:ext uri="{FF2B5EF4-FFF2-40B4-BE49-F238E27FC236}">
                <a16:creationId xmlns:a16="http://schemas.microsoft.com/office/drawing/2014/main" id="{7D06D855-49D8-26FE-B498-5D50B3B7B45A}"/>
              </a:ext>
            </a:extLst>
          </p:cNvPr>
          <p:cNvSpPr/>
          <p:nvPr/>
        </p:nvSpPr>
        <p:spPr>
          <a:xfrm>
            <a:off x="2361150" y="310946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963;g2efdfd133eb_0_868">
            <a:extLst>
              <a:ext uri="{FF2B5EF4-FFF2-40B4-BE49-F238E27FC236}">
                <a16:creationId xmlns:a16="http://schemas.microsoft.com/office/drawing/2014/main" id="{B485AD7D-DAEE-6EBE-2A70-D7545CA9BBAD}"/>
              </a:ext>
            </a:extLst>
          </p:cNvPr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964;g2efdfd133eb_0_868">
            <a:extLst>
              <a:ext uri="{FF2B5EF4-FFF2-40B4-BE49-F238E27FC236}">
                <a16:creationId xmlns:a16="http://schemas.microsoft.com/office/drawing/2014/main" id="{5D71E96B-02A0-3931-44D0-B86EEC15701E}"/>
              </a:ext>
            </a:extLst>
          </p:cNvPr>
          <p:cNvGrpSpPr/>
          <p:nvPr/>
        </p:nvGrpSpPr>
        <p:grpSpPr>
          <a:xfrm>
            <a:off x="1233038" y="2761300"/>
            <a:ext cx="2265000" cy="180000"/>
            <a:chOff x="4065288" y="6528825"/>
            <a:chExt cx="2265000" cy="180000"/>
          </a:xfrm>
        </p:grpSpPr>
        <p:sp>
          <p:nvSpPr>
            <p:cNvPr id="9" name="Google Shape;965;g2efdfd133eb_0_868">
              <a:extLst>
                <a:ext uri="{FF2B5EF4-FFF2-40B4-BE49-F238E27FC236}">
                  <a16:creationId xmlns:a16="http://schemas.microsoft.com/office/drawing/2014/main" id="{61B5FFD9-0FD9-4464-1C71-013B8ACDEDB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966;g2efdfd133eb_0_868">
              <a:extLst>
                <a:ext uri="{FF2B5EF4-FFF2-40B4-BE49-F238E27FC236}">
                  <a16:creationId xmlns:a16="http://schemas.microsoft.com/office/drawing/2014/main" id="{04CD8E01-B0F6-6005-8A7D-E686AC2E28DF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967;g2efdfd133eb_0_868">
              <a:extLst>
                <a:ext uri="{FF2B5EF4-FFF2-40B4-BE49-F238E27FC236}">
                  <a16:creationId xmlns:a16="http://schemas.microsoft.com/office/drawing/2014/main" id="{84EDE276-9748-B719-7F39-23E9018D33E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968;g2efdfd133eb_0_868">
              <a:extLst>
                <a:ext uri="{FF2B5EF4-FFF2-40B4-BE49-F238E27FC236}">
                  <a16:creationId xmlns:a16="http://schemas.microsoft.com/office/drawing/2014/main" id="{B9F19808-B4F1-A590-D0BE-6A75A25FE0D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969;g2efdfd133eb_0_868">
              <a:extLst>
                <a:ext uri="{FF2B5EF4-FFF2-40B4-BE49-F238E27FC236}">
                  <a16:creationId xmlns:a16="http://schemas.microsoft.com/office/drawing/2014/main" id="{B2C4E093-535B-4B35-457D-89DFD2958AE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970;g2efdfd133eb_0_868">
              <a:extLst>
                <a:ext uri="{FF2B5EF4-FFF2-40B4-BE49-F238E27FC236}">
                  <a16:creationId xmlns:a16="http://schemas.microsoft.com/office/drawing/2014/main" id="{A9C79FB3-186F-93E2-CB99-72AA503391F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971;g2efdfd133eb_0_868">
              <a:extLst>
                <a:ext uri="{FF2B5EF4-FFF2-40B4-BE49-F238E27FC236}">
                  <a16:creationId xmlns:a16="http://schemas.microsoft.com/office/drawing/2014/main" id="{EF33EF6A-186C-BA69-1D02-7256639E4BF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972;g2efdfd133eb_0_868">
              <a:extLst>
                <a:ext uri="{FF2B5EF4-FFF2-40B4-BE49-F238E27FC236}">
                  <a16:creationId xmlns:a16="http://schemas.microsoft.com/office/drawing/2014/main" id="{691D972A-1793-5EAE-77A1-6E16383A5EE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973;g2efdfd133eb_0_868">
              <a:extLst>
                <a:ext uri="{FF2B5EF4-FFF2-40B4-BE49-F238E27FC236}">
                  <a16:creationId xmlns:a16="http://schemas.microsoft.com/office/drawing/2014/main" id="{7CD73549-CB52-3B28-647A-B8EEB64C795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" name="Google Shape;974;g2efdfd133eb_0_868">
            <a:extLst>
              <a:ext uri="{FF2B5EF4-FFF2-40B4-BE49-F238E27FC236}">
                <a16:creationId xmlns:a16="http://schemas.microsoft.com/office/drawing/2014/main" id="{67297B2F-9263-E447-16B6-29C3C6D7B54E}"/>
              </a:ext>
            </a:extLst>
          </p:cNvPr>
          <p:cNvSpPr/>
          <p:nvPr/>
        </p:nvSpPr>
        <p:spPr>
          <a:xfrm>
            <a:off x="5310000" y="900000"/>
            <a:ext cx="4400700" cy="3007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75;g2efdfd133eb_0_868">
            <a:extLst>
              <a:ext uri="{FF2B5EF4-FFF2-40B4-BE49-F238E27FC236}">
                <a16:creationId xmlns:a16="http://schemas.microsoft.com/office/drawing/2014/main" id="{ECA42512-19A4-147E-3955-0D860218605C}"/>
              </a:ext>
            </a:extLst>
          </p:cNvPr>
          <p:cNvSpPr/>
          <p:nvPr/>
        </p:nvSpPr>
        <p:spPr>
          <a:xfrm>
            <a:off x="5608050" y="1350000"/>
            <a:ext cx="3882300" cy="2016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976;g2efdfd133eb_0_868">
            <a:extLst>
              <a:ext uri="{FF2B5EF4-FFF2-40B4-BE49-F238E27FC236}">
                <a16:creationId xmlns:a16="http://schemas.microsoft.com/office/drawing/2014/main" id="{7AC6997D-838E-8EEC-B017-DC7A62AD676E}"/>
              </a:ext>
            </a:extLst>
          </p:cNvPr>
          <p:cNvSpPr/>
          <p:nvPr/>
        </p:nvSpPr>
        <p:spPr>
          <a:xfrm>
            <a:off x="5813602" y="1450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977;g2efdfd133eb_0_868">
            <a:extLst>
              <a:ext uri="{FF2B5EF4-FFF2-40B4-BE49-F238E27FC236}">
                <a16:creationId xmlns:a16="http://schemas.microsoft.com/office/drawing/2014/main" id="{67F860A1-C96B-8900-E0E9-0DD2C27BC517}"/>
              </a:ext>
            </a:extLst>
          </p:cNvPr>
          <p:cNvSpPr/>
          <p:nvPr/>
        </p:nvSpPr>
        <p:spPr>
          <a:xfrm>
            <a:off x="6533000" y="14509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78;g2efdfd133eb_0_868">
            <a:extLst>
              <a:ext uri="{FF2B5EF4-FFF2-40B4-BE49-F238E27FC236}">
                <a16:creationId xmlns:a16="http://schemas.microsoft.com/office/drawing/2014/main" id="{23AD29D0-A1A7-A3DE-E2BB-C9EB4C704AE4}"/>
              </a:ext>
            </a:extLst>
          </p:cNvPr>
          <p:cNvSpPr/>
          <p:nvPr/>
        </p:nvSpPr>
        <p:spPr>
          <a:xfrm>
            <a:off x="5813602" y="17557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979;g2efdfd133eb_0_868">
            <a:extLst>
              <a:ext uri="{FF2B5EF4-FFF2-40B4-BE49-F238E27FC236}">
                <a16:creationId xmlns:a16="http://schemas.microsoft.com/office/drawing/2014/main" id="{A1B9C265-CA8E-F6D8-5F83-7425A8781519}"/>
              </a:ext>
            </a:extLst>
          </p:cNvPr>
          <p:cNvSpPr/>
          <p:nvPr/>
        </p:nvSpPr>
        <p:spPr>
          <a:xfrm>
            <a:off x="7321700" y="1755688"/>
            <a:ext cx="20913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배송지를 검색해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980;g2efdfd133eb_0_868">
            <a:extLst>
              <a:ext uri="{FF2B5EF4-FFF2-40B4-BE49-F238E27FC236}">
                <a16:creationId xmlns:a16="http://schemas.microsoft.com/office/drawing/2014/main" id="{B2E69301-7B6E-9E35-2162-C005E47A8777}"/>
              </a:ext>
            </a:extLst>
          </p:cNvPr>
          <p:cNvSpPr/>
          <p:nvPr/>
        </p:nvSpPr>
        <p:spPr>
          <a:xfrm>
            <a:off x="5813602" y="20605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981;g2efdfd133eb_0_868">
            <a:extLst>
              <a:ext uri="{FF2B5EF4-FFF2-40B4-BE49-F238E27FC236}">
                <a16:creationId xmlns:a16="http://schemas.microsoft.com/office/drawing/2014/main" id="{E300E734-F77E-8C4D-C196-9714FD5C6B5E}"/>
              </a:ext>
            </a:extLst>
          </p:cNvPr>
          <p:cNvSpPr/>
          <p:nvPr/>
        </p:nvSpPr>
        <p:spPr>
          <a:xfrm>
            <a:off x="5813602" y="26701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 연락처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982;g2efdfd133eb_0_868">
            <a:extLst>
              <a:ext uri="{FF2B5EF4-FFF2-40B4-BE49-F238E27FC236}">
                <a16:creationId xmlns:a16="http://schemas.microsoft.com/office/drawing/2014/main" id="{A1B36767-E50D-41D2-E871-0F6DD294DE86}"/>
              </a:ext>
            </a:extLst>
          </p:cNvPr>
          <p:cNvSpPr/>
          <p:nvPr/>
        </p:nvSpPr>
        <p:spPr>
          <a:xfrm>
            <a:off x="6533000" y="26701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83;g2efdfd133eb_0_868">
            <a:extLst>
              <a:ext uri="{FF2B5EF4-FFF2-40B4-BE49-F238E27FC236}">
                <a16:creationId xmlns:a16="http://schemas.microsoft.com/office/drawing/2014/main" id="{99410686-2DD2-153A-40D3-9713B0F99208}"/>
              </a:ext>
            </a:extLst>
          </p:cNvPr>
          <p:cNvSpPr/>
          <p:nvPr/>
        </p:nvSpPr>
        <p:spPr>
          <a:xfrm>
            <a:off x="6752250" y="3534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84;g2efdfd133eb_0_868">
            <a:extLst>
              <a:ext uri="{FF2B5EF4-FFF2-40B4-BE49-F238E27FC236}">
                <a16:creationId xmlns:a16="http://schemas.microsoft.com/office/drawing/2014/main" id="{3A00CE66-39D1-24D5-C9AA-33AE0B59F272}"/>
              </a:ext>
            </a:extLst>
          </p:cNvPr>
          <p:cNvSpPr/>
          <p:nvPr/>
        </p:nvSpPr>
        <p:spPr>
          <a:xfrm>
            <a:off x="551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985;g2efdfd133eb_0_868">
            <a:extLst>
              <a:ext uri="{FF2B5EF4-FFF2-40B4-BE49-F238E27FC236}">
                <a16:creationId xmlns:a16="http://schemas.microsoft.com/office/drawing/2014/main" id="{0B701485-1649-0AAC-BD01-FE5F48A7B6F3}"/>
              </a:ext>
            </a:extLst>
          </p:cNvPr>
          <p:cNvSpPr/>
          <p:nvPr/>
        </p:nvSpPr>
        <p:spPr>
          <a:xfrm>
            <a:off x="911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986;g2efdfd133eb_0_868">
            <a:extLst>
              <a:ext uri="{FF2B5EF4-FFF2-40B4-BE49-F238E27FC236}">
                <a16:creationId xmlns:a16="http://schemas.microsoft.com/office/drawing/2014/main" id="{39536FDD-9FCC-D7AC-A18D-CF5DAF4202E5}"/>
              </a:ext>
            </a:extLst>
          </p:cNvPr>
          <p:cNvSpPr/>
          <p:nvPr/>
        </p:nvSpPr>
        <p:spPr>
          <a:xfrm>
            <a:off x="6533000" y="175571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87;g2efdfd133eb_0_868">
            <a:extLst>
              <a:ext uri="{FF2B5EF4-FFF2-40B4-BE49-F238E27FC236}">
                <a16:creationId xmlns:a16="http://schemas.microsoft.com/office/drawing/2014/main" id="{1D4DDE98-EC70-98D3-A7CC-BD96F294D2F1}"/>
              </a:ext>
            </a:extLst>
          </p:cNvPr>
          <p:cNvSpPr/>
          <p:nvPr/>
        </p:nvSpPr>
        <p:spPr>
          <a:xfrm>
            <a:off x="6533000" y="20605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988;g2efdfd133eb_0_868">
            <a:extLst>
              <a:ext uri="{FF2B5EF4-FFF2-40B4-BE49-F238E27FC236}">
                <a16:creationId xmlns:a16="http://schemas.microsoft.com/office/drawing/2014/main" id="{4F73E20A-184D-C69D-592D-8FE29E373EE8}"/>
              </a:ext>
            </a:extLst>
          </p:cNvPr>
          <p:cNvSpPr/>
          <p:nvPr/>
        </p:nvSpPr>
        <p:spPr>
          <a:xfrm>
            <a:off x="5813602" y="23653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989;g2efdfd133eb_0_868">
            <a:extLst>
              <a:ext uri="{FF2B5EF4-FFF2-40B4-BE49-F238E27FC236}">
                <a16:creationId xmlns:a16="http://schemas.microsoft.com/office/drawing/2014/main" id="{C54099B1-F5FD-DA9A-BD0D-0CFE2C22C55A}"/>
              </a:ext>
            </a:extLst>
          </p:cNvPr>
          <p:cNvSpPr/>
          <p:nvPr/>
        </p:nvSpPr>
        <p:spPr>
          <a:xfrm>
            <a:off x="6533000" y="23653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990;g2efdfd133eb_0_868">
            <a:extLst>
              <a:ext uri="{FF2B5EF4-FFF2-40B4-BE49-F238E27FC236}">
                <a16:creationId xmlns:a16="http://schemas.microsoft.com/office/drawing/2014/main" id="{B97E6B15-F631-D661-4439-26B1E6D97C10}"/>
              </a:ext>
            </a:extLst>
          </p:cNvPr>
          <p:cNvSpPr/>
          <p:nvPr/>
        </p:nvSpPr>
        <p:spPr>
          <a:xfrm>
            <a:off x="5813602" y="2974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배송요청사항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991;g2efdfd133eb_0_868">
            <a:extLst>
              <a:ext uri="{FF2B5EF4-FFF2-40B4-BE49-F238E27FC236}">
                <a16:creationId xmlns:a16="http://schemas.microsoft.com/office/drawing/2014/main" id="{C0F54756-7D6E-5277-983D-459B8FB2D891}"/>
              </a:ext>
            </a:extLst>
          </p:cNvPr>
          <p:cNvSpPr/>
          <p:nvPr/>
        </p:nvSpPr>
        <p:spPr>
          <a:xfrm>
            <a:off x="6533000" y="29749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(선택)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992;g2efdfd133eb_0_868">
            <a:extLst>
              <a:ext uri="{FF2B5EF4-FFF2-40B4-BE49-F238E27FC236}">
                <a16:creationId xmlns:a16="http://schemas.microsoft.com/office/drawing/2014/main" id="{389225C9-39A3-E4B1-6A40-68F5BE2FE62C}"/>
              </a:ext>
            </a:extLst>
          </p:cNvPr>
          <p:cNvSpPr/>
          <p:nvPr/>
        </p:nvSpPr>
        <p:spPr>
          <a:xfrm>
            <a:off x="7548450" y="3534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Google Shape;993;g2efdfd133eb_0_868">
            <a:extLst>
              <a:ext uri="{FF2B5EF4-FFF2-40B4-BE49-F238E27FC236}">
                <a16:creationId xmlns:a16="http://schemas.microsoft.com/office/drawing/2014/main" id="{A1EE146C-F899-095A-24BA-5B8EF427DD8C}"/>
              </a:ext>
            </a:extLst>
          </p:cNvPr>
          <p:cNvGraphicFramePr/>
          <p:nvPr/>
        </p:nvGraphicFramePr>
        <p:xfrm>
          <a:off x="565575" y="1553213"/>
          <a:ext cx="3979350" cy="106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연락처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배송요청사항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ko-KR" sz="5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5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(기본배송지)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22800" y="1692325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995;g2efdfd133eb_0_868">
            <a:extLst>
              <a:ext uri="{FF2B5EF4-FFF2-40B4-BE49-F238E27FC236}">
                <a16:creationId xmlns:a16="http://schemas.microsoft.com/office/drawing/2014/main" id="{2EBAE8EF-FE4B-6B1A-31A2-C751B1F31F58}"/>
              </a:ext>
            </a:extLst>
          </p:cNvPr>
          <p:cNvSpPr/>
          <p:nvPr/>
        </p:nvSpPr>
        <p:spPr>
          <a:xfrm>
            <a:off x="4222800" y="1930533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996;g2efdfd133eb_0_868">
            <a:extLst>
              <a:ext uri="{FF2B5EF4-FFF2-40B4-BE49-F238E27FC236}">
                <a16:creationId xmlns:a16="http://schemas.microsoft.com/office/drawing/2014/main" id="{32A9AE17-2825-F8E8-3BBD-B6D6D794A763}"/>
              </a:ext>
            </a:extLst>
          </p:cNvPr>
          <p:cNvSpPr/>
          <p:nvPr/>
        </p:nvSpPr>
        <p:spPr>
          <a:xfrm>
            <a:off x="4222800" y="2168742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997;g2efdfd133eb_0_868">
            <a:extLst>
              <a:ext uri="{FF2B5EF4-FFF2-40B4-BE49-F238E27FC236}">
                <a16:creationId xmlns:a16="http://schemas.microsoft.com/office/drawing/2014/main" id="{245F773D-5209-539A-F709-18DD7288B6DD}"/>
              </a:ext>
            </a:extLst>
          </p:cNvPr>
          <p:cNvSpPr/>
          <p:nvPr/>
        </p:nvSpPr>
        <p:spPr>
          <a:xfrm>
            <a:off x="4222800" y="2406950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4222800" y="1311325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999;g2efdfd133eb_0_868">
            <a:extLst>
              <a:ext uri="{FF2B5EF4-FFF2-40B4-BE49-F238E27FC236}">
                <a16:creationId xmlns:a16="http://schemas.microsoft.com/office/drawing/2014/main" id="{9BC95F23-898D-34DC-C2D3-B9BD8FB050F7}"/>
              </a:ext>
            </a:extLst>
          </p:cNvPr>
          <p:cNvSpPr/>
          <p:nvPr/>
        </p:nvSpPr>
        <p:spPr>
          <a:xfrm>
            <a:off x="360000" y="3780000"/>
            <a:ext cx="4400700" cy="3007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658050" y="4230000"/>
            <a:ext cx="3882300" cy="2016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001;g2efdfd133eb_0_868">
            <a:extLst>
              <a:ext uri="{FF2B5EF4-FFF2-40B4-BE49-F238E27FC236}">
                <a16:creationId xmlns:a16="http://schemas.microsoft.com/office/drawing/2014/main" id="{285B25CC-A565-E95A-1D8C-B4456387559F}"/>
              </a:ext>
            </a:extLst>
          </p:cNvPr>
          <p:cNvSpPr/>
          <p:nvPr/>
        </p:nvSpPr>
        <p:spPr>
          <a:xfrm>
            <a:off x="863602" y="4330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002;g2efdfd133eb_0_868">
            <a:extLst>
              <a:ext uri="{FF2B5EF4-FFF2-40B4-BE49-F238E27FC236}">
                <a16:creationId xmlns:a16="http://schemas.microsoft.com/office/drawing/2014/main" id="{36894BD9-0F96-55AF-93A8-26D1294D4C80}"/>
              </a:ext>
            </a:extLst>
          </p:cNvPr>
          <p:cNvSpPr/>
          <p:nvPr/>
        </p:nvSpPr>
        <p:spPr>
          <a:xfrm>
            <a:off x="1583000" y="43309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여의도지점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003;g2efdfd133eb_0_868">
            <a:extLst>
              <a:ext uri="{FF2B5EF4-FFF2-40B4-BE49-F238E27FC236}">
                <a16:creationId xmlns:a16="http://schemas.microsoft.com/office/drawing/2014/main" id="{9D4DB53D-165D-8058-71E2-F0F11153DC8E}"/>
              </a:ext>
            </a:extLst>
          </p:cNvPr>
          <p:cNvSpPr/>
          <p:nvPr/>
        </p:nvSpPr>
        <p:spPr>
          <a:xfrm>
            <a:off x="863602" y="46357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004;g2efdfd133eb_0_868">
            <a:extLst>
              <a:ext uri="{FF2B5EF4-FFF2-40B4-BE49-F238E27FC236}">
                <a16:creationId xmlns:a16="http://schemas.microsoft.com/office/drawing/2014/main" id="{C7D593A3-AD8F-CDD1-6000-3911291EE103}"/>
              </a:ext>
            </a:extLst>
          </p:cNvPr>
          <p:cNvSpPr/>
          <p:nvPr/>
        </p:nvSpPr>
        <p:spPr>
          <a:xfrm>
            <a:off x="2371700" y="4635688"/>
            <a:ext cx="20913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 83 (오투타워)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005;g2efdfd133eb_0_868">
            <a:extLst>
              <a:ext uri="{FF2B5EF4-FFF2-40B4-BE49-F238E27FC236}">
                <a16:creationId xmlns:a16="http://schemas.microsoft.com/office/drawing/2014/main" id="{0BD51293-019E-C549-8A1E-EF744ED25FFF}"/>
              </a:ext>
            </a:extLst>
          </p:cNvPr>
          <p:cNvSpPr/>
          <p:nvPr/>
        </p:nvSpPr>
        <p:spPr>
          <a:xfrm>
            <a:off x="863602" y="49405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006;g2efdfd133eb_0_868">
            <a:extLst>
              <a:ext uri="{FF2B5EF4-FFF2-40B4-BE49-F238E27FC236}">
                <a16:creationId xmlns:a16="http://schemas.microsoft.com/office/drawing/2014/main" id="{8DD34116-B12E-F2A5-7EB4-E46FD9894916}"/>
              </a:ext>
            </a:extLst>
          </p:cNvPr>
          <p:cNvSpPr/>
          <p:nvPr/>
        </p:nvSpPr>
        <p:spPr>
          <a:xfrm>
            <a:off x="863602" y="55501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 연락처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007;g2efdfd133eb_0_868">
            <a:extLst>
              <a:ext uri="{FF2B5EF4-FFF2-40B4-BE49-F238E27FC236}">
                <a16:creationId xmlns:a16="http://schemas.microsoft.com/office/drawing/2014/main" id="{D100EF07-0659-8C5C-14E4-F73D13B895A1}"/>
              </a:ext>
            </a:extLst>
          </p:cNvPr>
          <p:cNvSpPr/>
          <p:nvPr/>
        </p:nvSpPr>
        <p:spPr>
          <a:xfrm>
            <a:off x="1583000" y="55501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010-3333-4444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1802250" y="6414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009;g2efdfd133eb_0_868">
            <a:extLst>
              <a:ext uri="{FF2B5EF4-FFF2-40B4-BE49-F238E27FC236}">
                <a16:creationId xmlns:a16="http://schemas.microsoft.com/office/drawing/2014/main" id="{5F8671E0-97C5-EE2B-2FEC-45CC4E0F5B45}"/>
              </a:ext>
            </a:extLst>
          </p:cNvPr>
          <p:cNvSpPr/>
          <p:nvPr/>
        </p:nvSpPr>
        <p:spPr>
          <a:xfrm>
            <a:off x="565550" y="391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상세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010;g2efdfd133eb_0_868">
            <a:extLst>
              <a:ext uri="{FF2B5EF4-FFF2-40B4-BE49-F238E27FC236}">
                <a16:creationId xmlns:a16="http://schemas.microsoft.com/office/drawing/2014/main" id="{4B913E33-129A-9AE6-7551-BA08512D92ED}"/>
              </a:ext>
            </a:extLst>
          </p:cNvPr>
          <p:cNvSpPr/>
          <p:nvPr/>
        </p:nvSpPr>
        <p:spPr>
          <a:xfrm>
            <a:off x="4165550" y="391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011;g2efdfd133eb_0_868">
            <a:extLst>
              <a:ext uri="{FF2B5EF4-FFF2-40B4-BE49-F238E27FC236}">
                <a16:creationId xmlns:a16="http://schemas.microsoft.com/office/drawing/2014/main" id="{DE1009CA-926F-B4C6-535C-424487C44B98}"/>
              </a:ext>
            </a:extLst>
          </p:cNvPr>
          <p:cNvSpPr/>
          <p:nvPr/>
        </p:nvSpPr>
        <p:spPr>
          <a:xfrm>
            <a:off x="1583000" y="463571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012;g2efdfd133eb_0_868">
            <a:extLst>
              <a:ext uri="{FF2B5EF4-FFF2-40B4-BE49-F238E27FC236}">
                <a16:creationId xmlns:a16="http://schemas.microsoft.com/office/drawing/2014/main" id="{0949B2D3-388A-9AD3-D631-C854F40F2CCA}"/>
              </a:ext>
            </a:extLst>
          </p:cNvPr>
          <p:cNvSpPr/>
          <p:nvPr/>
        </p:nvSpPr>
        <p:spPr>
          <a:xfrm>
            <a:off x="1583000" y="49405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15층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013;g2efdfd133eb_0_868">
            <a:extLst>
              <a:ext uri="{FF2B5EF4-FFF2-40B4-BE49-F238E27FC236}">
                <a16:creationId xmlns:a16="http://schemas.microsoft.com/office/drawing/2014/main" id="{2DBB3106-08BC-DCA2-0389-853AACD65A7D}"/>
              </a:ext>
            </a:extLst>
          </p:cNvPr>
          <p:cNvSpPr/>
          <p:nvPr/>
        </p:nvSpPr>
        <p:spPr>
          <a:xfrm>
            <a:off x="863602" y="52453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014;g2efdfd133eb_0_868">
            <a:extLst>
              <a:ext uri="{FF2B5EF4-FFF2-40B4-BE49-F238E27FC236}">
                <a16:creationId xmlns:a16="http://schemas.microsoft.com/office/drawing/2014/main" id="{AEC4B05C-E561-CCCC-A7B0-AF6E968C405E}"/>
              </a:ext>
            </a:extLst>
          </p:cNvPr>
          <p:cNvSpPr/>
          <p:nvPr/>
        </p:nvSpPr>
        <p:spPr>
          <a:xfrm>
            <a:off x="1583000" y="52453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김인수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015;g2efdfd133eb_0_868">
            <a:extLst>
              <a:ext uri="{FF2B5EF4-FFF2-40B4-BE49-F238E27FC236}">
                <a16:creationId xmlns:a16="http://schemas.microsoft.com/office/drawing/2014/main" id="{8BCAB6E1-7FAD-1F2E-63F9-BD01A833207E}"/>
              </a:ext>
            </a:extLst>
          </p:cNvPr>
          <p:cNvSpPr/>
          <p:nvPr/>
        </p:nvSpPr>
        <p:spPr>
          <a:xfrm>
            <a:off x="863602" y="5854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배송요청사항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016;g2efdfd133eb_0_868">
            <a:extLst>
              <a:ext uri="{FF2B5EF4-FFF2-40B4-BE49-F238E27FC236}">
                <a16:creationId xmlns:a16="http://schemas.microsoft.com/office/drawing/2014/main" id="{E31E8761-412C-1971-87A2-092F9F632178}"/>
              </a:ext>
            </a:extLst>
          </p:cNvPr>
          <p:cNvSpPr/>
          <p:nvPr/>
        </p:nvSpPr>
        <p:spPr>
          <a:xfrm>
            <a:off x="1583000" y="58549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김인수(010 3333 444)에게 납품해주세요.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017;g2efdfd133eb_0_868">
            <a:extLst>
              <a:ext uri="{FF2B5EF4-FFF2-40B4-BE49-F238E27FC236}">
                <a16:creationId xmlns:a16="http://schemas.microsoft.com/office/drawing/2014/main" id="{14AE3845-F491-9620-AA64-575DCD1528BE}"/>
              </a:ext>
            </a:extLst>
          </p:cNvPr>
          <p:cNvSpPr/>
          <p:nvPr/>
        </p:nvSpPr>
        <p:spPr>
          <a:xfrm>
            <a:off x="2598450" y="6414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018;g2efdfd133eb_0_868">
            <a:extLst>
              <a:ext uri="{FF2B5EF4-FFF2-40B4-BE49-F238E27FC236}">
                <a16:creationId xmlns:a16="http://schemas.microsoft.com/office/drawing/2014/main" id="{BC5924D4-2FA4-9090-F105-DA3A4D8334C0}"/>
              </a:ext>
            </a:extLst>
          </p:cNvPr>
          <p:cNvSpPr/>
          <p:nvPr/>
        </p:nvSpPr>
        <p:spPr>
          <a:xfrm>
            <a:off x="1549394" y="3907525"/>
            <a:ext cx="288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배송지로 설정합니다.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stCxn id="42" idx="3"/>
            <a:endCxn id="18" idx="1"/>
          </p:cNvCxnSpPr>
          <p:nvPr/>
        </p:nvCxnSpPr>
        <p:spPr>
          <a:xfrm>
            <a:off x="4492800" y="1401325"/>
            <a:ext cx="817200" cy="1002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4" name="Google Shape;1022;g2efdfd133eb_0_868">
            <a:extLst>
              <a:ext uri="{FF2B5EF4-FFF2-40B4-BE49-F238E27FC236}">
                <a16:creationId xmlns:a16="http://schemas.microsoft.com/office/drawing/2014/main" id="{95FB3069-CC06-E215-CB79-A0D04DC13252}"/>
              </a:ext>
            </a:extLst>
          </p:cNvPr>
          <p:cNvSpPr/>
          <p:nvPr/>
        </p:nvSpPr>
        <p:spPr>
          <a:xfrm>
            <a:off x="567050" y="2366475"/>
            <a:ext cx="644100" cy="268500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" name="Google Shape;1023;g2efdfd133eb_0_868">
            <a:extLst>
              <a:ext uri="{FF2B5EF4-FFF2-40B4-BE49-F238E27FC236}">
                <a16:creationId xmlns:a16="http://schemas.microsoft.com/office/drawing/2014/main" id="{37D4974D-B01E-3B64-B924-781470233883}"/>
              </a:ext>
            </a:extLst>
          </p:cNvPr>
          <p:cNvCxnSpPr>
            <a:stCxn id="64" idx="1"/>
            <a:endCxn id="43" idx="1"/>
          </p:cNvCxnSpPr>
          <p:nvPr/>
        </p:nvCxnSpPr>
        <p:spPr>
          <a:xfrm flipH="1">
            <a:off x="360050" y="2500725"/>
            <a:ext cx="207000" cy="2783100"/>
          </a:xfrm>
          <a:prstGeom prst="bentConnector3">
            <a:avLst>
              <a:gd name="adj1" fmla="val 21507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3B8830C-556F-AF53-C9CC-CE622DC4B9C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배송지 선택 팝업화면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B8FBA5-9B17-2438-2A34-9E79C634724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68" name="그래픽 67" descr="확인란 선택됨 단색으로 채워진">
            <a:extLst>
              <a:ext uri="{FF2B5EF4-FFF2-40B4-BE49-F238E27FC236}">
                <a16:creationId xmlns:a16="http://schemas.microsoft.com/office/drawing/2014/main" id="{E7A17F02-A3CF-B352-87C0-90E49897D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428" y="3934564"/>
            <a:ext cx="236572" cy="2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0C7C93-6EE3-3154-4213-4E6A0C8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884B9521-507E-743D-DB2A-89DD82C10C88}"/>
              </a:ext>
            </a:extLst>
          </p:cNvPr>
          <p:cNvSpPr/>
          <p:nvPr/>
        </p:nvSpPr>
        <p:spPr>
          <a:xfrm>
            <a:off x="640193" y="1283515"/>
            <a:ext cx="3175250" cy="291837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418;g28120bc8d10_0_0">
            <a:extLst>
              <a:ext uri="{FF2B5EF4-FFF2-40B4-BE49-F238E27FC236}">
                <a16:creationId xmlns:a16="http://schemas.microsoft.com/office/drawing/2014/main" id="{A5086AF6-CD3A-63A3-1989-BB76704D0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937872"/>
              </p:ext>
            </p:extLst>
          </p:nvPr>
        </p:nvGraphicFramePr>
        <p:xfrm>
          <a:off x="706439" y="1916698"/>
          <a:ext cx="3020101" cy="881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0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장바구니 </a:t>
                      </a:r>
                      <a:r>
                        <a:rPr lang="ko-KR" sz="600" b="1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(대표)</a:t>
                      </a:r>
                      <a:endParaRPr sz="600" b="1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419;g28120bc8d10_0_0">
            <a:extLst>
              <a:ext uri="{FF2B5EF4-FFF2-40B4-BE49-F238E27FC236}">
                <a16:creationId xmlns:a16="http://schemas.microsoft.com/office/drawing/2014/main" id="{7FF50B42-A2E1-0807-A652-42D27F471EDA}"/>
              </a:ext>
            </a:extLst>
          </p:cNvPr>
          <p:cNvSpPr/>
          <p:nvPr/>
        </p:nvSpPr>
        <p:spPr>
          <a:xfrm>
            <a:off x="782589" y="2264224"/>
            <a:ext cx="1822725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1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0;g28120bc8d10_0_0">
            <a:extLst>
              <a:ext uri="{FF2B5EF4-FFF2-40B4-BE49-F238E27FC236}">
                <a16:creationId xmlns:a16="http://schemas.microsoft.com/office/drawing/2014/main" id="{F4BD49DA-C988-6067-6DF9-19DB4ECCB250}"/>
              </a:ext>
            </a:extLst>
          </p:cNvPr>
          <p:cNvSpPr/>
          <p:nvPr/>
        </p:nvSpPr>
        <p:spPr>
          <a:xfrm>
            <a:off x="1619843" y="3862996"/>
            <a:ext cx="590400" cy="243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1;g28120bc8d10_0_0">
            <a:extLst>
              <a:ext uri="{FF2B5EF4-FFF2-40B4-BE49-F238E27FC236}">
                <a16:creationId xmlns:a16="http://schemas.microsoft.com/office/drawing/2014/main" id="{C2E2DB0A-AC20-8877-7B07-B6197F1FFF99}"/>
              </a:ext>
            </a:extLst>
          </p:cNvPr>
          <p:cNvSpPr/>
          <p:nvPr/>
        </p:nvSpPr>
        <p:spPr>
          <a:xfrm>
            <a:off x="2240563" y="3862996"/>
            <a:ext cx="590400" cy="243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2;g28120bc8d10_0_0">
            <a:extLst>
              <a:ext uri="{FF2B5EF4-FFF2-40B4-BE49-F238E27FC236}">
                <a16:creationId xmlns:a16="http://schemas.microsoft.com/office/drawing/2014/main" id="{F8B85879-2C03-81B7-738D-9FACF5500B5F}"/>
              </a:ext>
            </a:extLst>
          </p:cNvPr>
          <p:cNvSpPr/>
          <p:nvPr/>
        </p:nvSpPr>
        <p:spPr>
          <a:xfrm>
            <a:off x="719843" y="130096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설정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423;g28120bc8d10_0_0">
            <a:extLst>
              <a:ext uri="{FF2B5EF4-FFF2-40B4-BE49-F238E27FC236}">
                <a16:creationId xmlns:a16="http://schemas.microsoft.com/office/drawing/2014/main" id="{76656774-2877-A952-2E07-F7D1C62E49FD}"/>
              </a:ext>
            </a:extLst>
          </p:cNvPr>
          <p:cNvSpPr/>
          <p:nvPr/>
        </p:nvSpPr>
        <p:spPr>
          <a:xfrm>
            <a:off x="3484843" y="130096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425;g28120bc8d10_0_0">
            <a:extLst>
              <a:ext uri="{FF2B5EF4-FFF2-40B4-BE49-F238E27FC236}">
                <a16:creationId xmlns:a16="http://schemas.microsoft.com/office/drawing/2014/main" id="{EFA99788-6FFB-E61E-6BF7-F47B9654E587}"/>
              </a:ext>
            </a:extLst>
          </p:cNvPr>
          <p:cNvSpPr/>
          <p:nvPr/>
        </p:nvSpPr>
        <p:spPr>
          <a:xfrm>
            <a:off x="3261432" y="2264224"/>
            <a:ext cx="362604" cy="2004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428;g28120bc8d10_0_0">
            <a:extLst>
              <a:ext uri="{FF2B5EF4-FFF2-40B4-BE49-F238E27FC236}">
                <a16:creationId xmlns:a16="http://schemas.microsoft.com/office/drawing/2014/main" id="{57017D6C-3124-B21A-DB7E-9CFC9EF177D3}"/>
              </a:ext>
            </a:extLst>
          </p:cNvPr>
          <p:cNvSpPr/>
          <p:nvPr/>
        </p:nvSpPr>
        <p:spPr>
          <a:xfrm>
            <a:off x="782589" y="2551824"/>
            <a:ext cx="1822725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2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9;g28120bc8d10_0_0">
            <a:extLst>
              <a:ext uri="{FF2B5EF4-FFF2-40B4-BE49-F238E27FC236}">
                <a16:creationId xmlns:a16="http://schemas.microsoft.com/office/drawing/2014/main" id="{29B6113B-487D-9AD1-CC63-0656ABB6E0FC}"/>
              </a:ext>
            </a:extLst>
          </p:cNvPr>
          <p:cNvSpPr/>
          <p:nvPr/>
        </p:nvSpPr>
        <p:spPr>
          <a:xfrm>
            <a:off x="3261257" y="2551824"/>
            <a:ext cx="362604" cy="2004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425;g28120bc8d10_0_0">
            <a:extLst>
              <a:ext uri="{FF2B5EF4-FFF2-40B4-BE49-F238E27FC236}">
                <a16:creationId xmlns:a16="http://schemas.microsoft.com/office/drawing/2014/main" id="{2AC74876-0DC4-060B-36D1-E6758829F191}"/>
              </a:ext>
            </a:extLst>
          </p:cNvPr>
          <p:cNvSpPr/>
          <p:nvPr/>
        </p:nvSpPr>
        <p:spPr>
          <a:xfrm>
            <a:off x="3104243" y="1694323"/>
            <a:ext cx="622298" cy="1943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추가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422;g28120bc8d10_0_0">
            <a:extLst>
              <a:ext uri="{FF2B5EF4-FFF2-40B4-BE49-F238E27FC236}">
                <a16:creationId xmlns:a16="http://schemas.microsoft.com/office/drawing/2014/main" id="{8B7396CD-6BCC-5AD5-BC93-DCB61CFE85CB}"/>
              </a:ext>
            </a:extLst>
          </p:cNvPr>
          <p:cNvSpPr/>
          <p:nvPr/>
        </p:nvSpPr>
        <p:spPr>
          <a:xfrm>
            <a:off x="719842" y="1649837"/>
            <a:ext cx="2384401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</a:t>
            </a:r>
            <a:r>
              <a:rPr 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</a:t>
            </a: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니는 삭제할 수 없으며</a:t>
            </a:r>
            <a:r>
              <a:rPr lang="en-US" alt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최대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개까지 추가 가능합니다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9B710B-6C99-85B3-D51B-FED0F6FC71D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팝업화면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4CE27-77EC-2E67-33D2-EDC76E61C6F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37" name="Google Shape;1935;g2f2558950df_0_84">
            <a:extLst>
              <a:ext uri="{FF2B5EF4-FFF2-40B4-BE49-F238E27FC236}">
                <a16:creationId xmlns:a16="http://schemas.microsoft.com/office/drawing/2014/main" id="{137F7A27-867C-12B5-D3BE-1339937DF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788937"/>
              </p:ext>
            </p:extLst>
          </p:nvPr>
        </p:nvGraphicFramePr>
        <p:xfrm>
          <a:off x="4969243" y="1283515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장바구니로 </a:t>
                      </a:r>
                      <a:r>
                        <a:rPr lang="ko-KR" altLang="en-US" sz="8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Google Shape;1936;g2f2558950df_0_84">
            <a:extLst>
              <a:ext uri="{FF2B5EF4-FFF2-40B4-BE49-F238E27FC236}">
                <a16:creationId xmlns:a16="http://schemas.microsoft.com/office/drawing/2014/main" id="{F1BCBF19-DEBF-584D-DD29-5CF033E8C681}"/>
              </a:ext>
            </a:extLst>
          </p:cNvPr>
          <p:cNvSpPr/>
          <p:nvPr/>
        </p:nvSpPr>
        <p:spPr>
          <a:xfrm>
            <a:off x="5659130" y="1908534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37;g2f2558950df_0_84">
            <a:extLst>
              <a:ext uri="{FF2B5EF4-FFF2-40B4-BE49-F238E27FC236}">
                <a16:creationId xmlns:a16="http://schemas.microsoft.com/office/drawing/2014/main" id="{68FF5B28-5FCD-1DF9-A9CE-229A2366EF83}"/>
              </a:ext>
            </a:extLst>
          </p:cNvPr>
          <p:cNvSpPr/>
          <p:nvPr/>
        </p:nvSpPr>
        <p:spPr>
          <a:xfrm>
            <a:off x="6322187" y="1908534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6471541-44E9-4489-75FA-E7AA3F05D049}"/>
              </a:ext>
            </a:extLst>
          </p:cNvPr>
          <p:cNvGrpSpPr/>
          <p:nvPr/>
        </p:nvGrpSpPr>
        <p:grpSpPr>
          <a:xfrm>
            <a:off x="5222263" y="1399852"/>
            <a:ext cx="1865900" cy="243225"/>
            <a:chOff x="3665809" y="5065481"/>
            <a:chExt cx="1865900" cy="243225"/>
          </a:xfrm>
        </p:grpSpPr>
        <p:graphicFrame>
          <p:nvGraphicFramePr>
            <p:cNvPr id="41" name="Google Shape;1932;g2f2558950df_0_84">
              <a:extLst>
                <a:ext uri="{FF2B5EF4-FFF2-40B4-BE49-F238E27FC236}">
                  <a16:creationId xmlns:a16="http://schemas.microsoft.com/office/drawing/2014/main" id="{324B38B5-A904-5C7E-4CE9-4850411DCC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9379229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2" name="Google Shape;1747;g2fb18904de5_2_107">
              <a:extLst>
                <a:ext uri="{FF2B5EF4-FFF2-40B4-BE49-F238E27FC236}">
                  <a16:creationId xmlns:a16="http://schemas.microsoft.com/office/drawing/2014/main" id="{EA62D209-A90A-ED38-5321-60C803D97246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85304F43-BE84-8DA1-60B6-1298B811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243" y="3412468"/>
            <a:ext cx="3124000" cy="2496596"/>
          </a:xfrm>
          <a:prstGeom prst="rect">
            <a:avLst/>
          </a:prstGeom>
        </p:spPr>
      </p:pic>
      <p:sp>
        <p:nvSpPr>
          <p:cNvPr id="44" name="Google Shape;1983;g2f2558950df_0_84">
            <a:extLst>
              <a:ext uri="{FF2B5EF4-FFF2-40B4-BE49-F238E27FC236}">
                <a16:creationId xmlns:a16="http://schemas.microsoft.com/office/drawing/2014/main" id="{F26ECCF7-56D8-C5F2-0C3F-D1E8EE6D3322}"/>
              </a:ext>
            </a:extLst>
          </p:cNvPr>
          <p:cNvSpPr txBox="1"/>
          <p:nvPr/>
        </p:nvSpPr>
        <p:spPr>
          <a:xfrm>
            <a:off x="1310055" y="454627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상품삭제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Google Shape;1935;g2f2558950df_0_84">
            <a:extLst>
              <a:ext uri="{FF2B5EF4-FFF2-40B4-BE49-F238E27FC236}">
                <a16:creationId xmlns:a16="http://schemas.microsoft.com/office/drawing/2014/main" id="{E2E24AC5-7873-7F2A-0E19-63B6052E5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770206"/>
              </p:ext>
            </p:extLst>
          </p:nvPr>
        </p:nvGraphicFramePr>
        <p:xfrm>
          <a:off x="954388" y="4854230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Google Shape;1936;g2f2558950df_0_84">
            <a:extLst>
              <a:ext uri="{FF2B5EF4-FFF2-40B4-BE49-F238E27FC236}">
                <a16:creationId xmlns:a16="http://schemas.microsoft.com/office/drawing/2014/main" id="{933A902E-4971-0A04-7505-EE630632CC84}"/>
              </a:ext>
            </a:extLst>
          </p:cNvPr>
          <p:cNvSpPr/>
          <p:nvPr/>
        </p:nvSpPr>
        <p:spPr>
          <a:xfrm>
            <a:off x="1644275" y="540092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937;g2f2558950df_0_84">
            <a:extLst>
              <a:ext uri="{FF2B5EF4-FFF2-40B4-BE49-F238E27FC236}">
                <a16:creationId xmlns:a16="http://schemas.microsoft.com/office/drawing/2014/main" id="{0EC128CF-EC59-1473-9316-9436EA650351}"/>
              </a:ext>
            </a:extLst>
          </p:cNvPr>
          <p:cNvSpPr/>
          <p:nvPr/>
        </p:nvSpPr>
        <p:spPr>
          <a:xfrm>
            <a:off x="2307332" y="540092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983;g2f2558950df_0_84">
            <a:extLst>
              <a:ext uri="{FF2B5EF4-FFF2-40B4-BE49-F238E27FC236}">
                <a16:creationId xmlns:a16="http://schemas.microsoft.com/office/drawing/2014/main" id="{F7536206-FC00-B645-C68B-DC8BADED230C}"/>
              </a:ext>
            </a:extLst>
          </p:cNvPr>
          <p:cNvSpPr txBox="1"/>
          <p:nvPr/>
        </p:nvSpPr>
        <p:spPr>
          <a:xfrm>
            <a:off x="5251332" y="98049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983;g2f2558950df_0_84">
            <a:extLst>
              <a:ext uri="{FF2B5EF4-FFF2-40B4-BE49-F238E27FC236}">
                <a16:creationId xmlns:a16="http://schemas.microsoft.com/office/drawing/2014/main" id="{0821D939-5BB1-3D67-3FA4-C80F59BB9A6F}"/>
              </a:ext>
            </a:extLst>
          </p:cNvPr>
          <p:cNvSpPr txBox="1"/>
          <p:nvPr/>
        </p:nvSpPr>
        <p:spPr>
          <a:xfrm>
            <a:off x="1169843" y="98049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983;g2f2558950df_0_84">
            <a:extLst>
              <a:ext uri="{FF2B5EF4-FFF2-40B4-BE49-F238E27FC236}">
                <a16:creationId xmlns:a16="http://schemas.microsoft.com/office/drawing/2014/main" id="{04309EC8-DC92-DA3D-0706-5FB49C417D38}"/>
              </a:ext>
            </a:extLst>
          </p:cNvPr>
          <p:cNvSpPr txBox="1"/>
          <p:nvPr/>
        </p:nvSpPr>
        <p:spPr>
          <a:xfrm>
            <a:off x="5529766" y="3080589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견적서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672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5809</TotalTime>
  <Words>2692</Words>
  <Application>Microsoft Macintosh PowerPoint</Application>
  <PresentationFormat>A4 용지(210x297mm)</PresentationFormat>
  <Paragraphs>831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맑은 고딕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민기 김</cp:lastModifiedBy>
  <cp:revision>21</cp:revision>
  <dcterms:created xsi:type="dcterms:W3CDTF">2024-10-08T00:49:16Z</dcterms:created>
  <dcterms:modified xsi:type="dcterms:W3CDTF">2024-11-01T01:32:47Z</dcterms:modified>
</cp:coreProperties>
</file>