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76" r:id="rId3"/>
    <p:sldId id="277" r:id="rId4"/>
    <p:sldId id="296" r:id="rId5"/>
    <p:sldId id="305" r:id="rId6"/>
    <p:sldId id="306" r:id="rId7"/>
    <p:sldId id="307" r:id="rId8"/>
    <p:sldId id="308" r:id="rId9"/>
    <p:sldId id="304" r:id="rId10"/>
    <p:sldId id="297" r:id="rId11"/>
    <p:sldId id="290" r:id="rId12"/>
    <p:sldId id="291" r:id="rId13"/>
    <p:sldId id="309" r:id="rId14"/>
    <p:sldId id="292" r:id="rId15"/>
    <p:sldId id="302" r:id="rId1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2" autoAdjust="0"/>
    <p:restoredTop sz="96245"/>
  </p:normalViewPr>
  <p:slideViewPr>
    <p:cSldViewPr snapToGrid="0">
      <p:cViewPr>
        <p:scale>
          <a:sx n="197" d="100"/>
          <a:sy n="197" d="100"/>
        </p:scale>
        <p:origin x="2024" y="23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D7D72E5-7290-873C-0B69-A7123DCD4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19419"/>
              </p:ext>
            </p:extLst>
          </p:nvPr>
        </p:nvGraphicFramePr>
        <p:xfrm>
          <a:off x="1363694" y="1644578"/>
          <a:ext cx="6361643" cy="2835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72C4F-9605-30EF-C946-978D136DB3D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재고이동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7127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EDCE50C-E4DC-4AF4-D37E-8153DAAB4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48828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pic>
        <p:nvPicPr>
          <p:cNvPr id="19" name="그림 18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B6417922-694A-7DA6-9CA7-EF44AD2C3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9296"/>
            <a:ext cx="4432300" cy="939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D283C76-7D62-B4E6-ADFE-8181677E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31" y="7157198"/>
            <a:ext cx="728776" cy="708809"/>
          </a:xfrm>
          <a:prstGeom prst="rect">
            <a:avLst/>
          </a:prstGeom>
        </p:spPr>
      </p:pic>
      <p:sp>
        <p:nvSpPr>
          <p:cNvPr id="3" name="정오각형[R] 2">
            <a:extLst>
              <a:ext uri="{FF2B5EF4-FFF2-40B4-BE49-F238E27FC236}">
                <a16:creationId xmlns:a16="http://schemas.microsoft.com/office/drawing/2014/main" id="{62DFFA8F-6848-7F8B-C3AD-218664B3733A}"/>
              </a:ext>
            </a:extLst>
          </p:cNvPr>
          <p:cNvSpPr/>
          <p:nvPr/>
        </p:nvSpPr>
        <p:spPr>
          <a:xfrm>
            <a:off x="3037841" y="7199706"/>
            <a:ext cx="585155" cy="557290"/>
          </a:xfrm>
          <a:prstGeom prst="pentagon">
            <a:avLst/>
          </a:prstGeom>
          <a:noFill/>
          <a:ln w="57150">
            <a:solidFill>
              <a:srgbClr val="92D050"/>
            </a:solidFill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931BBC3B-767B-3EE1-F39E-FE7374229B9E}"/>
              </a:ext>
            </a:extLst>
          </p:cNvPr>
          <p:cNvSpPr/>
          <p:nvPr/>
        </p:nvSpPr>
        <p:spPr>
          <a:xfrm>
            <a:off x="1355649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9A7C9914-A3DC-3638-0C53-5BC6A8E7142E}"/>
              </a:ext>
            </a:extLst>
          </p:cNvPr>
          <p:cNvSpPr/>
          <p:nvPr/>
        </p:nvSpPr>
        <p:spPr>
          <a:xfrm>
            <a:off x="2533149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1355649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67625DA1-3750-9FB5-783D-D2D5A95BC795}"/>
              </a:ext>
            </a:extLst>
          </p:cNvPr>
          <p:cNvSpPr/>
          <p:nvPr/>
        </p:nvSpPr>
        <p:spPr>
          <a:xfrm>
            <a:off x="3694807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19017"/>
              </p:ext>
            </p:extLst>
          </p:nvPr>
        </p:nvGraphicFramePr>
        <p:xfrm>
          <a:off x="1355649" y="978037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6FBB6543-8D16-92D3-607A-9BB0D34B8F5B}"/>
              </a:ext>
            </a:extLst>
          </p:cNvPr>
          <p:cNvSpPr/>
          <p:nvPr/>
        </p:nvSpPr>
        <p:spPr>
          <a:xfrm>
            <a:off x="7184176" y="101496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69722"/>
              </p:ext>
            </p:extLst>
          </p:nvPr>
        </p:nvGraphicFramePr>
        <p:xfrm>
          <a:off x="5761226" y="1039673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67395B92-23F8-FD65-D4C8-0240B758A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94586"/>
              </p:ext>
            </p:extLst>
          </p:nvPr>
        </p:nvGraphicFramePr>
        <p:xfrm>
          <a:off x="6925237" y="142912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001BB96C-2225-16DD-45D1-D598EA1229F6}"/>
              </a:ext>
            </a:extLst>
          </p:cNvPr>
          <p:cNvSpPr/>
          <p:nvPr/>
        </p:nvSpPr>
        <p:spPr>
          <a:xfrm>
            <a:off x="6213379" y="1422482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09;g2f2558950df_0_15">
            <a:extLst>
              <a:ext uri="{FF2B5EF4-FFF2-40B4-BE49-F238E27FC236}">
                <a16:creationId xmlns:a16="http://schemas.microsoft.com/office/drawing/2014/main" id="{7D1D24B2-461C-28DC-B4F7-C5AB7F9670F7}"/>
              </a:ext>
            </a:extLst>
          </p:cNvPr>
          <p:cNvSpPr txBox="1"/>
          <p:nvPr/>
        </p:nvSpPr>
        <p:spPr>
          <a:xfrm>
            <a:off x="1289074" y="1340914"/>
            <a:ext cx="107570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5300343" y="142248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5756861" y="142248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3820500" y="461193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AB1B554D-F2DC-2F28-BEA4-18720800B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47044"/>
              </p:ext>
            </p:extLst>
          </p:nvPr>
        </p:nvGraphicFramePr>
        <p:xfrm>
          <a:off x="7604312" y="1644916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4802F84-BA89-D8D8-BF56-C5DFD6E9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097198"/>
              </p:ext>
            </p:extLst>
          </p:nvPr>
        </p:nvGraphicFramePr>
        <p:xfrm>
          <a:off x="7604312" y="1644915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DC49CAA8-4F00-70A8-A877-8D35E5ED9C27}"/>
              </a:ext>
            </a:extLst>
          </p:cNvPr>
          <p:cNvSpPr txBox="1"/>
          <p:nvPr/>
        </p:nvSpPr>
        <p:spPr>
          <a:xfrm>
            <a:off x="3735788" y="1927850"/>
            <a:ext cx="111280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6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조회된 데이터가 없습니다</a:t>
            </a:r>
            <a:r>
              <a:rPr kumimoji="1" lang="en-US" altLang="ko-KR" sz="600" b="1" dirty="0">
                <a:latin typeface="Malgun Gothic Semilight" panose="020B0503020000020004" pitchFamily="34" charset="-127"/>
                <a:ea typeface="Malgun Gothic Semilight" panose="020B0503020000020004" pitchFamily="34" charset="-127"/>
              </a:rPr>
              <a:t>.</a:t>
            </a:r>
            <a:endParaRPr kumimoji="1" lang="ko-KR" altLang="en-US" sz="600" b="1" dirty="0">
              <a:latin typeface="Malgun Gothic Semilight" panose="020B0503020000020004" pitchFamily="34" charset="-127"/>
              <a:ea typeface="Malgun Gothic Semilight" panose="020B0503020000020004" pitchFamily="34" charset="-127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56F9E206-5CBE-8855-1CFA-8530D7674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693" y="1639664"/>
            <a:ext cx="6240617" cy="1189228"/>
          </a:xfrm>
          <a:prstGeom prst="rect">
            <a:avLst/>
          </a:prstGeom>
        </p:spPr>
      </p:pic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5638627" y="13171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33508"/>
              </p:ext>
            </p:extLst>
          </p:nvPr>
        </p:nvGraphicFramePr>
        <p:xfrm>
          <a:off x="1924204" y="1046310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057732"/>
              </p:ext>
            </p:extLst>
          </p:nvPr>
        </p:nvGraphicFramePr>
        <p:xfrm>
          <a:off x="3999232" y="1039673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2090662" y="18741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0E30C177-057A-BB17-667B-16F597428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73" y="3260231"/>
            <a:ext cx="3040512" cy="324709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770C6506-1878-BC4E-F90F-7FCC5D783080}"/>
              </a:ext>
            </a:extLst>
          </p:cNvPr>
          <p:cNvSpPr/>
          <p:nvPr/>
        </p:nvSpPr>
        <p:spPr>
          <a:xfrm>
            <a:off x="3121237" y="1031804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2996982" y="9320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 rot="5400000">
            <a:off x="1635433" y="1646408"/>
            <a:ext cx="2015220" cy="1212427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3067714" y="1008640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92E1F1DC-15C0-AC49-E64A-DC926D563D31}"/>
              </a:ext>
            </a:extLst>
          </p:cNvPr>
          <p:cNvSpPr/>
          <p:nvPr/>
        </p:nvSpPr>
        <p:spPr>
          <a:xfrm>
            <a:off x="399017" y="31820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28677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66E0-7C8A-DD1B-C528-B9787E52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878CD6A-06B8-2FAD-C3C5-E6C27AFB8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405686"/>
              </p:ext>
            </p:extLst>
          </p:nvPr>
        </p:nvGraphicFramePr>
        <p:xfrm>
          <a:off x="1372474" y="1895006"/>
          <a:ext cx="6361643" cy="2821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8217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28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9EA5D4B-725A-14CC-6D9C-C3EA2620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79DF2-7252-34E7-0BB4-50045AF7D028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endParaRPr lang="en-US" altLang="ko-KR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4CEA8-B240-3691-CA51-B91027AE1E0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23F152-80AF-4C0B-F3E4-C9680D2F3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76648"/>
              </p:ext>
            </p:extLst>
          </p:nvPr>
        </p:nvGraphicFramePr>
        <p:xfrm>
          <a:off x="7858125" y="426720"/>
          <a:ext cx="2047875" cy="474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사용하는 사업장만 메뉴 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매니저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작업자관리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팝업이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56AFA27-B996-1123-A630-E9B4216EA6C5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4FA4854-0B1E-19DC-55AE-88114A61A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50722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4A624B-CDA4-0EAF-12D8-8D170FB5D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26601"/>
              </p:ext>
            </p:extLst>
          </p:nvPr>
        </p:nvGraphicFramePr>
        <p:xfrm>
          <a:off x="1363694" y="89873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20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128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4917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매니저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A1D63AB6-7224-FA91-09B8-5DCC9CF1308D}"/>
              </a:ext>
            </a:extLst>
          </p:cNvPr>
          <p:cNvSpPr/>
          <p:nvPr/>
        </p:nvSpPr>
        <p:spPr>
          <a:xfrm>
            <a:off x="7192221" y="107923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94AB53-58C4-FD9C-D9C6-1D7769149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53395"/>
              </p:ext>
            </p:extLst>
          </p:nvPr>
        </p:nvGraphicFramePr>
        <p:xfrm>
          <a:off x="4377477" y="96037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0FD0FA-C2F6-826C-F2BB-EF79FCC51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79444"/>
              </p:ext>
            </p:extLst>
          </p:nvPr>
        </p:nvGraphicFramePr>
        <p:xfrm>
          <a:off x="1759929" y="960142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30015D-21DF-50A8-13C8-FED2F7B95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990670"/>
              </p:ext>
            </p:extLst>
          </p:nvPr>
        </p:nvGraphicFramePr>
        <p:xfrm>
          <a:off x="2707311" y="960142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" name="그래픽 9" descr="일일 일정표 단색으로 채워진">
            <a:extLst>
              <a:ext uri="{FF2B5EF4-FFF2-40B4-BE49-F238E27FC236}">
                <a16:creationId xmlns:a16="http://schemas.microsoft.com/office/drawing/2014/main" id="{3D9E74FB-E34E-32AA-119B-7BB352C9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5054" y="954248"/>
            <a:ext cx="164242" cy="188524"/>
          </a:xfrm>
          <a:prstGeom prst="rect">
            <a:avLst/>
          </a:prstGeom>
        </p:spPr>
      </p:pic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3998786A-774D-7507-65D1-AA724EEA1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9231" y="954248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F093B01-2513-73E1-2D62-F698964D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728954"/>
              </p:ext>
            </p:extLst>
          </p:nvPr>
        </p:nvGraphicFramePr>
        <p:xfrm>
          <a:off x="4377477" y="125126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5F8963A-E017-7258-A75B-327E3FC74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33989"/>
              </p:ext>
            </p:extLst>
          </p:nvPr>
        </p:nvGraphicFramePr>
        <p:xfrm>
          <a:off x="1759929" y="1252220"/>
          <a:ext cx="1502796" cy="171450"/>
        </p:xfrm>
        <a:graphic>
          <a:graphicData uri="http://schemas.openxmlformats.org/drawingml/2006/table">
            <a:tbl>
              <a:tblPr/>
              <a:tblGrid>
                <a:gridCol w="1502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1FF5CD8D-94E5-6DCE-F414-59C81CC76761}"/>
              </a:ext>
            </a:extLst>
          </p:cNvPr>
          <p:cNvSpPr/>
          <p:nvPr/>
        </p:nvSpPr>
        <p:spPr>
          <a:xfrm>
            <a:off x="3334710" y="1246148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318F656-9EFE-377B-20F9-1B2D4C79B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72374"/>
              </p:ext>
            </p:extLst>
          </p:nvPr>
        </p:nvGraphicFramePr>
        <p:xfrm>
          <a:off x="6925237" y="1666219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309;g2f2558950df_0_15">
            <a:extLst>
              <a:ext uri="{FF2B5EF4-FFF2-40B4-BE49-F238E27FC236}">
                <a16:creationId xmlns:a16="http://schemas.microsoft.com/office/drawing/2014/main" id="{ED63E82B-972F-D740-36CA-B4DBD686185D}"/>
              </a:ext>
            </a:extLst>
          </p:cNvPr>
          <p:cNvSpPr txBox="1"/>
          <p:nvPr/>
        </p:nvSpPr>
        <p:spPr>
          <a:xfrm>
            <a:off x="1280426" y="1578013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9BF82B83-FD98-5446-A507-526781F96132}"/>
              </a:ext>
            </a:extLst>
          </p:cNvPr>
          <p:cNvGrpSpPr/>
          <p:nvPr/>
        </p:nvGrpSpPr>
        <p:grpSpPr>
          <a:xfrm>
            <a:off x="3820500" y="4848165"/>
            <a:ext cx="2265000" cy="180000"/>
            <a:chOff x="4065288" y="6528825"/>
            <a:chExt cx="2265000" cy="180000"/>
          </a:xfrm>
        </p:grpSpPr>
        <p:sp>
          <p:nvSpPr>
            <p:cNvPr id="31" name="Google Shape;1699;g2fb18904de5_2_107">
              <a:extLst>
                <a:ext uri="{FF2B5EF4-FFF2-40B4-BE49-F238E27FC236}">
                  <a16:creationId xmlns:a16="http://schemas.microsoft.com/office/drawing/2014/main" id="{9EAF6E93-DAD6-0E23-611E-F9B8FA0FC63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0;g2fb18904de5_2_107">
              <a:extLst>
                <a:ext uri="{FF2B5EF4-FFF2-40B4-BE49-F238E27FC236}">
                  <a16:creationId xmlns:a16="http://schemas.microsoft.com/office/drawing/2014/main" id="{DD2730B0-DBAD-6884-171A-0E0D75C2900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1;g2fb18904de5_2_107">
              <a:extLst>
                <a:ext uri="{FF2B5EF4-FFF2-40B4-BE49-F238E27FC236}">
                  <a16:creationId xmlns:a16="http://schemas.microsoft.com/office/drawing/2014/main" id="{1BAB8848-C681-4D64-2920-62496E838271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2;g2fb18904de5_2_107">
              <a:extLst>
                <a:ext uri="{FF2B5EF4-FFF2-40B4-BE49-F238E27FC236}">
                  <a16:creationId xmlns:a16="http://schemas.microsoft.com/office/drawing/2014/main" id="{64EBDD0F-B9C4-3600-C449-783A73C3C98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3;g2fb18904de5_2_107">
              <a:extLst>
                <a:ext uri="{FF2B5EF4-FFF2-40B4-BE49-F238E27FC236}">
                  <a16:creationId xmlns:a16="http://schemas.microsoft.com/office/drawing/2014/main" id="{F8F0D082-44AA-D6A0-7E96-519311848A7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4;g2fb18904de5_2_107">
              <a:extLst>
                <a:ext uri="{FF2B5EF4-FFF2-40B4-BE49-F238E27FC236}">
                  <a16:creationId xmlns:a16="http://schemas.microsoft.com/office/drawing/2014/main" id="{78F14828-26AF-E76E-53D8-00390BD1FC8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5;g2fb18904de5_2_107">
              <a:extLst>
                <a:ext uri="{FF2B5EF4-FFF2-40B4-BE49-F238E27FC236}">
                  <a16:creationId xmlns:a16="http://schemas.microsoft.com/office/drawing/2014/main" id="{D0143D00-A016-E6CA-8AB7-291EF78820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6;g2fb18904de5_2_107">
              <a:extLst>
                <a:ext uri="{FF2B5EF4-FFF2-40B4-BE49-F238E27FC236}">
                  <a16:creationId xmlns:a16="http://schemas.microsoft.com/office/drawing/2014/main" id="{3B79C0F0-ED0E-E164-C008-31F1D7045DC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7;g2fb18904de5_2_107">
              <a:extLst>
                <a:ext uri="{FF2B5EF4-FFF2-40B4-BE49-F238E27FC236}">
                  <a16:creationId xmlns:a16="http://schemas.microsoft.com/office/drawing/2014/main" id="{7F05807B-34B8-31E7-8FF2-E2DAAFDF40D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0FA49CA-3736-0432-F1EE-519D4D392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347064"/>
              </p:ext>
            </p:extLst>
          </p:nvPr>
        </p:nvGraphicFramePr>
        <p:xfrm>
          <a:off x="7604312" y="1881143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4AF7FE6D-74D8-F09A-E276-4678C4DB68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699"/>
          <a:stretch/>
        </p:blipFill>
        <p:spPr>
          <a:xfrm>
            <a:off x="1375320" y="1886023"/>
            <a:ext cx="6220213" cy="2821778"/>
          </a:xfrm>
          <a:prstGeom prst="rect">
            <a:avLst/>
          </a:prstGeom>
        </p:spPr>
      </p:pic>
      <p:sp>
        <p:nvSpPr>
          <p:cNvPr id="44" name="Google Shape;1699;g2fb18904de5_2_107">
            <a:extLst>
              <a:ext uri="{FF2B5EF4-FFF2-40B4-BE49-F238E27FC236}">
                <a16:creationId xmlns:a16="http://schemas.microsoft.com/office/drawing/2014/main" id="{DF1A6942-A195-1291-D0FF-90B2C501B14C}"/>
              </a:ext>
            </a:extLst>
          </p:cNvPr>
          <p:cNvSpPr/>
          <p:nvPr/>
        </p:nvSpPr>
        <p:spPr>
          <a:xfrm>
            <a:off x="2979129" y="19243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77CCFD4-FE53-6AF4-80E7-56CF95C6C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85842"/>
              </p:ext>
            </p:extLst>
          </p:nvPr>
        </p:nvGraphicFramePr>
        <p:xfrm>
          <a:off x="5967930" y="954248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85842"/>
              </p:ext>
            </p:extLst>
          </p:nvPr>
        </p:nvGraphicFramePr>
        <p:xfrm>
          <a:off x="5967930" y="125126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B0E7EAC0-71AB-781E-0576-50D3FECFE9C8}"/>
              </a:ext>
            </a:extLst>
          </p:cNvPr>
          <p:cNvSpPr/>
          <p:nvPr/>
        </p:nvSpPr>
        <p:spPr>
          <a:xfrm>
            <a:off x="6213379" y="1652944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EE3BB980-0781-57CB-7E9B-495B2D342A6A}"/>
              </a:ext>
            </a:extLst>
          </p:cNvPr>
          <p:cNvSpPr/>
          <p:nvPr/>
        </p:nvSpPr>
        <p:spPr>
          <a:xfrm>
            <a:off x="5577283" y="1652944"/>
            <a:ext cx="59743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5D37774-9AF8-ECB1-CFFC-B77174B56D70}"/>
              </a:ext>
            </a:extLst>
          </p:cNvPr>
          <p:cNvSpPr/>
          <p:nvPr/>
        </p:nvSpPr>
        <p:spPr>
          <a:xfrm>
            <a:off x="4319926" y="8531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D4C344B-5918-7E11-A092-5931E686E405}"/>
              </a:ext>
            </a:extLst>
          </p:cNvPr>
          <p:cNvSpPr/>
          <p:nvPr/>
        </p:nvSpPr>
        <p:spPr>
          <a:xfrm>
            <a:off x="5863521" y="8531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9BB484C-2526-D94E-F2C1-448B2B153D60}"/>
              </a:ext>
            </a:extLst>
          </p:cNvPr>
          <p:cNvSpPr/>
          <p:nvPr/>
        </p:nvSpPr>
        <p:spPr>
          <a:xfrm>
            <a:off x="1669929" y="11714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5474516" y="15495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4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BDBA6E8-7E01-344A-A224-8B01B7E2D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954131"/>
              </p:ext>
            </p:extLst>
          </p:nvPr>
        </p:nvGraphicFramePr>
        <p:xfrm>
          <a:off x="1372474" y="2316365"/>
          <a:ext cx="6361643" cy="2821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8217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28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A59DFA67-BEF6-5A12-9CA0-682611B03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69" y="2311641"/>
            <a:ext cx="6273262" cy="2793830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28D44-7DA2-F619-DD3C-003E65F5EBB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969068"/>
              </p:ext>
            </p:extLst>
          </p:nvPr>
        </p:nvGraphicFramePr>
        <p:xfrm>
          <a:off x="7858125" y="426720"/>
          <a:ext cx="204787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문자전송여부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Y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N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기능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6B26CCB-4967-7464-737E-748BE1F29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70658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20200"/>
              </p:ext>
            </p:extLst>
          </p:nvPr>
        </p:nvGraphicFramePr>
        <p:xfrm>
          <a:off x="1363694" y="89873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E385C4B5-A448-25BC-340D-C2B349CECEF1}"/>
              </a:ext>
            </a:extLst>
          </p:cNvPr>
          <p:cNvSpPr/>
          <p:nvPr/>
        </p:nvSpPr>
        <p:spPr>
          <a:xfrm>
            <a:off x="7192221" y="107923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93217"/>
              </p:ext>
            </p:extLst>
          </p:nvPr>
        </p:nvGraphicFramePr>
        <p:xfrm>
          <a:off x="1841499" y="970927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3334710" y="964855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14771"/>
              </p:ext>
            </p:extLst>
          </p:nvPr>
        </p:nvGraphicFramePr>
        <p:xfrm>
          <a:off x="5967930" y="96485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88645"/>
              </p:ext>
            </p:extLst>
          </p:nvPr>
        </p:nvGraphicFramePr>
        <p:xfrm>
          <a:off x="4377476" y="964855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33656"/>
              </p:ext>
            </p:extLst>
          </p:nvPr>
        </p:nvGraphicFramePr>
        <p:xfrm>
          <a:off x="5024981" y="964855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5445"/>
              </p:ext>
            </p:extLst>
          </p:nvPr>
        </p:nvGraphicFramePr>
        <p:xfrm>
          <a:off x="1841499" y="125284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D3723A9E-F5F5-9418-2768-5A9DC4C6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08323" y="127272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6A19B23-9CB9-9FE4-29A6-AAD55C4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77476" y="128396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0E5A4BF-29F0-A487-7857-9504EED00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89740"/>
              </p:ext>
            </p:extLst>
          </p:nvPr>
        </p:nvGraphicFramePr>
        <p:xfrm>
          <a:off x="6925237" y="208757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7" name="Google Shape;309;g2f2558950df_0_15">
            <a:extLst>
              <a:ext uri="{FF2B5EF4-FFF2-40B4-BE49-F238E27FC236}">
                <a16:creationId xmlns:a16="http://schemas.microsoft.com/office/drawing/2014/main" id="{355770BD-EF44-79DD-B1D1-209AB8544B0F}"/>
              </a:ext>
            </a:extLst>
          </p:cNvPr>
          <p:cNvSpPr txBox="1"/>
          <p:nvPr/>
        </p:nvSpPr>
        <p:spPr>
          <a:xfrm>
            <a:off x="1280425" y="1999372"/>
            <a:ext cx="3811081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 </a:t>
            </a:r>
            <a:r>
              <a:rPr lang="en-US" altLang="ko-KR" sz="700" b="1" dirty="0">
                <a:solidFill>
                  <a:srgbClr val="0070C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※</a:t>
            </a:r>
            <a:r>
              <a:rPr lang="ko-KR" altLang="en-US" sz="7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 Sans KR"/>
              </a:rPr>
              <a:t>재고금액은 </a:t>
            </a:r>
            <a:r>
              <a:rPr lang="ko-KR" altLang="en-US" sz="700" b="1" i="0" dirty="0" err="1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 Sans KR"/>
              </a:rPr>
              <a:t>전월말</a:t>
            </a:r>
            <a:r>
              <a:rPr lang="ko-KR" altLang="en-US" sz="7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 Sans KR"/>
              </a:rPr>
              <a:t> 단가 기준임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3820500" y="5269524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E2B8C976-FBA1-5917-C0E2-89095A0A8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31150"/>
              </p:ext>
            </p:extLst>
          </p:nvPr>
        </p:nvGraphicFramePr>
        <p:xfrm>
          <a:off x="7604312" y="2302502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A33A86A-52E4-2180-6A7A-099D81600EF2}"/>
              </a:ext>
            </a:extLst>
          </p:cNvPr>
          <p:cNvSpPr/>
          <p:nvPr/>
        </p:nvSpPr>
        <p:spPr>
          <a:xfrm>
            <a:off x="7214789" y="26506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3154710" y="26518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D20AA260-4C8D-134C-0733-CF92CD372D51}"/>
              </a:ext>
            </a:extLst>
          </p:cNvPr>
          <p:cNvSpPr/>
          <p:nvPr/>
        </p:nvSpPr>
        <p:spPr>
          <a:xfrm>
            <a:off x="6042382" y="2074304"/>
            <a:ext cx="844193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상세엑셀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50272E04-9778-5211-D18F-B96204D05E14}"/>
              </a:ext>
            </a:extLst>
          </p:cNvPr>
          <p:cNvSpPr/>
          <p:nvPr/>
        </p:nvSpPr>
        <p:spPr>
          <a:xfrm>
            <a:off x="4991100" y="2074303"/>
            <a:ext cx="1004400" cy="18000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목록엑셀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367358"/>
              </p:ext>
            </p:extLst>
          </p:nvPr>
        </p:nvGraphicFramePr>
        <p:xfrm>
          <a:off x="1363695" y="1579342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280426" y="14905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CA146051-53CD-CF74-8A57-E0094F805F13}"/>
              </a:ext>
            </a:extLst>
          </p:cNvPr>
          <p:cNvSpPr/>
          <p:nvPr/>
        </p:nvSpPr>
        <p:spPr>
          <a:xfrm>
            <a:off x="7052141" y="1581208"/>
            <a:ext cx="673196" cy="31397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5868909" y="860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1708711" y="11770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6D739808-5951-3516-BA85-744FBEDCC9CE}"/>
              </a:ext>
            </a:extLst>
          </p:cNvPr>
          <p:cNvSpPr/>
          <p:nvPr/>
        </p:nvSpPr>
        <p:spPr>
          <a:xfrm>
            <a:off x="4194172" y="11770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5939508" y="19709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C064113B-114B-E2AE-F46E-246FFA7AA061}"/>
              </a:ext>
            </a:extLst>
          </p:cNvPr>
          <p:cNvSpPr/>
          <p:nvPr/>
        </p:nvSpPr>
        <p:spPr>
          <a:xfrm>
            <a:off x="6996561" y="15172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F21560-6ED6-1565-32F2-7F80C4436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3390" y="5754847"/>
            <a:ext cx="2162175" cy="75588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1BEE56CE-B507-B17B-88DE-8ED0AB1D7F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4825" y="5754847"/>
            <a:ext cx="2162174" cy="75588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stCxn id="45" idx="1"/>
            <a:endCxn id="15" idx="0"/>
          </p:cNvCxnSpPr>
          <p:nvPr/>
        </p:nvCxnSpPr>
        <p:spPr>
          <a:xfrm rot="10800000" flipV="1">
            <a:off x="6464478" y="4187299"/>
            <a:ext cx="863692" cy="156754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445F85-30FC-62F6-0B35-4152CF8B0575}"/>
              </a:ext>
            </a:extLst>
          </p:cNvPr>
          <p:cNvSpPr/>
          <p:nvPr/>
        </p:nvSpPr>
        <p:spPr>
          <a:xfrm>
            <a:off x="7328170" y="4097299"/>
            <a:ext cx="275168" cy="1800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C37B3906-CCE5-BA3B-4C9B-9EF160C867A5}"/>
              </a:ext>
            </a:extLst>
          </p:cNvPr>
          <p:cNvCxnSpPr>
            <a:cxnSpLocks/>
            <a:stCxn id="54" idx="3"/>
            <a:endCxn id="40" idx="0"/>
          </p:cNvCxnSpPr>
          <p:nvPr/>
        </p:nvCxnSpPr>
        <p:spPr>
          <a:xfrm>
            <a:off x="7606276" y="4667608"/>
            <a:ext cx="1139636" cy="108723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67C6A38-3B66-44FA-B29E-0DD240A41BB7}"/>
              </a:ext>
            </a:extLst>
          </p:cNvPr>
          <p:cNvSpPr/>
          <p:nvPr/>
        </p:nvSpPr>
        <p:spPr>
          <a:xfrm>
            <a:off x="7331108" y="4577608"/>
            <a:ext cx="275168" cy="1800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593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930BD04-3ACA-6DD8-1A76-F36E2C2060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5"/>
          <a:stretch/>
        </p:blipFill>
        <p:spPr>
          <a:xfrm>
            <a:off x="641330" y="731929"/>
            <a:ext cx="3435364" cy="269707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1F47B2-2957-C7E2-7276-AFA79F6A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13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64E4A-D61A-6AA5-7C15-4CF6F095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0" y="3895703"/>
            <a:ext cx="3435364" cy="271805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088164"/>
              </p:ext>
            </p:extLst>
          </p:nvPr>
        </p:nvGraphicFramePr>
        <p:xfrm>
          <a:off x="7858125" y="426720"/>
          <a:ext cx="2047875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상품추가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재고조사에 추가할 상품 추가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상품명으로 조회하여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등록하고 승인요청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2180918" y="30595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3F62A9-2743-E24A-A535-37F98316C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262904"/>
            <a:ext cx="2304375" cy="235085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5E3083B3-6ECA-5998-3433-02B3453D737D}"/>
              </a:ext>
            </a:extLst>
          </p:cNvPr>
          <p:cNvSpPr/>
          <p:nvPr/>
        </p:nvSpPr>
        <p:spPr>
          <a:xfrm>
            <a:off x="4863000" y="4172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8B9229C5-9D3F-46ED-988A-81089D9D238E}"/>
              </a:ext>
            </a:extLst>
          </p:cNvPr>
          <p:cNvSpPr/>
          <p:nvPr/>
        </p:nvSpPr>
        <p:spPr>
          <a:xfrm>
            <a:off x="2000918" y="6327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16" idx="3"/>
            <a:endCxn id="12" idx="0"/>
          </p:cNvCxnSpPr>
          <p:nvPr/>
        </p:nvCxnSpPr>
        <p:spPr>
          <a:xfrm>
            <a:off x="3591132" y="3996303"/>
            <a:ext cx="2514056" cy="26660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7AC21D-E5C7-0D1E-CC54-C11411A0F205}"/>
              </a:ext>
            </a:extLst>
          </p:cNvPr>
          <p:cNvSpPr/>
          <p:nvPr/>
        </p:nvSpPr>
        <p:spPr>
          <a:xfrm>
            <a:off x="3315964" y="3906303"/>
            <a:ext cx="275168" cy="1800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EE47FA2-2E55-3445-B79B-B1F79FD32432}"/>
              </a:ext>
            </a:extLst>
          </p:cNvPr>
          <p:cNvSpPr/>
          <p:nvPr/>
        </p:nvSpPr>
        <p:spPr>
          <a:xfrm>
            <a:off x="3183548" y="38163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983;g2f2558950df_0_84">
            <a:extLst>
              <a:ext uri="{FF2B5EF4-FFF2-40B4-BE49-F238E27FC236}">
                <a16:creationId xmlns:a16="http://schemas.microsoft.com/office/drawing/2014/main" id="{056FEFF5-8F9B-F97C-D1D0-3D938E842BF1}"/>
              </a:ext>
            </a:extLst>
          </p:cNvPr>
          <p:cNvSpPr txBox="1"/>
          <p:nvPr/>
        </p:nvSpPr>
        <p:spPr>
          <a:xfrm>
            <a:off x="959662" y="357243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40593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D049-A8EE-D207-23FE-49173B6E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72841BD-A08C-374D-F988-ACC5A3CC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7455A-E6FF-5BBD-4134-7EEF5DEA4FF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B6FF9-DFC4-B99D-8E36-FE725ECF3B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AC6206-7A2D-BC31-E586-4AFB2FD1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906984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예산관리화면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사업장을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사업장명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일반사업장은 상품구분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증액요청 팝업 호출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로그인된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예산만 증액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967325F-A933-3967-8986-1505FEE51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499763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94AE6384-DE8C-7B8F-DCD9-1F8AB9D4D13B}"/>
              </a:ext>
            </a:extLst>
          </p:cNvPr>
          <p:cNvSpPr/>
          <p:nvPr/>
        </p:nvSpPr>
        <p:spPr>
          <a:xfrm>
            <a:off x="1355649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58B671BF-DF2B-E4D1-6DF8-F1424080557E}"/>
              </a:ext>
            </a:extLst>
          </p:cNvPr>
          <p:cNvSpPr/>
          <p:nvPr/>
        </p:nvSpPr>
        <p:spPr>
          <a:xfrm>
            <a:off x="2533149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3238F0D6-6BA7-6505-A623-9BBD49CE19DE}"/>
              </a:ext>
            </a:extLst>
          </p:cNvPr>
          <p:cNvCxnSpPr>
            <a:cxnSpLocks/>
          </p:cNvCxnSpPr>
          <p:nvPr/>
        </p:nvCxnSpPr>
        <p:spPr>
          <a:xfrm>
            <a:off x="1355649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793227"/>
              </p:ext>
            </p:extLst>
          </p:nvPr>
        </p:nvGraphicFramePr>
        <p:xfrm>
          <a:off x="1363694" y="93709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사용여부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459FCE70-92A6-5841-0D4B-A2DCBA493B58}"/>
              </a:ext>
            </a:extLst>
          </p:cNvPr>
          <p:cNvSpPr/>
          <p:nvPr/>
        </p:nvSpPr>
        <p:spPr>
          <a:xfrm>
            <a:off x="7192221" y="111760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5B410A-CF18-2C1A-CDBB-C7E74A507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3327"/>
              </p:ext>
            </p:extLst>
          </p:nvPr>
        </p:nvGraphicFramePr>
        <p:xfrm>
          <a:off x="1841499" y="1009291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54A31DA9-293F-0666-20C6-320E19C2B751}"/>
              </a:ext>
            </a:extLst>
          </p:cNvPr>
          <p:cNvSpPr/>
          <p:nvPr/>
        </p:nvSpPr>
        <p:spPr>
          <a:xfrm>
            <a:off x="3334710" y="1003219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1A5E3E-EA77-849F-14F0-F6F7109EE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813870"/>
              </p:ext>
            </p:extLst>
          </p:nvPr>
        </p:nvGraphicFramePr>
        <p:xfrm>
          <a:off x="5967930" y="100321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04841"/>
              </p:ext>
            </p:extLst>
          </p:nvPr>
        </p:nvGraphicFramePr>
        <p:xfrm>
          <a:off x="4377476" y="1003219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55B5DE-FB90-A65B-F0C4-3B7AA959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718434"/>
              </p:ext>
            </p:extLst>
          </p:nvPr>
        </p:nvGraphicFramePr>
        <p:xfrm>
          <a:off x="5024981" y="1003219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E2607D0-F2DA-0620-64FD-3DB5973A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08198"/>
              </p:ext>
            </p:extLst>
          </p:nvPr>
        </p:nvGraphicFramePr>
        <p:xfrm>
          <a:off x="1841499" y="129120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2A66942-FE7D-FD09-81CF-FE4B4FD6D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83675"/>
              </p:ext>
            </p:extLst>
          </p:nvPr>
        </p:nvGraphicFramePr>
        <p:xfrm>
          <a:off x="1372474" y="1895006"/>
          <a:ext cx="6361643" cy="2821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8217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28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EB7D6C7-8166-36FA-E63A-B5F70871E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98326"/>
              </p:ext>
            </p:extLst>
          </p:nvPr>
        </p:nvGraphicFramePr>
        <p:xfrm>
          <a:off x="6925237" y="1666219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309;g2f2558950df_0_15">
            <a:extLst>
              <a:ext uri="{FF2B5EF4-FFF2-40B4-BE49-F238E27FC236}">
                <a16:creationId xmlns:a16="http://schemas.microsoft.com/office/drawing/2014/main" id="{93F66B45-826F-67C4-F202-CC8E40161DD4}"/>
              </a:ext>
            </a:extLst>
          </p:cNvPr>
          <p:cNvSpPr txBox="1"/>
          <p:nvPr/>
        </p:nvSpPr>
        <p:spPr>
          <a:xfrm>
            <a:off x="1280426" y="1578013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4" name="Google Shape;1698;g2fb18904de5_2_107">
            <a:extLst>
              <a:ext uri="{FF2B5EF4-FFF2-40B4-BE49-F238E27FC236}">
                <a16:creationId xmlns:a16="http://schemas.microsoft.com/office/drawing/2014/main" id="{8EB20118-CE48-74FA-20DC-19259B4F694A}"/>
              </a:ext>
            </a:extLst>
          </p:cNvPr>
          <p:cNvGrpSpPr/>
          <p:nvPr/>
        </p:nvGrpSpPr>
        <p:grpSpPr>
          <a:xfrm>
            <a:off x="3820500" y="4848165"/>
            <a:ext cx="2265000" cy="180000"/>
            <a:chOff x="4065288" y="6528825"/>
            <a:chExt cx="2265000" cy="180000"/>
          </a:xfrm>
        </p:grpSpPr>
        <p:sp>
          <p:nvSpPr>
            <p:cNvPr id="25" name="Google Shape;1699;g2fb18904de5_2_107">
              <a:extLst>
                <a:ext uri="{FF2B5EF4-FFF2-40B4-BE49-F238E27FC236}">
                  <a16:creationId xmlns:a16="http://schemas.microsoft.com/office/drawing/2014/main" id="{A9C181D8-19AD-35F1-2527-906B940CE16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0;g2fb18904de5_2_107">
              <a:extLst>
                <a:ext uri="{FF2B5EF4-FFF2-40B4-BE49-F238E27FC236}">
                  <a16:creationId xmlns:a16="http://schemas.microsoft.com/office/drawing/2014/main" id="{272BA7A9-BC1B-4096-8E47-3FD9E5B032F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1;g2fb18904de5_2_107">
              <a:extLst>
                <a:ext uri="{FF2B5EF4-FFF2-40B4-BE49-F238E27FC236}">
                  <a16:creationId xmlns:a16="http://schemas.microsoft.com/office/drawing/2014/main" id="{0F794060-C54C-487A-DEC5-CD25A8FBD79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2;g2fb18904de5_2_107">
              <a:extLst>
                <a:ext uri="{FF2B5EF4-FFF2-40B4-BE49-F238E27FC236}">
                  <a16:creationId xmlns:a16="http://schemas.microsoft.com/office/drawing/2014/main" id="{EBFF8612-5880-BACB-3E70-54FD6D2D489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3;g2fb18904de5_2_107">
              <a:extLst>
                <a:ext uri="{FF2B5EF4-FFF2-40B4-BE49-F238E27FC236}">
                  <a16:creationId xmlns:a16="http://schemas.microsoft.com/office/drawing/2014/main" id="{C9C490A6-FEE1-1C82-BF79-00673FDDA00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4;g2fb18904de5_2_107">
              <a:extLst>
                <a:ext uri="{FF2B5EF4-FFF2-40B4-BE49-F238E27FC236}">
                  <a16:creationId xmlns:a16="http://schemas.microsoft.com/office/drawing/2014/main" id="{E18A0FE2-8B85-AC0B-022F-AA850C3F277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5;g2fb18904de5_2_107">
              <a:extLst>
                <a:ext uri="{FF2B5EF4-FFF2-40B4-BE49-F238E27FC236}">
                  <a16:creationId xmlns:a16="http://schemas.microsoft.com/office/drawing/2014/main" id="{6B9D1B75-7FEB-3398-1594-175DF820DBE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6;g2fb18904de5_2_107">
              <a:extLst>
                <a:ext uri="{FF2B5EF4-FFF2-40B4-BE49-F238E27FC236}">
                  <a16:creationId xmlns:a16="http://schemas.microsoft.com/office/drawing/2014/main" id="{B777FD0F-A3EC-AE50-A42C-7E5255A7306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7;g2fb18904de5_2_107">
              <a:extLst>
                <a:ext uri="{FF2B5EF4-FFF2-40B4-BE49-F238E27FC236}">
                  <a16:creationId xmlns:a16="http://schemas.microsoft.com/office/drawing/2014/main" id="{CC01BA92-0A2E-C831-4429-4C90C85FBB83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15E6FA0-B390-1F5B-8E72-16AAD3DC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210279"/>
              </p:ext>
            </p:extLst>
          </p:nvPr>
        </p:nvGraphicFramePr>
        <p:xfrm>
          <a:off x="7604312" y="1881143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9" name="Google Shape;2236;g27fe52d962f_1_4247">
            <a:extLst>
              <a:ext uri="{FF2B5EF4-FFF2-40B4-BE49-F238E27FC236}">
                <a16:creationId xmlns:a16="http://schemas.microsoft.com/office/drawing/2014/main" id="{C4BC9D54-7976-C165-C5FE-246255EEBFD7}"/>
              </a:ext>
            </a:extLst>
          </p:cNvPr>
          <p:cNvSpPr/>
          <p:nvPr/>
        </p:nvSpPr>
        <p:spPr>
          <a:xfrm>
            <a:off x="6213379" y="1652944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471476" y="1652944"/>
            <a:ext cx="7032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B174FB54-9E06-BC83-6760-882A8E40C2A2}"/>
              </a:ext>
            </a:extLst>
          </p:cNvPr>
          <p:cNvSpPr/>
          <p:nvPr/>
        </p:nvSpPr>
        <p:spPr>
          <a:xfrm>
            <a:off x="5347661" y="15495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6AF806E-4ED7-4835-3607-5007BB6EF7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10"/>
          <a:stretch/>
        </p:blipFill>
        <p:spPr>
          <a:xfrm>
            <a:off x="1355649" y="1875949"/>
            <a:ext cx="6248663" cy="2821778"/>
          </a:xfrm>
          <a:prstGeom prst="rect">
            <a:avLst/>
          </a:prstGeom>
        </p:spPr>
      </p:pic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9BF034-6DA6-0277-ABCC-2AC6BE537D20}"/>
              </a:ext>
            </a:extLst>
          </p:cNvPr>
          <p:cNvSpPr/>
          <p:nvPr/>
        </p:nvSpPr>
        <p:spPr>
          <a:xfrm>
            <a:off x="5885031" y="8941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A3C18A85-5BE7-6522-C220-2EF9853F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731" y="5133192"/>
            <a:ext cx="4613767" cy="166129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50" idx="1"/>
            <a:endCxn id="44" idx="0"/>
          </p:cNvCxnSpPr>
          <p:nvPr/>
        </p:nvCxnSpPr>
        <p:spPr>
          <a:xfrm rot="10800000" flipV="1">
            <a:off x="6995616" y="2261456"/>
            <a:ext cx="125429" cy="287173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ED7666-010D-42DC-B63A-2E011341BB89}"/>
              </a:ext>
            </a:extLst>
          </p:cNvPr>
          <p:cNvSpPr/>
          <p:nvPr/>
        </p:nvSpPr>
        <p:spPr>
          <a:xfrm>
            <a:off x="7121044" y="2143270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869CA618-DE49-A8B5-D502-F442D8688BD6}"/>
              </a:ext>
            </a:extLst>
          </p:cNvPr>
          <p:cNvSpPr/>
          <p:nvPr/>
        </p:nvSpPr>
        <p:spPr>
          <a:xfrm>
            <a:off x="3225926" y="8941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A4F793ED-5CC8-6732-1B2A-9D55D23D75D5}"/>
              </a:ext>
            </a:extLst>
          </p:cNvPr>
          <p:cNvSpPr/>
          <p:nvPr/>
        </p:nvSpPr>
        <p:spPr>
          <a:xfrm>
            <a:off x="7076439" y="20532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C139EB3F-09AD-D78D-F6AF-D8B62045D3FA}"/>
              </a:ext>
            </a:extLst>
          </p:cNvPr>
          <p:cNvSpPr/>
          <p:nvPr/>
        </p:nvSpPr>
        <p:spPr>
          <a:xfrm>
            <a:off x="1703515" y="12380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80394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FCD9-AF89-BFE2-5039-19E74A24D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4AF9365-139C-9E70-CEC8-9822162C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3A8A7-6514-4229-2A42-30B333C672D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예산증액관리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486DEF-6F4A-2364-D749-633A49C559D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8214128-579E-06C9-B491-BBAAC3D1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89640"/>
              </p:ext>
            </p:extLst>
          </p:nvPr>
        </p:nvGraphicFramePr>
        <p:xfrm>
          <a:off x="7858125" y="426720"/>
          <a:ext cx="2047875" cy="450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예산증액관리화면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예산증액 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7C0511A-F426-BE6A-C6FF-BBD590FF9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44055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A57260F8-45D0-E9FA-1FD1-D59CB8A3ADA0}"/>
              </a:ext>
            </a:extLst>
          </p:cNvPr>
          <p:cNvSpPr/>
          <p:nvPr/>
        </p:nvSpPr>
        <p:spPr>
          <a:xfrm>
            <a:off x="1355649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2E36553B-B7FD-61FB-E85E-BF624F8A0638}"/>
              </a:ext>
            </a:extLst>
          </p:cNvPr>
          <p:cNvSpPr/>
          <p:nvPr/>
        </p:nvSpPr>
        <p:spPr>
          <a:xfrm>
            <a:off x="2533149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1F55B371-E7BA-74CA-4767-723D38467346}"/>
              </a:ext>
            </a:extLst>
          </p:cNvPr>
          <p:cNvCxnSpPr>
            <a:cxnSpLocks/>
          </p:cNvCxnSpPr>
          <p:nvPr/>
        </p:nvCxnSpPr>
        <p:spPr>
          <a:xfrm>
            <a:off x="1355649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D83231-F7B0-08AF-C39A-DF90AD6F9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09473"/>
              </p:ext>
            </p:extLst>
          </p:nvPr>
        </p:nvGraphicFramePr>
        <p:xfrm>
          <a:off x="1363694" y="93709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승인상태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AA806568-5BAB-B7D0-AE7F-2A60EE336912}"/>
              </a:ext>
            </a:extLst>
          </p:cNvPr>
          <p:cNvSpPr/>
          <p:nvPr/>
        </p:nvSpPr>
        <p:spPr>
          <a:xfrm>
            <a:off x="7192221" y="111760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8EB6DD6-12BB-A6CC-8068-DEA74B6A0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17792"/>
              </p:ext>
            </p:extLst>
          </p:nvPr>
        </p:nvGraphicFramePr>
        <p:xfrm>
          <a:off x="1841499" y="1009291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2965BC75-5920-27F2-6F0A-FEDEB3FDFC83}"/>
              </a:ext>
            </a:extLst>
          </p:cNvPr>
          <p:cNvSpPr/>
          <p:nvPr/>
        </p:nvSpPr>
        <p:spPr>
          <a:xfrm>
            <a:off x="3334710" y="1003219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74157D8-66A9-A72C-5128-AC21C55B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90728"/>
              </p:ext>
            </p:extLst>
          </p:nvPr>
        </p:nvGraphicFramePr>
        <p:xfrm>
          <a:off x="5967930" y="100321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E44756B-67BC-482F-9CB1-A5E439A01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485752"/>
              </p:ext>
            </p:extLst>
          </p:nvPr>
        </p:nvGraphicFramePr>
        <p:xfrm>
          <a:off x="4377476" y="1003219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FB53B2F-45A3-34B9-3AC2-6FA3EB2EC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010320"/>
              </p:ext>
            </p:extLst>
          </p:nvPr>
        </p:nvGraphicFramePr>
        <p:xfrm>
          <a:off x="5024981" y="1003219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B580FFF-2DF8-8578-764F-87B14B0AD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814777"/>
              </p:ext>
            </p:extLst>
          </p:nvPr>
        </p:nvGraphicFramePr>
        <p:xfrm>
          <a:off x="1841499" y="129120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BDB0E65-55A3-DB9A-759C-6165ABAF1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554"/>
              </p:ext>
            </p:extLst>
          </p:nvPr>
        </p:nvGraphicFramePr>
        <p:xfrm>
          <a:off x="1372474" y="1895006"/>
          <a:ext cx="6361643" cy="28217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821778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highlight>
                          <a:srgbClr val="FFFF00"/>
                        </a:highlight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alpha val="7028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7BB4D76A-DD3C-5F63-2988-7E036B21F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991567"/>
              </p:ext>
            </p:extLst>
          </p:nvPr>
        </p:nvGraphicFramePr>
        <p:xfrm>
          <a:off x="6925237" y="1666219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309;g2f2558950df_0_15">
            <a:extLst>
              <a:ext uri="{FF2B5EF4-FFF2-40B4-BE49-F238E27FC236}">
                <a16:creationId xmlns:a16="http://schemas.microsoft.com/office/drawing/2014/main" id="{5D51E46B-6F36-742E-1CFA-AC9A47D80773}"/>
              </a:ext>
            </a:extLst>
          </p:cNvPr>
          <p:cNvSpPr txBox="1"/>
          <p:nvPr/>
        </p:nvSpPr>
        <p:spPr>
          <a:xfrm>
            <a:off x="1280426" y="1578013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1698;g2fb18904de5_2_107">
            <a:extLst>
              <a:ext uri="{FF2B5EF4-FFF2-40B4-BE49-F238E27FC236}">
                <a16:creationId xmlns:a16="http://schemas.microsoft.com/office/drawing/2014/main" id="{EC8D9A72-0408-AC4C-7969-270D3C9DE118}"/>
              </a:ext>
            </a:extLst>
          </p:cNvPr>
          <p:cNvGrpSpPr/>
          <p:nvPr/>
        </p:nvGrpSpPr>
        <p:grpSpPr>
          <a:xfrm>
            <a:off x="3820500" y="4848165"/>
            <a:ext cx="2265000" cy="180000"/>
            <a:chOff x="4065288" y="6528825"/>
            <a:chExt cx="2265000" cy="180000"/>
          </a:xfrm>
        </p:grpSpPr>
        <p:sp>
          <p:nvSpPr>
            <p:cNvPr id="23" name="Google Shape;1699;g2fb18904de5_2_107">
              <a:extLst>
                <a:ext uri="{FF2B5EF4-FFF2-40B4-BE49-F238E27FC236}">
                  <a16:creationId xmlns:a16="http://schemas.microsoft.com/office/drawing/2014/main" id="{A979D58E-22F1-0C55-6BE4-A84FEFA051E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0;g2fb18904de5_2_107">
              <a:extLst>
                <a:ext uri="{FF2B5EF4-FFF2-40B4-BE49-F238E27FC236}">
                  <a16:creationId xmlns:a16="http://schemas.microsoft.com/office/drawing/2014/main" id="{E086E334-5888-D8BE-23B3-1E80C1EA76E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1;g2fb18904de5_2_107">
              <a:extLst>
                <a:ext uri="{FF2B5EF4-FFF2-40B4-BE49-F238E27FC236}">
                  <a16:creationId xmlns:a16="http://schemas.microsoft.com/office/drawing/2014/main" id="{414312AA-5630-DA4E-E61B-B0E221D5E47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2;g2fb18904de5_2_107">
              <a:extLst>
                <a:ext uri="{FF2B5EF4-FFF2-40B4-BE49-F238E27FC236}">
                  <a16:creationId xmlns:a16="http://schemas.microsoft.com/office/drawing/2014/main" id="{B22AA351-6FA7-719E-B6C9-B79783C7A3C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3;g2fb18904de5_2_107">
              <a:extLst>
                <a:ext uri="{FF2B5EF4-FFF2-40B4-BE49-F238E27FC236}">
                  <a16:creationId xmlns:a16="http://schemas.microsoft.com/office/drawing/2014/main" id="{02384EA5-07B5-9509-9FB7-680D2BE5B61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4;g2fb18904de5_2_107">
              <a:extLst>
                <a:ext uri="{FF2B5EF4-FFF2-40B4-BE49-F238E27FC236}">
                  <a16:creationId xmlns:a16="http://schemas.microsoft.com/office/drawing/2014/main" id="{014D3F71-4FA8-FF2E-267A-62696C5AA44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5;g2fb18904de5_2_107">
              <a:extLst>
                <a:ext uri="{FF2B5EF4-FFF2-40B4-BE49-F238E27FC236}">
                  <a16:creationId xmlns:a16="http://schemas.microsoft.com/office/drawing/2014/main" id="{420B6616-B285-52E8-2C44-A7CDFC736C0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6;g2fb18904de5_2_107">
              <a:extLst>
                <a:ext uri="{FF2B5EF4-FFF2-40B4-BE49-F238E27FC236}">
                  <a16:creationId xmlns:a16="http://schemas.microsoft.com/office/drawing/2014/main" id="{320362EC-C234-0F7C-46F7-42558E8B8D6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7;g2fb18904de5_2_107">
              <a:extLst>
                <a:ext uri="{FF2B5EF4-FFF2-40B4-BE49-F238E27FC236}">
                  <a16:creationId xmlns:a16="http://schemas.microsoft.com/office/drawing/2014/main" id="{07522617-DF89-90EB-85CB-A523173810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59BB17B1-9973-72F5-AA49-63C0E5C85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29837"/>
              </p:ext>
            </p:extLst>
          </p:nvPr>
        </p:nvGraphicFramePr>
        <p:xfrm>
          <a:off x="7604312" y="1881143"/>
          <a:ext cx="121026" cy="2835640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83564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60F5F0C9-2250-48A8-B8F6-1D5E09423190}"/>
              </a:ext>
            </a:extLst>
          </p:cNvPr>
          <p:cNvSpPr/>
          <p:nvPr/>
        </p:nvSpPr>
        <p:spPr>
          <a:xfrm>
            <a:off x="6213379" y="1652944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54934544-D1B4-CBAB-0EFF-EBCA9A7F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694" y="1883528"/>
            <a:ext cx="6240618" cy="2117959"/>
          </a:xfrm>
          <a:prstGeom prst="rect">
            <a:avLst/>
          </a:prstGeom>
        </p:spPr>
      </p:pic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2ED5E87F-CEE0-A838-DEC4-B1C33F984F2A}"/>
              </a:ext>
            </a:extLst>
          </p:cNvPr>
          <p:cNvSpPr/>
          <p:nvPr/>
        </p:nvSpPr>
        <p:spPr>
          <a:xfrm>
            <a:off x="7102221" y="21163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69BBBAE7-7EB7-914D-CF57-E0C8414AAC4F}"/>
              </a:ext>
            </a:extLst>
          </p:cNvPr>
          <p:cNvSpPr/>
          <p:nvPr/>
        </p:nvSpPr>
        <p:spPr>
          <a:xfrm>
            <a:off x="1703515" y="12380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90B38FE-8A13-D068-E725-264CC314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036" y="5318095"/>
            <a:ext cx="4172635" cy="132937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</p:pic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BD237ECE-0A9D-3FC5-E90A-86BE86787784}"/>
              </a:ext>
            </a:extLst>
          </p:cNvPr>
          <p:cNvCxnSpPr>
            <a:cxnSpLocks/>
            <a:stCxn id="42" idx="1"/>
            <a:endCxn id="40" idx="0"/>
          </p:cNvCxnSpPr>
          <p:nvPr/>
        </p:nvCxnSpPr>
        <p:spPr>
          <a:xfrm rot="10800000" flipH="1" flipV="1">
            <a:off x="7158130" y="2330647"/>
            <a:ext cx="42223" cy="2987448"/>
          </a:xfrm>
          <a:prstGeom prst="bentConnector4">
            <a:avLst>
              <a:gd name="adj1" fmla="val -541411"/>
              <a:gd name="adj2" fmla="val 51978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207D41-3E4A-E9AB-AB4F-52BDBD319BA4}"/>
              </a:ext>
            </a:extLst>
          </p:cNvPr>
          <p:cNvSpPr/>
          <p:nvPr/>
        </p:nvSpPr>
        <p:spPr>
          <a:xfrm>
            <a:off x="7158131" y="2212461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2354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1A84-1517-4DEE-A17F-5BD61AC0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F5A03A-E294-2CA3-8300-B9F4CA518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553738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35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DE04-DB0B-A183-932A-A540C618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5397090-48A9-0C82-7B7A-9322B5C4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D1AD6-30C3-F787-F21B-F16A44F058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27217-6D7E-F51E-9616-09333D54FC66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B307EF-9B1F-96F6-692A-0BF25E626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380865"/>
              </p:ext>
            </p:extLst>
          </p:nvPr>
        </p:nvGraphicFramePr>
        <p:xfrm>
          <a:off x="7858125" y="426720"/>
          <a:ext cx="2047875" cy="5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재고와 예산을 사용하지 않는 사업장일 경우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메뉴노출 정의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 미사용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재고상태별 재고수량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재고수량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176E0FF-CD35-70E4-ED8A-342EE988D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857458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pic>
        <p:nvPicPr>
          <p:cNvPr id="19" name="그림 18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14DAFA85-3F2B-B922-E3EE-6FE5F5EBB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9296"/>
            <a:ext cx="4432300" cy="939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C3A91A-C587-94CD-C409-4B542A8B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31" y="7157198"/>
            <a:ext cx="728776" cy="708809"/>
          </a:xfrm>
          <a:prstGeom prst="rect">
            <a:avLst/>
          </a:prstGeom>
        </p:spPr>
      </p:pic>
      <p:sp>
        <p:nvSpPr>
          <p:cNvPr id="3" name="정오각형[R] 2">
            <a:extLst>
              <a:ext uri="{FF2B5EF4-FFF2-40B4-BE49-F238E27FC236}">
                <a16:creationId xmlns:a16="http://schemas.microsoft.com/office/drawing/2014/main" id="{F8D81BE1-7DEA-CE46-0220-AEC54C73DAE3}"/>
              </a:ext>
            </a:extLst>
          </p:cNvPr>
          <p:cNvSpPr/>
          <p:nvPr/>
        </p:nvSpPr>
        <p:spPr>
          <a:xfrm>
            <a:off x="3037841" y="7199706"/>
            <a:ext cx="585155" cy="557290"/>
          </a:xfrm>
          <a:prstGeom prst="pentagon">
            <a:avLst/>
          </a:prstGeom>
          <a:noFill/>
          <a:ln w="57150">
            <a:solidFill>
              <a:srgbClr val="92D050"/>
            </a:solidFill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11BD7C1B-FE57-0BA1-1851-1549DEB10C0C}"/>
              </a:ext>
            </a:extLst>
          </p:cNvPr>
          <p:cNvSpPr/>
          <p:nvPr/>
        </p:nvSpPr>
        <p:spPr>
          <a:xfrm>
            <a:off x="1355649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A56D4134-AAEB-7E5F-AD01-165B2CFEBEF4}"/>
              </a:ext>
            </a:extLst>
          </p:cNvPr>
          <p:cNvSpPr/>
          <p:nvPr/>
        </p:nvSpPr>
        <p:spPr>
          <a:xfrm>
            <a:off x="2533149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45ED1EA1-3BB3-B99E-9AA3-97F169CA3040}"/>
              </a:ext>
            </a:extLst>
          </p:cNvPr>
          <p:cNvCxnSpPr>
            <a:cxnSpLocks/>
          </p:cNvCxnSpPr>
          <p:nvPr/>
        </p:nvCxnSpPr>
        <p:spPr>
          <a:xfrm>
            <a:off x="1355649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14C3D1DC-04D5-ABFA-4FC6-91AE8A14ED97}"/>
              </a:ext>
            </a:extLst>
          </p:cNvPr>
          <p:cNvSpPr/>
          <p:nvPr/>
        </p:nvSpPr>
        <p:spPr>
          <a:xfrm>
            <a:off x="3694807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B0A97E-3777-9C41-0A2F-2588A998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375"/>
          <a:stretch/>
        </p:blipFill>
        <p:spPr>
          <a:xfrm>
            <a:off x="1347752" y="2096593"/>
            <a:ext cx="6335689" cy="1932265"/>
          </a:xfrm>
          <a:prstGeom prst="rect">
            <a:avLst/>
          </a:prstGeom>
        </p:spPr>
      </p:pic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EDC17994-A4EB-623A-2D76-DE50BB99322F}"/>
              </a:ext>
            </a:extLst>
          </p:cNvPr>
          <p:cNvSpPr/>
          <p:nvPr/>
        </p:nvSpPr>
        <p:spPr>
          <a:xfrm>
            <a:off x="0" y="12782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39C638CE-FEAB-322E-E2DC-CD11E446083E}"/>
              </a:ext>
            </a:extLst>
          </p:cNvPr>
          <p:cNvSpPr/>
          <p:nvPr/>
        </p:nvSpPr>
        <p:spPr>
          <a:xfrm>
            <a:off x="1281491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1AC803B-5FA3-86FC-CBCB-BD8F148CEB74}"/>
              </a:ext>
            </a:extLst>
          </p:cNvPr>
          <p:cNvSpPr/>
          <p:nvPr/>
        </p:nvSpPr>
        <p:spPr>
          <a:xfrm>
            <a:off x="2545229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C62B88D7-B8EA-E42D-E2F0-F17ACA596EED}"/>
              </a:ext>
            </a:extLst>
          </p:cNvPr>
          <p:cNvSpPr/>
          <p:nvPr/>
        </p:nvSpPr>
        <p:spPr>
          <a:xfrm>
            <a:off x="3708071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021D51B-2C12-0534-28EC-791EFBC91364}"/>
              </a:ext>
            </a:extLst>
          </p:cNvPr>
          <p:cNvSpPr/>
          <p:nvPr/>
        </p:nvSpPr>
        <p:spPr>
          <a:xfrm>
            <a:off x="45092" y="15172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BDBB673-E4DA-F60C-E03D-FCC771BD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61081"/>
              </p:ext>
            </p:extLst>
          </p:nvPr>
        </p:nvGraphicFramePr>
        <p:xfrm>
          <a:off x="1355649" y="978036"/>
          <a:ext cx="6335687" cy="772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34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7964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731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0454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77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(1,802)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입고대상재고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(223,729.5)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제고가 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있는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(225,529)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적정재고보다 적은 재고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반품을 요청한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20" name="Google Shape;309;g2f2558950df_0_15">
            <a:extLst>
              <a:ext uri="{FF2B5EF4-FFF2-40B4-BE49-F238E27FC236}">
                <a16:creationId xmlns:a16="http://schemas.microsoft.com/office/drawing/2014/main" id="{E7D4E6B1-F041-DB2B-40BE-DC024C56B891}"/>
              </a:ext>
            </a:extLst>
          </p:cNvPr>
          <p:cNvSpPr txBox="1"/>
          <p:nvPr/>
        </p:nvSpPr>
        <p:spPr>
          <a:xfrm>
            <a:off x="1289074" y="1853787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상품유형별 재고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2306AF4-3197-B49E-8B6C-5FB7FECCF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912" y="2410604"/>
            <a:ext cx="4214529" cy="1345912"/>
          </a:xfrm>
          <a:prstGeom prst="rect">
            <a:avLst/>
          </a:prstGeom>
        </p:spPr>
      </p:pic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3891A3A6-B9C3-1178-4DBE-AFE81D71E5EB}"/>
              </a:ext>
            </a:extLst>
          </p:cNvPr>
          <p:cNvSpPr/>
          <p:nvPr/>
        </p:nvSpPr>
        <p:spPr>
          <a:xfrm>
            <a:off x="1315604" y="9262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C4DF2BFD-8CFA-3967-82CE-8577632414F7}"/>
              </a:ext>
            </a:extLst>
          </p:cNvPr>
          <p:cNvSpPr/>
          <p:nvPr/>
        </p:nvSpPr>
        <p:spPr>
          <a:xfrm>
            <a:off x="1318566" y="17751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6098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9E02F0C-9E65-BF55-F2C1-AB803CE80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3513"/>
              </p:ext>
            </p:extLst>
          </p:nvPr>
        </p:nvGraphicFramePr>
        <p:xfrm>
          <a:off x="1363694" y="2195201"/>
          <a:ext cx="6361643" cy="3797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37979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pic>
        <p:nvPicPr>
          <p:cNvPr id="71" name="그림 70">
            <a:extLst>
              <a:ext uri="{FF2B5EF4-FFF2-40B4-BE49-F238E27FC236}">
                <a16:creationId xmlns:a16="http://schemas.microsoft.com/office/drawing/2014/main" id="{D67E2AEF-6CFA-F348-922F-72A44DAB0B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822"/>
          <a:stretch/>
        </p:blipFill>
        <p:spPr>
          <a:xfrm>
            <a:off x="1347683" y="2199739"/>
            <a:ext cx="6254349" cy="3793384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819145"/>
              </p:ext>
            </p:extLst>
          </p:nvPr>
        </p:nvGraphicFramePr>
        <p:xfrm>
          <a:off x="7858125" y="426720"/>
          <a:ext cx="2047875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품목관리팝업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팜업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A5ADA33-A3BA-5D34-9D78-E872A8B90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19687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pic>
        <p:nvPicPr>
          <p:cNvPr id="19" name="그림 18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BDAFDD58-8EA2-0552-2321-B1BD47023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9296"/>
            <a:ext cx="4432300" cy="939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A6EB99F-DF80-856C-799C-C0A7C17AB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6031" y="7157198"/>
            <a:ext cx="728776" cy="708809"/>
          </a:xfrm>
          <a:prstGeom prst="rect">
            <a:avLst/>
          </a:prstGeom>
        </p:spPr>
      </p:pic>
      <p:sp>
        <p:nvSpPr>
          <p:cNvPr id="3" name="정오각형[R] 2">
            <a:extLst>
              <a:ext uri="{FF2B5EF4-FFF2-40B4-BE49-F238E27FC236}">
                <a16:creationId xmlns:a16="http://schemas.microsoft.com/office/drawing/2014/main" id="{E191EAE8-643B-FE90-EED8-0940035C1210}"/>
              </a:ext>
            </a:extLst>
          </p:cNvPr>
          <p:cNvSpPr/>
          <p:nvPr/>
        </p:nvSpPr>
        <p:spPr>
          <a:xfrm>
            <a:off x="3037841" y="7199706"/>
            <a:ext cx="585155" cy="557290"/>
          </a:xfrm>
          <a:prstGeom prst="pentagon">
            <a:avLst/>
          </a:prstGeom>
          <a:noFill/>
          <a:ln w="57150">
            <a:solidFill>
              <a:srgbClr val="92D050"/>
            </a:solidFill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0429F793-EA1F-33BC-B368-8CC95DC890EF}"/>
              </a:ext>
            </a:extLst>
          </p:cNvPr>
          <p:cNvSpPr/>
          <p:nvPr/>
        </p:nvSpPr>
        <p:spPr>
          <a:xfrm>
            <a:off x="1355649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50E60379-7F0A-C7A4-874D-C7857EBB3F72}"/>
              </a:ext>
            </a:extLst>
          </p:cNvPr>
          <p:cNvSpPr/>
          <p:nvPr/>
        </p:nvSpPr>
        <p:spPr>
          <a:xfrm>
            <a:off x="2533149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29367215-13C4-2297-467A-E5B436EB5146}"/>
              </a:ext>
            </a:extLst>
          </p:cNvPr>
          <p:cNvCxnSpPr>
            <a:cxnSpLocks/>
          </p:cNvCxnSpPr>
          <p:nvPr/>
        </p:nvCxnSpPr>
        <p:spPr>
          <a:xfrm>
            <a:off x="1355649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503621BE-33B4-9EC6-8940-BF526C665816}"/>
              </a:ext>
            </a:extLst>
          </p:cNvPr>
          <p:cNvSpPr/>
          <p:nvPr/>
        </p:nvSpPr>
        <p:spPr>
          <a:xfrm>
            <a:off x="3694807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489676"/>
              </p:ext>
            </p:extLst>
          </p:nvPr>
        </p:nvGraphicFramePr>
        <p:xfrm>
          <a:off x="1355649" y="978037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재고구분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적정재고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진열여부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7184176" y="1302194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97667"/>
              </p:ext>
            </p:extLst>
          </p:nvPr>
        </p:nvGraphicFramePr>
        <p:xfrm>
          <a:off x="1924204" y="1046310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22855"/>
              </p:ext>
            </p:extLst>
          </p:nvPr>
        </p:nvGraphicFramePr>
        <p:xfrm>
          <a:off x="3561236" y="103967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84083"/>
              </p:ext>
            </p:extLst>
          </p:nvPr>
        </p:nvGraphicFramePr>
        <p:xfrm>
          <a:off x="5482780" y="162189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662489"/>
              </p:ext>
            </p:extLst>
          </p:nvPr>
        </p:nvGraphicFramePr>
        <p:xfrm>
          <a:off x="6276260" y="162189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42249" y="1616001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6954" y="1616001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11593"/>
              </p:ext>
            </p:extLst>
          </p:nvPr>
        </p:nvGraphicFramePr>
        <p:xfrm>
          <a:off x="5482780" y="1039673"/>
          <a:ext cx="1508416" cy="171450"/>
        </p:xfrm>
        <a:graphic>
          <a:graphicData uri="http://schemas.openxmlformats.org/drawingml/2006/table">
            <a:tbl>
              <a:tblPr/>
              <a:tblGrid>
                <a:gridCol w="1508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32886"/>
              </p:ext>
            </p:extLst>
          </p:nvPr>
        </p:nvGraphicFramePr>
        <p:xfrm>
          <a:off x="1924204" y="1330568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6D3DBAB-515E-A588-ABA8-0D568BBE7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50208"/>
              </p:ext>
            </p:extLst>
          </p:nvPr>
        </p:nvGraphicFramePr>
        <p:xfrm>
          <a:off x="3561236" y="1330568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993136" y="133942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469617" y="135067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032886"/>
              </p:ext>
            </p:extLst>
          </p:nvPr>
        </p:nvGraphicFramePr>
        <p:xfrm>
          <a:off x="1924204" y="162146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250208"/>
              </p:ext>
            </p:extLst>
          </p:nvPr>
        </p:nvGraphicFramePr>
        <p:xfrm>
          <a:off x="3561236" y="162146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54520"/>
              </p:ext>
            </p:extLst>
          </p:nvPr>
        </p:nvGraphicFramePr>
        <p:xfrm>
          <a:off x="6925237" y="198027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DB8E0BBD-8101-4521-A9ED-DDA4CD98AD0A}"/>
              </a:ext>
            </a:extLst>
          </p:cNvPr>
          <p:cNvGrpSpPr/>
          <p:nvPr/>
        </p:nvGrpSpPr>
        <p:grpSpPr>
          <a:xfrm>
            <a:off x="3820500" y="6099856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075EED8D-24B8-8B32-F622-11F4552C499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B2CBA994-CBB0-7772-FD08-19929EF191E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79D97588-04BD-E564-E488-FEB4EB847B3A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AB858365-485A-CD49-08E3-9A95632D0B15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3A6E2749-AA13-0234-D5E7-5DB339F85AF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9D341C3-2306-937A-D658-2AB324649B8C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AC3DD6D0-CED9-4AF1-9DD5-A63986F8F5D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DE09F1BA-0DAF-09DD-E6D9-99905223BDF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01D8886C-0C35-4656-5CD3-065BC6D15EE7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289074" y="1892072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1807071" y="12588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AA9E3AE-79D0-D726-B2DC-ED61B49E9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29368"/>
              </p:ext>
            </p:extLst>
          </p:nvPr>
        </p:nvGraphicFramePr>
        <p:xfrm>
          <a:off x="7604312" y="2196073"/>
          <a:ext cx="121026" cy="3657495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6574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2154385" y="2647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3440785" y="12588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5291358" y="12588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5291358" y="15238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3444195" y="15238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1802437" y="15238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4201228" y="27408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19976DAF-E37C-20C4-93B5-1AA3DBEB0D4F}"/>
              </a:ext>
            </a:extLst>
          </p:cNvPr>
          <p:cNvSpPr/>
          <p:nvPr/>
        </p:nvSpPr>
        <p:spPr>
          <a:xfrm>
            <a:off x="4652548" y="27408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5770522" y="27408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315481" y="1973640"/>
            <a:ext cx="571024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5746509" y="1973640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577981" y="1973640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4135764" y="1973640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482329" y="1973640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4829452" y="1973640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267158" y="1973640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478847" y="18746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4081316" y="18785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435991" y="18785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4792612" y="18785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227295" y="18785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5725500" y="18785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73667"/>
              </p:ext>
            </p:extLst>
          </p:nvPr>
        </p:nvGraphicFramePr>
        <p:xfrm>
          <a:off x="7858125" y="426720"/>
          <a:ext cx="2047875" cy="464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endParaRPr lang="en-US" altLang="ko-KR" sz="600" dirty="0">
                        <a:highlight>
                          <a:srgbClr val="FFFF00"/>
                        </a:highlight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highlight>
                            <a:srgbClr val="FFFF00"/>
                          </a:highlight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팝업확인필요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405E728-3E19-8952-A701-D27401D36225}"/>
              </a:ext>
            </a:extLst>
          </p:cNvPr>
          <p:cNvGraphicFramePr>
            <a:graphicFrameLocks noGrp="1"/>
          </p:cNvGraphicFramePr>
          <p:nvPr/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pic>
        <p:nvPicPr>
          <p:cNvPr id="19" name="그림 18" descr="폰트, 그래픽, 로고, 텍스트이(가) 표시된 사진&#10;&#10;자동 생성된 설명">
            <a:extLst>
              <a:ext uri="{FF2B5EF4-FFF2-40B4-BE49-F238E27FC236}">
                <a16:creationId xmlns:a16="http://schemas.microsoft.com/office/drawing/2014/main" id="{7E6A4BC3-C818-A139-A911-196CC91B8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9296"/>
            <a:ext cx="4432300" cy="9398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9D9B5B-19D8-E6EC-8D55-15CFCA77B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31" y="7157198"/>
            <a:ext cx="728776" cy="708809"/>
          </a:xfrm>
          <a:prstGeom prst="rect">
            <a:avLst/>
          </a:prstGeom>
        </p:spPr>
      </p:pic>
      <p:sp>
        <p:nvSpPr>
          <p:cNvPr id="3" name="정오각형[R] 2">
            <a:extLst>
              <a:ext uri="{FF2B5EF4-FFF2-40B4-BE49-F238E27FC236}">
                <a16:creationId xmlns:a16="http://schemas.microsoft.com/office/drawing/2014/main" id="{619D056C-15D0-9F10-91FD-B3AF15F38480}"/>
              </a:ext>
            </a:extLst>
          </p:cNvPr>
          <p:cNvSpPr/>
          <p:nvPr/>
        </p:nvSpPr>
        <p:spPr>
          <a:xfrm>
            <a:off x="3037841" y="7199706"/>
            <a:ext cx="585155" cy="557290"/>
          </a:xfrm>
          <a:prstGeom prst="pentagon">
            <a:avLst/>
          </a:prstGeom>
          <a:noFill/>
          <a:ln w="57150">
            <a:solidFill>
              <a:srgbClr val="92D050"/>
            </a:solidFill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A980282B-32B2-B5BC-B737-734FDE4B8BA6}"/>
              </a:ext>
            </a:extLst>
          </p:cNvPr>
          <p:cNvSpPr/>
          <p:nvPr/>
        </p:nvSpPr>
        <p:spPr>
          <a:xfrm>
            <a:off x="1355649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B780452E-66B9-7DFB-A1CA-7D7041758D29}"/>
              </a:ext>
            </a:extLst>
          </p:cNvPr>
          <p:cNvSpPr/>
          <p:nvPr/>
        </p:nvSpPr>
        <p:spPr>
          <a:xfrm>
            <a:off x="2533149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1355649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EF9A6B97-809C-4B7B-8001-70071112C8E4}"/>
              </a:ext>
            </a:extLst>
          </p:cNvPr>
          <p:cNvSpPr/>
          <p:nvPr/>
        </p:nvSpPr>
        <p:spPr>
          <a:xfrm>
            <a:off x="3694807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17301"/>
              </p:ext>
            </p:extLst>
          </p:nvPr>
        </p:nvGraphicFramePr>
        <p:xfrm>
          <a:off x="1355649" y="978037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진열여부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6061FD72-67ED-22BC-4FBC-D368A3D03608}"/>
              </a:ext>
            </a:extLst>
          </p:cNvPr>
          <p:cNvSpPr/>
          <p:nvPr/>
        </p:nvSpPr>
        <p:spPr>
          <a:xfrm>
            <a:off x="7184176" y="1302194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183263"/>
              </p:ext>
            </p:extLst>
          </p:nvPr>
        </p:nvGraphicFramePr>
        <p:xfrm>
          <a:off x="1924204" y="1046310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566240"/>
              </p:ext>
            </p:extLst>
          </p:nvPr>
        </p:nvGraphicFramePr>
        <p:xfrm>
          <a:off x="4000501" y="1028974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5325" y="1023080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65290"/>
              </p:ext>
            </p:extLst>
          </p:nvPr>
        </p:nvGraphicFramePr>
        <p:xfrm>
          <a:off x="1924204" y="1330568"/>
          <a:ext cx="1434679" cy="171450"/>
        </p:xfrm>
        <a:graphic>
          <a:graphicData uri="http://schemas.openxmlformats.org/drawingml/2006/table">
            <a:tbl>
              <a:tblPr/>
              <a:tblGrid>
                <a:gridCol w="143467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59493"/>
              </p:ext>
            </p:extLst>
          </p:nvPr>
        </p:nvGraphicFramePr>
        <p:xfrm>
          <a:off x="4000501" y="1330568"/>
          <a:ext cx="1193456" cy="171450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3F674F7-ACC8-1506-0E78-11BF900AD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20827"/>
              </p:ext>
            </p:extLst>
          </p:nvPr>
        </p:nvGraphicFramePr>
        <p:xfrm>
          <a:off x="6925237" y="198027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3820500" y="6099856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8C77E30-6F3C-9BCD-0E79-88F4A9FEDC64}"/>
              </a:ext>
            </a:extLst>
          </p:cNvPr>
          <p:cNvGraphicFramePr>
            <a:graphicFrameLocks noGrp="1"/>
          </p:cNvGraphicFramePr>
          <p:nvPr/>
        </p:nvGraphicFramePr>
        <p:xfrm>
          <a:off x="1363694" y="2195201"/>
          <a:ext cx="6361643" cy="3797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37979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21F15ED9-F114-C027-1D80-14DA50E9AB49}"/>
              </a:ext>
            </a:extLst>
          </p:cNvPr>
          <p:cNvSpPr txBox="1"/>
          <p:nvPr/>
        </p:nvSpPr>
        <p:spPr>
          <a:xfrm>
            <a:off x="1289074" y="1892072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DDCBC081-7BA7-CED3-AB0C-7D3A4E070F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4424"/>
          <a:stretch/>
        </p:blipFill>
        <p:spPr>
          <a:xfrm>
            <a:off x="1355649" y="2193691"/>
            <a:ext cx="6250895" cy="3576136"/>
          </a:xfrm>
          <a:prstGeom prst="rect">
            <a:avLst/>
          </a:prstGeom>
        </p:spPr>
      </p:pic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B6BEAACB-2E80-9978-0C5A-D11135C83D2B}"/>
              </a:ext>
            </a:extLst>
          </p:cNvPr>
          <p:cNvGraphicFramePr>
            <a:graphicFrameLocks noGrp="1"/>
          </p:cNvGraphicFramePr>
          <p:nvPr/>
        </p:nvGraphicFramePr>
        <p:xfrm>
          <a:off x="1363693" y="5853569"/>
          <a:ext cx="6240617" cy="139553"/>
        </p:xfrm>
        <a:graphic>
          <a:graphicData uri="http://schemas.openxmlformats.org/drawingml/2006/table">
            <a:tbl>
              <a:tblPr/>
              <a:tblGrid>
                <a:gridCol w="62406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3955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◀                                                                                                                                                                                                                                ▶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0A2F6E02-3C42-9509-4F99-1581D87E96A6}"/>
              </a:ext>
            </a:extLst>
          </p:cNvPr>
          <p:cNvGraphicFramePr>
            <a:graphicFrameLocks noGrp="1"/>
          </p:cNvGraphicFramePr>
          <p:nvPr/>
        </p:nvGraphicFramePr>
        <p:xfrm>
          <a:off x="7604312" y="2196073"/>
          <a:ext cx="121026" cy="3657495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6574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33024"/>
              </p:ext>
            </p:extLst>
          </p:nvPr>
        </p:nvGraphicFramePr>
        <p:xfrm>
          <a:off x="3121899" y="104631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36574"/>
              </p:ext>
            </p:extLst>
          </p:nvPr>
        </p:nvGraphicFramePr>
        <p:xfrm>
          <a:off x="5993466" y="104576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336574"/>
              </p:ext>
            </p:extLst>
          </p:nvPr>
        </p:nvGraphicFramePr>
        <p:xfrm>
          <a:off x="5993466" y="133056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63140" y="1601043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45399" y="1601043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27658" y="1601043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12039" y="1601043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91420" y="1601043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26175" y="1601043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6785" y="1601043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1726505" y="15595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2996982" y="9320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5879758" y="9320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5879758" y="12388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882782-87D2-30D3-1D11-B704F80875E0}"/>
              </a:ext>
            </a:extLst>
          </p:cNvPr>
          <p:cNvSpPr/>
          <p:nvPr/>
        </p:nvSpPr>
        <p:spPr>
          <a:xfrm>
            <a:off x="1363693" y="2193691"/>
            <a:ext cx="6353599" cy="379943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  <a:highlight>
                  <a:srgbClr val="FFFF00"/>
                </a:highlight>
              </a:rPr>
              <a:t>목록확인 후 변경예정</a:t>
            </a: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206933" y="1973640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4769050" y="1973640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240050" y="1973640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712689" y="1973640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157124" y="1973640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452901" y="165132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022054" y="166257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5879758" y="15632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6;g27fe52d962f_1_4247">
            <a:extLst>
              <a:ext uri="{FF2B5EF4-FFF2-40B4-BE49-F238E27FC236}">
                <a16:creationId xmlns:a16="http://schemas.microsoft.com/office/drawing/2014/main" id="{7FF1BFB1-D6AA-E6D1-1EF4-781862E9E35E}"/>
              </a:ext>
            </a:extLst>
          </p:cNvPr>
          <p:cNvSpPr/>
          <p:nvPr/>
        </p:nvSpPr>
        <p:spPr>
          <a:xfrm>
            <a:off x="6315481" y="1973640"/>
            <a:ext cx="571024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640967" y="1973640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602235" y="18628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06D700-2EB4-C78E-C9CB-B8FFED3E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4" y="3435485"/>
            <a:ext cx="3886199" cy="180270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6ED9C1-67B4-7639-71A8-4A62EFEF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75" y="1134667"/>
            <a:ext cx="3886199" cy="180270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96541"/>
              </p:ext>
            </p:extLst>
          </p:nvPr>
        </p:nvGraphicFramePr>
        <p:xfrm>
          <a:off x="7858125" y="426720"/>
          <a:ext cx="2047875" cy="452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92D41FFA-4125-21C5-F092-10F365E5D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228" y="2154352"/>
            <a:ext cx="2200072" cy="2406709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13" idx="3"/>
            <a:endCxn id="11" idx="0"/>
          </p:cNvCxnSpPr>
          <p:nvPr/>
        </p:nvCxnSpPr>
        <p:spPr>
          <a:xfrm>
            <a:off x="2920242" y="1867554"/>
            <a:ext cx="3470022" cy="28679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5D8D7C-A47B-77BD-24CD-C057307D4603}"/>
              </a:ext>
            </a:extLst>
          </p:cNvPr>
          <p:cNvSpPr/>
          <p:nvPr/>
        </p:nvSpPr>
        <p:spPr>
          <a:xfrm>
            <a:off x="2482369" y="1749368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18" idx="2"/>
            <a:endCxn id="11" idx="2"/>
          </p:cNvCxnSpPr>
          <p:nvPr/>
        </p:nvCxnSpPr>
        <p:spPr>
          <a:xfrm rot="16200000" flipH="1">
            <a:off x="4384912" y="2555708"/>
            <a:ext cx="321747" cy="3688958"/>
          </a:xfrm>
          <a:prstGeom prst="bentConnector3">
            <a:avLst>
              <a:gd name="adj1" fmla="val 17105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91970C2-7C27-432A-DC77-A55EF42F82E6}"/>
              </a:ext>
            </a:extLst>
          </p:cNvPr>
          <p:cNvSpPr/>
          <p:nvPr/>
        </p:nvSpPr>
        <p:spPr>
          <a:xfrm>
            <a:off x="2482369" y="4002943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2392369" y="16423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52364245-F2E9-66EA-E6A4-161FF102C133}"/>
              </a:ext>
            </a:extLst>
          </p:cNvPr>
          <p:cNvSpPr/>
          <p:nvPr/>
        </p:nvSpPr>
        <p:spPr>
          <a:xfrm>
            <a:off x="2392369" y="39129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2215887" y="26024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2395887" y="48680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5200228" y="20606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236;g27fe52d962f_1_4247">
            <a:extLst>
              <a:ext uri="{FF2B5EF4-FFF2-40B4-BE49-F238E27FC236}">
                <a16:creationId xmlns:a16="http://schemas.microsoft.com/office/drawing/2014/main" id="{56D35CE1-5764-AA0E-EE85-E6A746DCC2DB}"/>
              </a:ext>
            </a:extLst>
          </p:cNvPr>
          <p:cNvSpPr/>
          <p:nvPr/>
        </p:nvSpPr>
        <p:spPr>
          <a:xfrm>
            <a:off x="2871755" y="4913732"/>
            <a:ext cx="307784" cy="17752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83176"/>
              </p:ext>
            </p:extLst>
          </p:nvPr>
        </p:nvGraphicFramePr>
        <p:xfrm>
          <a:off x="7858125" y="426720"/>
          <a:ext cx="2047875" cy="461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목록에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B2FCBFD9-D9FB-076E-E621-DA56BB3C19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49"/>
          <a:stretch/>
        </p:blipFill>
        <p:spPr>
          <a:xfrm>
            <a:off x="5420349" y="4443596"/>
            <a:ext cx="1977020" cy="1679642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5C55FD0-2C32-35DC-3DAA-C8917405DA30}"/>
              </a:ext>
            </a:extLst>
          </p:cNvPr>
          <p:cNvGrpSpPr/>
          <p:nvPr/>
        </p:nvGrpSpPr>
        <p:grpSpPr>
          <a:xfrm>
            <a:off x="662083" y="816737"/>
            <a:ext cx="4297511" cy="3936846"/>
            <a:chOff x="662083" y="816737"/>
            <a:chExt cx="4297511" cy="39368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8C9D051-5702-6B84-717B-678B94FF0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083" y="816737"/>
              <a:ext cx="4297511" cy="3936846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E7E75A-79AA-3D5C-1106-410B7AC3362D}"/>
                </a:ext>
              </a:extLst>
            </p:cNvPr>
            <p:cNvSpPr/>
            <p:nvPr/>
          </p:nvSpPr>
          <p:spPr>
            <a:xfrm>
              <a:off x="719848" y="862519"/>
              <a:ext cx="1828800" cy="155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1000" dirty="0">
                  <a:solidFill>
                    <a:srgbClr val="FF0000"/>
                  </a:solidFill>
                </a:rPr>
                <a:t>재고품목관리</a:t>
              </a:r>
            </a:p>
          </p:txBody>
        </p:sp>
      </p:grp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0A209F0-3087-A23B-1E81-FB0CC3461FC2}"/>
              </a:ext>
            </a:extLst>
          </p:cNvPr>
          <p:cNvSpPr/>
          <p:nvPr/>
        </p:nvSpPr>
        <p:spPr>
          <a:xfrm>
            <a:off x="6574751" y="5834617"/>
            <a:ext cx="280006" cy="15762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3909884" y="1104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2321033" y="42635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16" idx="3"/>
            <a:endCxn id="4" idx="0"/>
          </p:cNvCxnSpPr>
          <p:nvPr/>
        </p:nvCxnSpPr>
        <p:spPr>
          <a:xfrm>
            <a:off x="4839834" y="1310659"/>
            <a:ext cx="1569025" cy="313293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025C3D-FAE0-C234-27AD-4979FAB5C904}"/>
              </a:ext>
            </a:extLst>
          </p:cNvPr>
          <p:cNvSpPr/>
          <p:nvPr/>
        </p:nvSpPr>
        <p:spPr>
          <a:xfrm>
            <a:off x="4401961" y="1192473"/>
            <a:ext cx="43787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720522" y="1104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4429456" y="15256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330349" y="43285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02EBB-8B74-06C9-EA78-86862E184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0" y="822664"/>
            <a:ext cx="2802511" cy="240699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DABE172-E528-DB4B-C738-793EC5F58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80" y="3785597"/>
            <a:ext cx="2802511" cy="2657411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0006A1-1A55-6081-039C-658C1AD535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1"/>
          <a:stretch/>
        </p:blipFill>
        <p:spPr>
          <a:xfrm>
            <a:off x="4418806" y="2052868"/>
            <a:ext cx="1949153" cy="1416136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F97134-7DA1-35E8-50CE-86B4EC49B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806" y="697728"/>
            <a:ext cx="2973389" cy="114530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30F73A-BBE6-FD0A-391F-7255C62CAE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8806" y="5390185"/>
            <a:ext cx="2973389" cy="1145305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45CAA0-67B9-8295-78B0-E904F7248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8806" y="3662121"/>
            <a:ext cx="1943100" cy="1516088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315603"/>
              </p:ext>
            </p:extLst>
          </p:nvPr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22" idx="0"/>
            <a:endCxn id="13" idx="0"/>
          </p:cNvCxnSpPr>
          <p:nvPr/>
        </p:nvCxnSpPr>
        <p:spPr>
          <a:xfrm rot="5400000" flipH="1" flipV="1">
            <a:off x="3269392" y="-1588353"/>
            <a:ext cx="350028" cy="4922190"/>
          </a:xfrm>
          <a:prstGeom prst="bentConnector3">
            <a:avLst>
              <a:gd name="adj1" fmla="val 165309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738625" y="1047756"/>
            <a:ext cx="489371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619321" y="9859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1227996" y="4020766"/>
            <a:ext cx="762729" cy="214008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14" idx="1"/>
          </p:cNvCxnSpPr>
          <p:nvPr/>
        </p:nvCxnSpPr>
        <p:spPr>
          <a:xfrm rot="16200000" flipH="1">
            <a:off x="2150051" y="3694083"/>
            <a:ext cx="1728064" cy="280944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12" idx="1"/>
          </p:cNvCxnSpPr>
          <p:nvPr/>
        </p:nvCxnSpPr>
        <p:spPr>
          <a:xfrm rot="16200000" flipH="1">
            <a:off x="2514817" y="856947"/>
            <a:ext cx="1614232" cy="219374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16" idx="1"/>
          </p:cNvCxnSpPr>
          <p:nvPr/>
        </p:nvCxnSpPr>
        <p:spPr>
          <a:xfrm rot="16200000" flipH="1">
            <a:off x="1837208" y="1838566"/>
            <a:ext cx="3273461" cy="188973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1519360" y="39054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328805" y="5988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328805" y="19706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328805" y="3588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20F38621-8332-0893-BDC9-446B49962A18}"/>
              </a:ext>
            </a:extLst>
          </p:cNvPr>
          <p:cNvSpPr/>
          <p:nvPr/>
        </p:nvSpPr>
        <p:spPr>
          <a:xfrm>
            <a:off x="4328805" y="53106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2135061" y="966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2439070" y="9667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A4231-797D-83CD-C3F9-64885B1DE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46" y="1024645"/>
            <a:ext cx="3206533" cy="361544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4D1FC11-BD2C-CDE4-470A-8365335B6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868" y="1024645"/>
            <a:ext cx="2801668" cy="3615447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A03AEFF-3FDB-601F-CACC-B43F4B2B5B16}"/>
              </a:ext>
            </a:extLst>
          </p:cNvPr>
          <p:cNvSpPr/>
          <p:nvPr/>
        </p:nvSpPr>
        <p:spPr>
          <a:xfrm>
            <a:off x="4440804" y="1050586"/>
            <a:ext cx="598251" cy="168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b="1" dirty="0">
                <a:solidFill>
                  <a:srgbClr val="FF0000"/>
                </a:solidFill>
              </a:rPr>
              <a:t>적정잔고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397942"/>
              </p:ext>
            </p:extLst>
          </p:nvPr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클릭 후 접근이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60F44974-755C-3BCB-A60A-6B018F84F934}"/>
              </a:ext>
            </a:extLst>
          </p:cNvPr>
          <p:cNvSpPr/>
          <p:nvPr/>
        </p:nvSpPr>
        <p:spPr>
          <a:xfrm>
            <a:off x="2528515" y="2344777"/>
            <a:ext cx="489371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469465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4764245" y="21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11408</TotalTime>
  <Words>2039</Words>
  <Application>Microsoft Macintosh PowerPoint</Application>
  <PresentationFormat>A4 용지(210x297mm)</PresentationFormat>
  <Paragraphs>1028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맑은 고딕</vt:lpstr>
      <vt:lpstr>Malgun Gothic Semilight</vt:lpstr>
      <vt:lpstr>Noto Sans KR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32</cp:revision>
  <dcterms:created xsi:type="dcterms:W3CDTF">2024-10-08T00:49:16Z</dcterms:created>
  <dcterms:modified xsi:type="dcterms:W3CDTF">2024-11-04T14:04:58Z</dcterms:modified>
</cp:coreProperties>
</file>