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68" r:id="rId4"/>
    <p:sldId id="260" r:id="rId5"/>
    <p:sldId id="266" r:id="rId6"/>
    <p:sldId id="267" r:id="rId7"/>
    <p:sldId id="298" r:id="rId8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83A0"/>
    <a:srgbClr val="CC0099"/>
    <a:srgbClr val="0000FF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6259"/>
  </p:normalViewPr>
  <p:slideViewPr>
    <p:cSldViewPr snapToGrid="0">
      <p:cViewPr varScale="1">
        <p:scale>
          <a:sx n="115" d="100"/>
          <a:sy n="115" d="100"/>
        </p:scale>
        <p:origin x="1812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180215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주문관리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670FD-8A5D-2817-6265-AB045DE11CA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주문이력조회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주문이력조회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37870"/>
              </p:ext>
            </p:extLst>
          </p:nvPr>
        </p:nvGraphicFramePr>
        <p:xfrm>
          <a:off x="7858125" y="426720"/>
          <a:ext cx="2047875" cy="579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주문이력조회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상태값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반품완료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달력모달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년간 선택가능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계산서발행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발행여부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발행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미발행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배수로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…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Data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필드</a:t>
                      </a: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주문이력페이지는 사용자가 자신이 주문한 로두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Data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용도로 활용하기에 주문필드가 다소 많음</a:t>
                      </a: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필드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주문일자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주문유형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옵션상품코드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단위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판매단가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낱개수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판매금액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물류센터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인수일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세금계산서일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납품요청일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공사유형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발주차수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발주수량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출하차수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인수차수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인수수량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주문자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발주일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출하일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배송정보입력일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자동인수여부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1F62C33-D9BA-F58F-4D3A-B68769486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59175"/>
              </p:ext>
            </p:extLst>
          </p:nvPr>
        </p:nvGraphicFramePr>
        <p:xfrm>
          <a:off x="1363694" y="898734"/>
          <a:ext cx="6361643" cy="883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837674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52029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FIMS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계산서발행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자재유형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5" name="Google Shape;309;g2f2558950df_0_15">
            <a:extLst>
              <a:ext uri="{FF2B5EF4-FFF2-40B4-BE49-F238E27FC236}">
                <a16:creationId xmlns:a16="http://schemas.microsoft.com/office/drawing/2014/main" id="{FB16698E-39E7-2921-5FAC-286C07F9C005}"/>
              </a:ext>
            </a:extLst>
          </p:cNvPr>
          <p:cNvSpPr txBox="1"/>
          <p:nvPr/>
        </p:nvSpPr>
        <p:spPr>
          <a:xfrm>
            <a:off x="1280426" y="60347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" name="Google Shape;1698;g2fb18904de5_2_107">
            <a:extLst>
              <a:ext uri="{FF2B5EF4-FFF2-40B4-BE49-F238E27FC236}">
                <a16:creationId xmlns:a16="http://schemas.microsoft.com/office/drawing/2014/main" id="{4B8DB6CF-9AFF-BA55-3FB3-5C36D4B5685C}"/>
              </a:ext>
            </a:extLst>
          </p:cNvPr>
          <p:cNvGrpSpPr/>
          <p:nvPr/>
        </p:nvGrpSpPr>
        <p:grpSpPr>
          <a:xfrm>
            <a:off x="3820500" y="5137763"/>
            <a:ext cx="2265000" cy="180000"/>
            <a:chOff x="4065288" y="6528825"/>
            <a:chExt cx="2265000" cy="180000"/>
          </a:xfrm>
        </p:grpSpPr>
        <p:sp>
          <p:nvSpPr>
            <p:cNvPr id="18" name="Google Shape;1699;g2fb18904de5_2_107">
              <a:extLst>
                <a:ext uri="{FF2B5EF4-FFF2-40B4-BE49-F238E27FC236}">
                  <a16:creationId xmlns:a16="http://schemas.microsoft.com/office/drawing/2014/main" id="{15A43E12-1342-8994-75B5-538C6C80603C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1700;g2fb18904de5_2_107">
              <a:extLst>
                <a:ext uri="{FF2B5EF4-FFF2-40B4-BE49-F238E27FC236}">
                  <a16:creationId xmlns:a16="http://schemas.microsoft.com/office/drawing/2014/main" id="{AA760744-7EFD-36C7-3625-718BAF54370F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Google Shape;1701;g2fb18904de5_2_107">
              <a:extLst>
                <a:ext uri="{FF2B5EF4-FFF2-40B4-BE49-F238E27FC236}">
                  <a16:creationId xmlns:a16="http://schemas.microsoft.com/office/drawing/2014/main" id="{DC0085B2-3F53-C0F0-4D30-535A7DFEAF95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1702;g2fb18904de5_2_107">
              <a:extLst>
                <a:ext uri="{FF2B5EF4-FFF2-40B4-BE49-F238E27FC236}">
                  <a16:creationId xmlns:a16="http://schemas.microsoft.com/office/drawing/2014/main" id="{47C76B6D-A31A-F6E5-F9ED-7BB8FD0B9512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1703;g2fb18904de5_2_107">
              <a:extLst>
                <a:ext uri="{FF2B5EF4-FFF2-40B4-BE49-F238E27FC236}">
                  <a16:creationId xmlns:a16="http://schemas.microsoft.com/office/drawing/2014/main" id="{CFFB60B0-C299-9DB0-A35E-708A0D42A534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704;g2fb18904de5_2_107">
              <a:extLst>
                <a:ext uri="{FF2B5EF4-FFF2-40B4-BE49-F238E27FC236}">
                  <a16:creationId xmlns:a16="http://schemas.microsoft.com/office/drawing/2014/main" id="{48220334-D23A-75B6-407F-CF2226719E0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1705;g2fb18904de5_2_107">
              <a:extLst>
                <a:ext uri="{FF2B5EF4-FFF2-40B4-BE49-F238E27FC236}">
                  <a16:creationId xmlns:a16="http://schemas.microsoft.com/office/drawing/2014/main" id="{9D1428BA-BF38-2631-AF26-DC9130CC2F8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1706;g2fb18904de5_2_107">
              <a:extLst>
                <a:ext uri="{FF2B5EF4-FFF2-40B4-BE49-F238E27FC236}">
                  <a16:creationId xmlns:a16="http://schemas.microsoft.com/office/drawing/2014/main" id="{1E976304-E7C8-BDEA-50A3-F85F061BF853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1707;g2fb18904de5_2_107">
              <a:extLst>
                <a:ext uri="{FF2B5EF4-FFF2-40B4-BE49-F238E27FC236}">
                  <a16:creationId xmlns:a16="http://schemas.microsoft.com/office/drawing/2014/main" id="{4FE63E81-D0FC-6171-1021-C58A7A8D2467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192221" y="1222891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1C1F7A-6174-F93B-6BCD-5A62ACE97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934141"/>
              </p:ext>
            </p:extLst>
          </p:nvPr>
        </p:nvGraphicFramePr>
        <p:xfrm>
          <a:off x="3567992" y="967007"/>
          <a:ext cx="990115" cy="171450"/>
        </p:xfrm>
        <a:graphic>
          <a:graphicData uri="http://schemas.openxmlformats.org/drawingml/2006/table">
            <a:tbl>
              <a:tblPr/>
              <a:tblGrid>
                <a:gridCol w="99011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35D3536-3A7E-CF02-F5E4-529B1710B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643940"/>
              </p:ext>
            </p:extLst>
          </p:nvPr>
        </p:nvGraphicFramePr>
        <p:xfrm>
          <a:off x="3569281" y="499047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2A76F27-91DB-055C-5424-D9081A060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18104"/>
              </p:ext>
            </p:extLst>
          </p:nvPr>
        </p:nvGraphicFramePr>
        <p:xfrm>
          <a:off x="5173598" y="953841"/>
          <a:ext cx="900004" cy="178087"/>
        </p:xfrm>
        <a:graphic>
          <a:graphicData uri="http://schemas.openxmlformats.org/drawingml/2006/table">
            <a:tbl>
              <a:tblPr/>
              <a:tblGrid>
                <a:gridCol w="90000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437600D-CD3E-B4A4-A1F5-3AC11AA9E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82887"/>
              </p:ext>
            </p:extLst>
          </p:nvPr>
        </p:nvGraphicFramePr>
        <p:xfrm>
          <a:off x="6150944" y="953841"/>
          <a:ext cx="848297" cy="178087"/>
        </p:xfrm>
        <a:graphic>
          <a:graphicData uri="http://schemas.openxmlformats.org/drawingml/2006/table">
            <a:tbl>
              <a:tblPr/>
              <a:tblGrid>
                <a:gridCol w="84829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6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909360" y="947947"/>
            <a:ext cx="164242" cy="188524"/>
          </a:xfrm>
          <a:prstGeom prst="rect">
            <a:avLst/>
          </a:prstGeom>
        </p:spPr>
      </p:pic>
      <p:pic>
        <p:nvPicPr>
          <p:cNvPr id="37" name="그래픽 36" descr="일일 일정표 단색으로 채워진">
            <a:extLst>
              <a:ext uri="{FF2B5EF4-FFF2-40B4-BE49-F238E27FC236}">
                <a16:creationId xmlns:a16="http://schemas.microsoft.com/office/drawing/2014/main" id="{0FD1D118-AFD5-F18A-DFDA-81DDB6A81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834999" y="947947"/>
            <a:ext cx="164242" cy="188524"/>
          </a:xfrm>
          <a:prstGeom prst="rect">
            <a:avLst/>
          </a:prstGeom>
        </p:spPr>
      </p:pic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C7E414C5-8900-1440-04B8-3CD2984ED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38167"/>
              </p:ext>
            </p:extLst>
          </p:nvPr>
        </p:nvGraphicFramePr>
        <p:xfrm>
          <a:off x="1932249" y="1550536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9F17A754-62F8-3F72-1DE0-7879CBC5C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46745"/>
              </p:ext>
            </p:extLst>
          </p:nvPr>
        </p:nvGraphicFramePr>
        <p:xfrm>
          <a:off x="3569281" y="1549212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C2DFA27E-9EB4-4B5D-ED5F-D8DAA60AB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129378"/>
              </p:ext>
            </p:extLst>
          </p:nvPr>
        </p:nvGraphicFramePr>
        <p:xfrm>
          <a:off x="5173133" y="499047"/>
          <a:ext cx="1826108" cy="171450"/>
        </p:xfrm>
        <a:graphic>
          <a:graphicData uri="http://schemas.openxmlformats.org/drawingml/2006/table">
            <a:tbl>
              <a:tblPr/>
              <a:tblGrid>
                <a:gridCol w="182610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               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0A2D37E2-FE83-7334-9768-AEA717CE8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403912"/>
              </p:ext>
            </p:extLst>
          </p:nvPr>
        </p:nvGraphicFramePr>
        <p:xfrm>
          <a:off x="1932249" y="1251265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2F2DD948-6951-3A62-AEA9-5B4E42378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202046"/>
              </p:ext>
            </p:extLst>
          </p:nvPr>
        </p:nvGraphicFramePr>
        <p:xfrm>
          <a:off x="3569281" y="1251265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F6D6B33A-25AD-89C7-83B7-D6B2EF188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535359"/>
              </p:ext>
            </p:extLst>
          </p:nvPr>
        </p:nvGraphicFramePr>
        <p:xfrm>
          <a:off x="5173133" y="1251265"/>
          <a:ext cx="1826108" cy="171450"/>
        </p:xfrm>
        <a:graphic>
          <a:graphicData uri="http://schemas.openxmlformats.org/drawingml/2006/table">
            <a:tbl>
              <a:tblPr/>
              <a:tblGrid>
                <a:gridCol w="182610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D01C5746-31BC-A392-07A3-478E500F2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588153"/>
              </p:ext>
            </p:extLst>
          </p:nvPr>
        </p:nvGraphicFramePr>
        <p:xfrm>
          <a:off x="87397" y="654291"/>
          <a:ext cx="1146485" cy="208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주문이력조회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주문진척도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21811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주문승인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09386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선입금주문내역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799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1513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27F77C49-2A6E-8E41-591B-06C7DE7202C3}"/>
              </a:ext>
            </a:extLst>
          </p:cNvPr>
          <p:cNvSpPr/>
          <p:nvPr/>
        </p:nvSpPr>
        <p:spPr>
          <a:xfrm>
            <a:off x="6033379" y="87273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E197B4-68AA-4110-F82D-D9B7F1766F3E}"/>
              </a:ext>
            </a:extLst>
          </p:cNvPr>
          <p:cNvSpPr/>
          <p:nvPr/>
        </p:nvSpPr>
        <p:spPr>
          <a:xfrm>
            <a:off x="10105136" y="1098567"/>
            <a:ext cx="2104688" cy="352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삭제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DF70BF1-6434-BEA7-9360-FCCBA77C1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403912"/>
              </p:ext>
            </p:extLst>
          </p:nvPr>
        </p:nvGraphicFramePr>
        <p:xfrm>
          <a:off x="1932249" y="969400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71CA3626-DAFD-461F-EF08-B8A8AC0EF753}"/>
              </a:ext>
            </a:extLst>
          </p:cNvPr>
          <p:cNvSpPr/>
          <p:nvPr/>
        </p:nvSpPr>
        <p:spPr>
          <a:xfrm>
            <a:off x="3459435" y="87273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EBEBC347-D727-A2F9-9759-BD252D9B240A}"/>
              </a:ext>
            </a:extLst>
          </p:cNvPr>
          <p:cNvSpPr/>
          <p:nvPr/>
        </p:nvSpPr>
        <p:spPr>
          <a:xfrm>
            <a:off x="1830073" y="146634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EBADB629-3673-EB95-0D00-EC7E5EFAF02D}"/>
              </a:ext>
            </a:extLst>
          </p:cNvPr>
          <p:cNvSpPr/>
          <p:nvPr/>
        </p:nvSpPr>
        <p:spPr>
          <a:xfrm>
            <a:off x="3449907" y="146634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C522C49C-C77A-7795-44A1-50ED363B1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6157" y="1510398"/>
            <a:ext cx="964454" cy="1014168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1363692" y="2151383"/>
            <a:ext cx="6242453" cy="2745679"/>
            <a:chOff x="1363692" y="2151383"/>
            <a:chExt cx="6242453" cy="2745679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845B21E2-472F-DDDA-C19F-CA5798C6F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50" r="59655"/>
            <a:stretch/>
          </p:blipFill>
          <p:spPr>
            <a:xfrm>
              <a:off x="1363692" y="2171061"/>
              <a:ext cx="2493414" cy="2723303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845B21E2-472F-DDDA-C19F-CA5798C6FC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0922" r="1"/>
            <a:stretch/>
          </p:blipFill>
          <p:spPr>
            <a:xfrm>
              <a:off x="3858511" y="2173759"/>
              <a:ext cx="2454597" cy="272330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7"/>
            <a:srcRect r="14671"/>
            <a:stretch/>
          </p:blipFill>
          <p:spPr>
            <a:xfrm>
              <a:off x="6297764" y="2151383"/>
              <a:ext cx="1308381" cy="2738118"/>
            </a:xfrm>
            <a:prstGeom prst="rect">
              <a:avLst/>
            </a:prstGeom>
          </p:spPr>
        </p:pic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05358"/>
              </p:ext>
            </p:extLst>
          </p:nvPr>
        </p:nvGraphicFramePr>
        <p:xfrm>
          <a:off x="6925237" y="1954945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4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1289074" y="1866739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6;g27fe52d962f_1_4247">
            <a:extLst>
              <a:ext uri="{FF2B5EF4-FFF2-40B4-BE49-F238E27FC236}">
                <a16:creationId xmlns:a16="http://schemas.microsoft.com/office/drawing/2014/main" id="{92713C53-E1E4-00CB-0F54-D3F479663D24}"/>
              </a:ext>
            </a:extLst>
          </p:cNvPr>
          <p:cNvSpPr/>
          <p:nvPr/>
        </p:nvSpPr>
        <p:spPr>
          <a:xfrm>
            <a:off x="6213379" y="1948307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12A45B2B-9B49-02F0-D88F-EBC4BC92C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071481"/>
              </p:ext>
            </p:extLst>
          </p:nvPr>
        </p:nvGraphicFramePr>
        <p:xfrm>
          <a:off x="7604312" y="2170741"/>
          <a:ext cx="121026" cy="2835640"/>
        </p:xfrm>
        <a:graphic>
          <a:graphicData uri="http://schemas.openxmlformats.org/drawingml/2006/table">
            <a:tbl>
              <a:tblPr/>
              <a:tblGrid>
                <a:gridCol w="1210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83564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C2AD48B-1FA4-3A68-88C7-BE2EFAF77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344007"/>
              </p:ext>
            </p:extLst>
          </p:nvPr>
        </p:nvGraphicFramePr>
        <p:xfrm>
          <a:off x="1363693" y="4866827"/>
          <a:ext cx="6240617" cy="139553"/>
        </p:xfrm>
        <a:graphic>
          <a:graphicData uri="http://schemas.openxmlformats.org/drawingml/2006/table">
            <a:tbl>
              <a:tblPr/>
              <a:tblGrid>
                <a:gridCol w="62406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39553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◀                                                                                                                                                                                                                                ▶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5" name="Google Shape;1699;g2fb18904de5_2_107">
            <a:extLst>
              <a:ext uri="{FF2B5EF4-FFF2-40B4-BE49-F238E27FC236}">
                <a16:creationId xmlns:a16="http://schemas.microsoft.com/office/drawing/2014/main" id="{F3514FD0-72A3-39CD-48CB-35AEC073FE8C}"/>
              </a:ext>
            </a:extLst>
          </p:cNvPr>
          <p:cNvSpPr/>
          <p:nvPr/>
        </p:nvSpPr>
        <p:spPr>
          <a:xfrm>
            <a:off x="2992082" y="24345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699;g2fb18904de5_2_107">
            <a:extLst>
              <a:ext uri="{FF2B5EF4-FFF2-40B4-BE49-F238E27FC236}">
                <a16:creationId xmlns:a16="http://schemas.microsoft.com/office/drawing/2014/main" id="{08CBE3EF-B9C3-8E29-560B-BA0F9BD21A7E}"/>
              </a:ext>
            </a:extLst>
          </p:cNvPr>
          <p:cNvSpPr/>
          <p:nvPr/>
        </p:nvSpPr>
        <p:spPr>
          <a:xfrm>
            <a:off x="7641217" y="180854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5C6A952B-D6D8-E380-62BD-AFFEDFA89092}"/>
              </a:ext>
            </a:extLst>
          </p:cNvPr>
          <p:cNvSpPr/>
          <p:nvPr/>
        </p:nvSpPr>
        <p:spPr>
          <a:xfrm>
            <a:off x="1341576" y="214556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5C6A952B-D6D8-E380-62BD-AFFEDFA89092}"/>
              </a:ext>
            </a:extLst>
          </p:cNvPr>
          <p:cNvSpPr/>
          <p:nvPr/>
        </p:nvSpPr>
        <p:spPr>
          <a:xfrm>
            <a:off x="5139132" y="24345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8723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9EE0F-49E1-9A10-496B-906F5B9E9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35BBDFD-E7FF-B5C9-2FED-E3F1DF3F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27292-3B70-D3B7-EA67-CAF6D5635F9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주문진척도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7456C-936F-05B6-C21E-4427D32D075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주문진척도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E84415-5449-C6DC-96C7-2A4CCCF4C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452539"/>
              </p:ext>
            </p:extLst>
          </p:nvPr>
        </p:nvGraphicFramePr>
        <p:xfrm>
          <a:off x="7858125" y="426720"/>
          <a:ext cx="2047875" cy="491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주문진척도 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달력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달력모달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설정날짜가 오늘기준으로 해당기간으로 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년간 선택가능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상태값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검색필터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검색조건은 기존과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 영역과 조회 버튼영역을 구분하여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UI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주문서 출력화면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배송추적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배송추적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배송추적화면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A800A9A8-6BF5-CBE6-4390-F80D5563A8DA}"/>
              </a:ext>
            </a:extLst>
          </p:cNvPr>
          <p:cNvSpPr txBox="1"/>
          <p:nvPr/>
        </p:nvSpPr>
        <p:spPr>
          <a:xfrm>
            <a:off x="1280426" y="60347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8C79186-5E12-CEAB-1B11-1F11052DF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486841"/>
              </p:ext>
            </p:extLst>
          </p:nvPr>
        </p:nvGraphicFramePr>
        <p:xfrm>
          <a:off x="6925237" y="1954945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6" name="Google Shape;1698;g2fb18904de5_2_107">
            <a:extLst>
              <a:ext uri="{FF2B5EF4-FFF2-40B4-BE49-F238E27FC236}">
                <a16:creationId xmlns:a16="http://schemas.microsoft.com/office/drawing/2014/main" id="{81EA441F-1FA2-6187-B4C7-2F2C44D92AE4}"/>
              </a:ext>
            </a:extLst>
          </p:cNvPr>
          <p:cNvGrpSpPr/>
          <p:nvPr/>
        </p:nvGrpSpPr>
        <p:grpSpPr>
          <a:xfrm>
            <a:off x="3431404" y="6074523"/>
            <a:ext cx="2265000" cy="180000"/>
            <a:chOff x="4065288" y="6528825"/>
            <a:chExt cx="2265000" cy="180000"/>
          </a:xfrm>
        </p:grpSpPr>
        <p:sp>
          <p:nvSpPr>
            <p:cNvPr id="7" name="Google Shape;1699;g2fb18904de5_2_107">
              <a:extLst>
                <a:ext uri="{FF2B5EF4-FFF2-40B4-BE49-F238E27FC236}">
                  <a16:creationId xmlns:a16="http://schemas.microsoft.com/office/drawing/2014/main" id="{25E69E78-5B59-3DF0-BD73-C5DE1760AC2C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1700;g2fb18904de5_2_107">
              <a:extLst>
                <a:ext uri="{FF2B5EF4-FFF2-40B4-BE49-F238E27FC236}">
                  <a16:creationId xmlns:a16="http://schemas.microsoft.com/office/drawing/2014/main" id="{99A471B2-41FB-B246-622D-32EA10753207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1701;g2fb18904de5_2_107">
              <a:extLst>
                <a:ext uri="{FF2B5EF4-FFF2-40B4-BE49-F238E27FC236}">
                  <a16:creationId xmlns:a16="http://schemas.microsoft.com/office/drawing/2014/main" id="{B7CB05D4-4B95-EC5D-9A77-3B74A387D329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1702;g2fb18904de5_2_107">
              <a:extLst>
                <a:ext uri="{FF2B5EF4-FFF2-40B4-BE49-F238E27FC236}">
                  <a16:creationId xmlns:a16="http://schemas.microsoft.com/office/drawing/2014/main" id="{A8A03218-03E0-8837-F15B-38D697B89BA2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1703;g2fb18904de5_2_107">
              <a:extLst>
                <a:ext uri="{FF2B5EF4-FFF2-40B4-BE49-F238E27FC236}">
                  <a16:creationId xmlns:a16="http://schemas.microsoft.com/office/drawing/2014/main" id="{401BC557-8251-BBBB-EC08-79A88B402027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704;g2fb18904de5_2_107">
              <a:extLst>
                <a:ext uri="{FF2B5EF4-FFF2-40B4-BE49-F238E27FC236}">
                  <a16:creationId xmlns:a16="http://schemas.microsoft.com/office/drawing/2014/main" id="{F7471592-DA30-58DC-C81B-AC0922BBE949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705;g2fb18904de5_2_107">
              <a:extLst>
                <a:ext uri="{FF2B5EF4-FFF2-40B4-BE49-F238E27FC236}">
                  <a16:creationId xmlns:a16="http://schemas.microsoft.com/office/drawing/2014/main" id="{0D54E7C3-73B3-2594-9A81-0C34AFD4CD6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706;g2fb18904de5_2_107">
              <a:extLst>
                <a:ext uri="{FF2B5EF4-FFF2-40B4-BE49-F238E27FC236}">
                  <a16:creationId xmlns:a16="http://schemas.microsoft.com/office/drawing/2014/main" id="{B8D0FF42-7ABB-A3C9-ABAB-92B27FF821AF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1707;g2fb18904de5_2_107">
              <a:extLst>
                <a:ext uri="{FF2B5EF4-FFF2-40B4-BE49-F238E27FC236}">
                  <a16:creationId xmlns:a16="http://schemas.microsoft.com/office/drawing/2014/main" id="{BFA2F285-7189-AE83-1540-8D592263BE6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B37BBBF-2638-EA67-39EF-E16E066F8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347434"/>
              </p:ext>
            </p:extLst>
          </p:nvPr>
        </p:nvGraphicFramePr>
        <p:xfrm>
          <a:off x="1363694" y="2169868"/>
          <a:ext cx="6361643" cy="3652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1643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36520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테이블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유지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24" name="Google Shape;309;g2f2558950df_0_15">
            <a:extLst>
              <a:ext uri="{FF2B5EF4-FFF2-40B4-BE49-F238E27FC236}">
                <a16:creationId xmlns:a16="http://schemas.microsoft.com/office/drawing/2014/main" id="{D94C3580-53BE-3B1C-08B6-874DCC0E6725}"/>
              </a:ext>
            </a:extLst>
          </p:cNvPr>
          <p:cNvSpPr txBox="1"/>
          <p:nvPr/>
        </p:nvSpPr>
        <p:spPr>
          <a:xfrm>
            <a:off x="1289073" y="1866739"/>
            <a:ext cx="2403549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주문 총수량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, 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금액합계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345,000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5A28527-699C-1666-A31F-F6023EB25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671987"/>
              </p:ext>
            </p:extLst>
          </p:nvPr>
        </p:nvGraphicFramePr>
        <p:xfrm>
          <a:off x="1363694" y="898734"/>
          <a:ext cx="6361643" cy="883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909234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FIMS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26" name="Google Shape;2233;g27fe52d962f_1_4247">
            <a:extLst>
              <a:ext uri="{FF2B5EF4-FFF2-40B4-BE49-F238E27FC236}">
                <a16:creationId xmlns:a16="http://schemas.microsoft.com/office/drawing/2014/main" id="{9812141E-77FB-C425-2574-76A4C28BAF43}"/>
              </a:ext>
            </a:extLst>
          </p:cNvPr>
          <p:cNvSpPr/>
          <p:nvPr/>
        </p:nvSpPr>
        <p:spPr>
          <a:xfrm>
            <a:off x="7192221" y="1222891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EB4FDAD-2ACB-8D22-EC2B-78A233C56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287677"/>
              </p:ext>
            </p:extLst>
          </p:nvPr>
        </p:nvGraphicFramePr>
        <p:xfrm>
          <a:off x="1932249" y="1008414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A310D87-B549-2412-0E63-417B4C033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327359"/>
              </p:ext>
            </p:extLst>
          </p:nvPr>
        </p:nvGraphicFramePr>
        <p:xfrm>
          <a:off x="3569281" y="957180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7166302A-EC5E-1842-4406-20AA1DFC9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09856"/>
              </p:ext>
            </p:extLst>
          </p:nvPr>
        </p:nvGraphicFramePr>
        <p:xfrm>
          <a:off x="4362761" y="957180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3" name="그래픽 32" descr="일일 일정표 단색으로 채워진">
            <a:extLst>
              <a:ext uri="{FF2B5EF4-FFF2-40B4-BE49-F238E27FC236}">
                <a16:creationId xmlns:a16="http://schemas.microsoft.com/office/drawing/2014/main" id="{FB1F4C4E-FFAF-D8EA-D855-7D03528B7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28750" y="951286"/>
            <a:ext cx="164242" cy="188524"/>
          </a:xfrm>
          <a:prstGeom prst="rect">
            <a:avLst/>
          </a:prstGeom>
        </p:spPr>
      </p:pic>
      <p:pic>
        <p:nvPicPr>
          <p:cNvPr id="34" name="그래픽 33" descr="일일 일정표 단색으로 채워진">
            <a:extLst>
              <a:ext uri="{FF2B5EF4-FFF2-40B4-BE49-F238E27FC236}">
                <a16:creationId xmlns:a16="http://schemas.microsoft.com/office/drawing/2014/main" id="{059C5E11-A3DF-16D1-978E-FC89DF491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913455" y="951286"/>
            <a:ext cx="164242" cy="188524"/>
          </a:xfrm>
          <a:prstGeom prst="rect">
            <a:avLst/>
          </a:prstGeom>
        </p:spPr>
      </p:pic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6F2B7611-9707-6ADE-BC26-A70DC4BA9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751693"/>
              </p:ext>
            </p:extLst>
          </p:nvPr>
        </p:nvGraphicFramePr>
        <p:xfrm>
          <a:off x="1932249" y="1251265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AF77BECA-07F5-1DBF-84AC-C8E8E55D2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074989"/>
              </p:ext>
            </p:extLst>
          </p:nvPr>
        </p:nvGraphicFramePr>
        <p:xfrm>
          <a:off x="3569281" y="1251265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580E6BB-20FC-AA33-A3EB-16A1147FF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457846"/>
              </p:ext>
            </p:extLst>
          </p:nvPr>
        </p:nvGraphicFramePr>
        <p:xfrm>
          <a:off x="5173133" y="1251265"/>
          <a:ext cx="1826108" cy="171450"/>
        </p:xfrm>
        <a:graphic>
          <a:graphicData uri="http://schemas.openxmlformats.org/drawingml/2006/table">
            <a:tbl>
              <a:tblPr/>
              <a:tblGrid>
                <a:gridCol w="182610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8" name="Google Shape;2236;g27fe52d962f_1_4247">
            <a:extLst>
              <a:ext uri="{FF2B5EF4-FFF2-40B4-BE49-F238E27FC236}">
                <a16:creationId xmlns:a16="http://schemas.microsoft.com/office/drawing/2014/main" id="{693D6F98-FA62-DFF1-C8ED-B045639E6FE6}"/>
              </a:ext>
            </a:extLst>
          </p:cNvPr>
          <p:cNvSpPr/>
          <p:nvPr/>
        </p:nvSpPr>
        <p:spPr>
          <a:xfrm>
            <a:off x="5153679" y="954612"/>
            <a:ext cx="343734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236;g27fe52d962f_1_4247">
            <a:extLst>
              <a:ext uri="{FF2B5EF4-FFF2-40B4-BE49-F238E27FC236}">
                <a16:creationId xmlns:a16="http://schemas.microsoft.com/office/drawing/2014/main" id="{CBD76131-B286-A278-563C-D443BDDA67AA}"/>
              </a:ext>
            </a:extLst>
          </p:cNvPr>
          <p:cNvSpPr/>
          <p:nvPr/>
        </p:nvSpPr>
        <p:spPr>
          <a:xfrm>
            <a:off x="5526293" y="954612"/>
            <a:ext cx="343734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236;g27fe52d962f_1_4247">
            <a:extLst>
              <a:ext uri="{FF2B5EF4-FFF2-40B4-BE49-F238E27FC236}">
                <a16:creationId xmlns:a16="http://schemas.microsoft.com/office/drawing/2014/main" id="{35E10FD2-B1BB-1C09-355A-96F3092AFA0E}"/>
              </a:ext>
            </a:extLst>
          </p:cNvPr>
          <p:cNvSpPr/>
          <p:nvPr/>
        </p:nvSpPr>
        <p:spPr>
          <a:xfrm>
            <a:off x="5898907" y="954612"/>
            <a:ext cx="343734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2E642FC-0DAB-0E6C-4E54-76CE6A0E3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881626"/>
              </p:ext>
            </p:extLst>
          </p:nvPr>
        </p:nvGraphicFramePr>
        <p:xfrm>
          <a:off x="7604312" y="2170740"/>
          <a:ext cx="121026" cy="3657495"/>
        </p:xfrm>
        <a:graphic>
          <a:graphicData uri="http://schemas.openxmlformats.org/drawingml/2006/table">
            <a:tbl>
              <a:tblPr/>
              <a:tblGrid>
                <a:gridCol w="1210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36574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DAC6445-9582-D0F7-93B1-49061EE08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847"/>
              </p:ext>
            </p:extLst>
          </p:nvPr>
        </p:nvGraphicFramePr>
        <p:xfrm>
          <a:off x="87397" y="654291"/>
          <a:ext cx="1146485" cy="208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주문이력조회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주문진척도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21811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주문승인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09386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선입금주문내역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799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1513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:a16="http://schemas.microsoft.com/office/drawing/2014/main" id="{6974FC07-13EA-264F-0D4A-ADE8F9BB674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159"/>
          <a:stretch/>
        </p:blipFill>
        <p:spPr>
          <a:xfrm>
            <a:off x="1363692" y="2164424"/>
            <a:ext cx="6240617" cy="3657495"/>
          </a:xfrm>
          <a:prstGeom prst="rect">
            <a:avLst/>
          </a:prstGeom>
        </p:spPr>
      </p:pic>
      <p:sp>
        <p:nvSpPr>
          <p:cNvPr id="35" name="Google Shape;1699;g2fb18904de5_2_107">
            <a:extLst>
              <a:ext uri="{FF2B5EF4-FFF2-40B4-BE49-F238E27FC236}">
                <a16:creationId xmlns:a16="http://schemas.microsoft.com/office/drawing/2014/main" id="{8A98FB63-7D27-8F61-E870-FE4EA741EC6D}"/>
              </a:ext>
            </a:extLst>
          </p:cNvPr>
          <p:cNvSpPr/>
          <p:nvPr/>
        </p:nvSpPr>
        <p:spPr>
          <a:xfrm>
            <a:off x="3412074" y="8642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1699;g2fb18904de5_2_107">
            <a:extLst>
              <a:ext uri="{FF2B5EF4-FFF2-40B4-BE49-F238E27FC236}">
                <a16:creationId xmlns:a16="http://schemas.microsoft.com/office/drawing/2014/main" id="{7B6E0F8D-E358-6675-C535-32D7E3EBB600}"/>
              </a:ext>
            </a:extLst>
          </p:cNvPr>
          <p:cNvSpPr/>
          <p:nvPr/>
        </p:nvSpPr>
        <p:spPr>
          <a:xfrm>
            <a:off x="3456255" y="19055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699;g2fb18904de5_2_107">
            <a:extLst>
              <a:ext uri="{FF2B5EF4-FFF2-40B4-BE49-F238E27FC236}">
                <a16:creationId xmlns:a16="http://schemas.microsoft.com/office/drawing/2014/main" id="{4E27F8C8-7CAB-8B22-84BB-270D31A63708}"/>
              </a:ext>
            </a:extLst>
          </p:cNvPr>
          <p:cNvSpPr/>
          <p:nvPr/>
        </p:nvSpPr>
        <p:spPr>
          <a:xfrm>
            <a:off x="1484761" y="25438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36;g27fe52d962f_1_4247">
            <a:extLst>
              <a:ext uri="{FF2B5EF4-FFF2-40B4-BE49-F238E27FC236}">
                <a16:creationId xmlns:a16="http://schemas.microsoft.com/office/drawing/2014/main" id="{DC9C2BC6-E486-4D59-E624-D29EAF7C5954}"/>
              </a:ext>
            </a:extLst>
          </p:cNvPr>
          <p:cNvSpPr/>
          <p:nvPr/>
        </p:nvSpPr>
        <p:spPr>
          <a:xfrm>
            <a:off x="6213379" y="1948307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351A29C6-3EF3-B2B0-D3C0-51EB4270D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70273"/>
              </p:ext>
            </p:extLst>
          </p:nvPr>
        </p:nvGraphicFramePr>
        <p:xfrm>
          <a:off x="1932249" y="1535523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75963686-111D-2101-D5DE-F00CD6E94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260114"/>
              </p:ext>
            </p:extLst>
          </p:nvPr>
        </p:nvGraphicFramePr>
        <p:xfrm>
          <a:off x="3569281" y="1535523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5" name="Google Shape;1699;g2fb18904de5_2_107">
            <a:extLst>
              <a:ext uri="{FF2B5EF4-FFF2-40B4-BE49-F238E27FC236}">
                <a16:creationId xmlns:a16="http://schemas.microsoft.com/office/drawing/2014/main" id="{AA3878F5-4D30-D943-EBD6-792CAE8FEAC6}"/>
              </a:ext>
            </a:extLst>
          </p:cNvPr>
          <p:cNvSpPr/>
          <p:nvPr/>
        </p:nvSpPr>
        <p:spPr>
          <a:xfrm>
            <a:off x="3412074" y="11831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699;g2fb18904de5_2_107">
            <a:extLst>
              <a:ext uri="{FF2B5EF4-FFF2-40B4-BE49-F238E27FC236}">
                <a16:creationId xmlns:a16="http://schemas.microsoft.com/office/drawing/2014/main" id="{3C639495-907C-4D8E-1B9A-039C575656AD}"/>
              </a:ext>
            </a:extLst>
          </p:cNvPr>
          <p:cNvSpPr/>
          <p:nvPr/>
        </p:nvSpPr>
        <p:spPr>
          <a:xfrm>
            <a:off x="2843752" y="25438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4D0FF283-59EE-3C97-8844-2FECC8CDCFB0}"/>
              </a:ext>
            </a:extLst>
          </p:cNvPr>
          <p:cNvSpPr/>
          <p:nvPr/>
        </p:nvSpPr>
        <p:spPr>
          <a:xfrm>
            <a:off x="7012221" y="281478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54ED485C-D384-A37B-5FA7-9D8CD3717DB1}"/>
              </a:ext>
            </a:extLst>
          </p:cNvPr>
          <p:cNvSpPr/>
          <p:nvPr/>
        </p:nvSpPr>
        <p:spPr>
          <a:xfrm>
            <a:off x="7012221" y="50203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11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02674-2834-CF9D-88D6-A9BE4E9CF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8E6EE49-4CEB-BB0A-7BC2-A3B8A1B0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EDC94-8532-77ED-2F34-6A1ACAFE714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주문승인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D66CC3-980B-F2EB-2AB1-30DBACC8AC55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주문승인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B6C95A-7CD5-C625-D3FC-48CD64044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033682"/>
              </p:ext>
            </p:extLst>
          </p:nvPr>
        </p:nvGraphicFramePr>
        <p:xfrm>
          <a:off x="7858125" y="426720"/>
          <a:ext cx="2047875" cy="48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주문승인 화면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승인자에게만 </a:t>
                      </a:r>
                      <a:r>
                        <a:rPr lang="en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부서를 선택하여 검색가능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부서검색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처리상태 선택가능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승인이력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승인요청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선택되도록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멀티선택가능 하도록 구현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모두 선택되도록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23938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7DAA7CDF-67E9-633F-ABC6-73F1F98B6906}"/>
              </a:ext>
            </a:extLst>
          </p:cNvPr>
          <p:cNvSpPr txBox="1"/>
          <p:nvPr/>
        </p:nvSpPr>
        <p:spPr>
          <a:xfrm>
            <a:off x="1280426" y="60347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주문승인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23ED085-339B-5C72-1E6C-AB95BFEC4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486841"/>
              </p:ext>
            </p:extLst>
          </p:nvPr>
        </p:nvGraphicFramePr>
        <p:xfrm>
          <a:off x="6925237" y="1954945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2" name="Google Shape;2236;g27fe52d962f_1_4247">
            <a:extLst>
              <a:ext uri="{FF2B5EF4-FFF2-40B4-BE49-F238E27FC236}">
                <a16:creationId xmlns:a16="http://schemas.microsoft.com/office/drawing/2014/main" id="{09784DC3-088D-C616-13AA-DF6CD238E3A9}"/>
              </a:ext>
            </a:extLst>
          </p:cNvPr>
          <p:cNvSpPr/>
          <p:nvPr/>
        </p:nvSpPr>
        <p:spPr>
          <a:xfrm>
            <a:off x="6213379" y="1948307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BAE4C98-27FC-A50F-E35A-9118E8073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232046"/>
              </p:ext>
            </p:extLst>
          </p:nvPr>
        </p:nvGraphicFramePr>
        <p:xfrm>
          <a:off x="1363694" y="898734"/>
          <a:ext cx="6361643" cy="883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837674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52029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공급사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상품코드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처리상태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상품유형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지정        일반         공구        안전   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KCS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보안        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24" name="Google Shape;2233;g27fe52d962f_1_4247">
            <a:extLst>
              <a:ext uri="{FF2B5EF4-FFF2-40B4-BE49-F238E27FC236}">
                <a16:creationId xmlns:a16="http://schemas.microsoft.com/office/drawing/2014/main" id="{80B136D3-56CF-A9D7-2C69-ED23FC0BC831}"/>
              </a:ext>
            </a:extLst>
          </p:cNvPr>
          <p:cNvSpPr/>
          <p:nvPr/>
        </p:nvSpPr>
        <p:spPr>
          <a:xfrm>
            <a:off x="7192221" y="1222891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5F712A4-2D72-588D-E5A0-E11D259D8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127456"/>
              </p:ext>
            </p:extLst>
          </p:nvPr>
        </p:nvGraphicFramePr>
        <p:xfrm>
          <a:off x="1932249" y="967007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29A6C28-F0B1-C18D-5D97-1503530F0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608644"/>
              </p:ext>
            </p:extLst>
          </p:nvPr>
        </p:nvGraphicFramePr>
        <p:xfrm>
          <a:off x="3569281" y="960370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96604251-E131-E0DB-A1D9-6C81A0538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636257"/>
              </p:ext>
            </p:extLst>
          </p:nvPr>
        </p:nvGraphicFramePr>
        <p:xfrm>
          <a:off x="5173133" y="960370"/>
          <a:ext cx="1623907" cy="171450"/>
        </p:xfrm>
        <a:graphic>
          <a:graphicData uri="http://schemas.openxmlformats.org/drawingml/2006/table">
            <a:tbl>
              <a:tblPr/>
              <a:tblGrid>
                <a:gridCol w="162390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    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E177B29-B279-C099-518D-C644E989D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909884"/>
              </p:ext>
            </p:extLst>
          </p:nvPr>
        </p:nvGraphicFramePr>
        <p:xfrm>
          <a:off x="1932249" y="1251265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DB5945B5-9FB2-8C25-8D3B-66C4E3430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077615"/>
              </p:ext>
            </p:extLst>
          </p:nvPr>
        </p:nvGraphicFramePr>
        <p:xfrm>
          <a:off x="3569281" y="1251265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41" name="Google Shape;372;g2fde9f025b9_0_50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BC7E6C48-A193-8D4B-B273-FB0DE4435E2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50237" y="971095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" name="Google Shape;309;g2f2558950df_0_15">
            <a:extLst>
              <a:ext uri="{FF2B5EF4-FFF2-40B4-BE49-F238E27FC236}">
                <a16:creationId xmlns:a16="http://schemas.microsoft.com/office/drawing/2014/main" id="{DD9F17A1-84DE-7DD6-C45E-6F99989C70AA}"/>
              </a:ext>
            </a:extLst>
          </p:cNvPr>
          <p:cNvSpPr txBox="1"/>
          <p:nvPr/>
        </p:nvSpPr>
        <p:spPr>
          <a:xfrm>
            <a:off x="1289074" y="1866739"/>
            <a:ext cx="320725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주문의 상세내용 및 주문취소는 상세화면에서 확인해 주세요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.)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17C2BDB-7CC0-FC18-E8AE-58FD1215C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74058"/>
              </p:ext>
            </p:extLst>
          </p:nvPr>
        </p:nvGraphicFramePr>
        <p:xfrm>
          <a:off x="87397" y="654291"/>
          <a:ext cx="1146485" cy="208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주문이력조회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주문진척도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21811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09386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선입금주문내역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799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1513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sp>
        <p:nvSpPr>
          <p:cNvPr id="49" name="Google Shape;2233;g27fe52d962f_1_4247">
            <a:extLst>
              <a:ext uri="{FF2B5EF4-FFF2-40B4-BE49-F238E27FC236}">
                <a16:creationId xmlns:a16="http://schemas.microsoft.com/office/drawing/2014/main" id="{54BB68F1-F2DF-5417-8945-C399B1488E73}"/>
              </a:ext>
            </a:extLst>
          </p:cNvPr>
          <p:cNvSpPr/>
          <p:nvPr/>
        </p:nvSpPr>
        <p:spPr>
          <a:xfrm>
            <a:off x="5300343" y="1948307"/>
            <a:ext cx="417856" cy="18472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233;g27fe52d962f_1_4247">
            <a:extLst>
              <a:ext uri="{FF2B5EF4-FFF2-40B4-BE49-F238E27FC236}">
                <a16:creationId xmlns:a16="http://schemas.microsoft.com/office/drawing/2014/main" id="{CB2F59A9-9D2E-4F62-89DF-01617A4A758D}"/>
              </a:ext>
            </a:extLst>
          </p:cNvPr>
          <p:cNvSpPr/>
          <p:nvPr/>
        </p:nvSpPr>
        <p:spPr>
          <a:xfrm>
            <a:off x="5756861" y="1948307"/>
            <a:ext cx="4178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" name="Google Shape;1698;g2fb18904de5_2_107">
            <a:extLst>
              <a:ext uri="{FF2B5EF4-FFF2-40B4-BE49-F238E27FC236}">
                <a16:creationId xmlns:a16="http://schemas.microsoft.com/office/drawing/2014/main" id="{A32C71CE-EBB3-A07E-2D49-7B47C3FBD01F}"/>
              </a:ext>
            </a:extLst>
          </p:cNvPr>
          <p:cNvGrpSpPr/>
          <p:nvPr/>
        </p:nvGrpSpPr>
        <p:grpSpPr>
          <a:xfrm>
            <a:off x="3820500" y="5137763"/>
            <a:ext cx="2265000" cy="180000"/>
            <a:chOff x="4065288" y="6528825"/>
            <a:chExt cx="2265000" cy="180000"/>
          </a:xfrm>
        </p:grpSpPr>
        <p:sp>
          <p:nvSpPr>
            <p:cNvPr id="9" name="Google Shape;1699;g2fb18904de5_2_107">
              <a:extLst>
                <a:ext uri="{FF2B5EF4-FFF2-40B4-BE49-F238E27FC236}">
                  <a16:creationId xmlns:a16="http://schemas.microsoft.com/office/drawing/2014/main" id="{3EE3D4EE-B6DF-013A-2D47-49046B093CF0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1700;g2fb18904de5_2_107">
              <a:extLst>
                <a:ext uri="{FF2B5EF4-FFF2-40B4-BE49-F238E27FC236}">
                  <a16:creationId xmlns:a16="http://schemas.microsoft.com/office/drawing/2014/main" id="{51D71C8C-4B4A-FA68-3018-F407253BF141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1701;g2fb18904de5_2_107">
              <a:extLst>
                <a:ext uri="{FF2B5EF4-FFF2-40B4-BE49-F238E27FC236}">
                  <a16:creationId xmlns:a16="http://schemas.microsoft.com/office/drawing/2014/main" id="{FB2B1355-78B8-6B04-6261-8C14853BA7C6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702;g2fb18904de5_2_107">
              <a:extLst>
                <a:ext uri="{FF2B5EF4-FFF2-40B4-BE49-F238E27FC236}">
                  <a16:creationId xmlns:a16="http://schemas.microsoft.com/office/drawing/2014/main" id="{86FEBFDB-FEAA-350E-6EE1-C8E2256CBAC9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703;g2fb18904de5_2_107">
              <a:extLst>
                <a:ext uri="{FF2B5EF4-FFF2-40B4-BE49-F238E27FC236}">
                  <a16:creationId xmlns:a16="http://schemas.microsoft.com/office/drawing/2014/main" id="{A4357578-6984-80EA-2583-84938D7449A6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704;g2fb18904de5_2_107">
              <a:extLst>
                <a:ext uri="{FF2B5EF4-FFF2-40B4-BE49-F238E27FC236}">
                  <a16:creationId xmlns:a16="http://schemas.microsoft.com/office/drawing/2014/main" id="{E5A55CB4-4AC0-E6CD-E2E5-2FF07C0669DB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1705;g2fb18904de5_2_107">
              <a:extLst>
                <a:ext uri="{FF2B5EF4-FFF2-40B4-BE49-F238E27FC236}">
                  <a16:creationId xmlns:a16="http://schemas.microsoft.com/office/drawing/2014/main" id="{6EC1A846-F87C-6FFC-4470-3F70B76CC43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1706;g2fb18904de5_2_107">
              <a:extLst>
                <a:ext uri="{FF2B5EF4-FFF2-40B4-BE49-F238E27FC236}">
                  <a16:creationId xmlns:a16="http://schemas.microsoft.com/office/drawing/2014/main" id="{B7074254-FA1D-453D-DC52-23DD2DBF6B66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1707;g2fb18904de5_2_107">
              <a:extLst>
                <a:ext uri="{FF2B5EF4-FFF2-40B4-BE49-F238E27FC236}">
                  <a16:creationId xmlns:a16="http://schemas.microsoft.com/office/drawing/2014/main" id="{F55951E0-6479-950D-240B-713573CA50E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F781810F-E9EF-727B-7D38-DB03B2D20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9465"/>
              </p:ext>
            </p:extLst>
          </p:nvPr>
        </p:nvGraphicFramePr>
        <p:xfrm>
          <a:off x="7604312" y="2170741"/>
          <a:ext cx="121026" cy="2835640"/>
        </p:xfrm>
        <a:graphic>
          <a:graphicData uri="http://schemas.openxmlformats.org/drawingml/2006/table">
            <a:tbl>
              <a:tblPr/>
              <a:tblGrid>
                <a:gridCol w="1210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83564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89AB8C07-0777-1342-79C7-C0DC44F74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978465"/>
              </p:ext>
            </p:extLst>
          </p:nvPr>
        </p:nvGraphicFramePr>
        <p:xfrm>
          <a:off x="1363693" y="4866827"/>
          <a:ext cx="6240617" cy="139553"/>
        </p:xfrm>
        <a:graphic>
          <a:graphicData uri="http://schemas.openxmlformats.org/drawingml/2006/table">
            <a:tbl>
              <a:tblPr/>
              <a:tblGrid>
                <a:gridCol w="62406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39553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◀                                                                                                                                                                                                                                ▶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8EBA7956-DC1B-A0A4-8990-4022ADE0C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648241"/>
              </p:ext>
            </p:extLst>
          </p:nvPr>
        </p:nvGraphicFramePr>
        <p:xfrm>
          <a:off x="7604312" y="2170740"/>
          <a:ext cx="121026" cy="2835640"/>
        </p:xfrm>
        <a:graphic>
          <a:graphicData uri="http://schemas.openxmlformats.org/drawingml/2006/table">
            <a:tbl>
              <a:tblPr/>
              <a:tblGrid>
                <a:gridCol w="1210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83564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CFAB58B6-7434-6B80-E855-E205F515D045}"/>
              </a:ext>
            </a:extLst>
          </p:cNvPr>
          <p:cNvSpPr txBox="1"/>
          <p:nvPr/>
        </p:nvSpPr>
        <p:spPr>
          <a:xfrm>
            <a:off x="3735788" y="2453675"/>
            <a:ext cx="11128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" b="1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조회된 데이터가 없습니다</a:t>
            </a:r>
            <a:r>
              <a:rPr kumimoji="1" lang="en-US" altLang="ko-KR" sz="600" b="1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.</a:t>
            </a:r>
            <a:endParaRPr kumimoji="1" lang="ko-KR" altLang="en-US" sz="600" b="1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99B379E6-8EE5-D8EB-B5A5-C69B9D40D5FF}"/>
              </a:ext>
            </a:extLst>
          </p:cNvPr>
          <p:cNvSpPr/>
          <p:nvPr/>
        </p:nvSpPr>
        <p:spPr>
          <a:xfrm>
            <a:off x="6740088" y="82681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1699;g2fb18904de5_2_107">
            <a:extLst>
              <a:ext uri="{FF2B5EF4-FFF2-40B4-BE49-F238E27FC236}">
                <a16:creationId xmlns:a16="http://schemas.microsoft.com/office/drawing/2014/main" id="{96299F58-532F-891A-5B9C-13EEA2D7662A}"/>
              </a:ext>
            </a:extLst>
          </p:cNvPr>
          <p:cNvSpPr/>
          <p:nvPr/>
        </p:nvSpPr>
        <p:spPr>
          <a:xfrm>
            <a:off x="5647056" y="18468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F12F732-BE4E-846E-FC2A-E78663E71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19932"/>
              </p:ext>
            </p:extLst>
          </p:nvPr>
        </p:nvGraphicFramePr>
        <p:xfrm>
          <a:off x="5173598" y="1250184"/>
          <a:ext cx="900004" cy="178087"/>
        </p:xfrm>
        <a:graphic>
          <a:graphicData uri="http://schemas.openxmlformats.org/drawingml/2006/table">
            <a:tbl>
              <a:tblPr/>
              <a:tblGrid>
                <a:gridCol w="90000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3DFE24B-7F2B-C0F6-0F23-8DE0290D5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884597"/>
              </p:ext>
            </p:extLst>
          </p:nvPr>
        </p:nvGraphicFramePr>
        <p:xfrm>
          <a:off x="6150944" y="1250184"/>
          <a:ext cx="848297" cy="178087"/>
        </p:xfrm>
        <a:graphic>
          <a:graphicData uri="http://schemas.openxmlformats.org/drawingml/2006/table">
            <a:tbl>
              <a:tblPr/>
              <a:tblGrid>
                <a:gridCol w="84829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9" name="그래픽 18" descr="일일 일정표 단색으로 채워진">
            <a:extLst>
              <a:ext uri="{FF2B5EF4-FFF2-40B4-BE49-F238E27FC236}">
                <a16:creationId xmlns:a16="http://schemas.microsoft.com/office/drawing/2014/main" id="{9B6752C5-62A9-2731-93C5-F31C572D8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909360" y="1244290"/>
            <a:ext cx="164242" cy="188524"/>
          </a:xfrm>
          <a:prstGeom prst="rect">
            <a:avLst/>
          </a:prstGeom>
        </p:spPr>
      </p:pic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2360FDF3-9A18-8D24-A1A2-5D890A180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834999" y="1244290"/>
            <a:ext cx="164242" cy="188524"/>
          </a:xfrm>
          <a:prstGeom prst="rect">
            <a:avLst/>
          </a:prstGeom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F14FFA16-AB30-9D73-C321-5B04B5D04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157618"/>
              </p:ext>
            </p:extLst>
          </p:nvPr>
        </p:nvGraphicFramePr>
        <p:xfrm>
          <a:off x="1927612" y="1551764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승인요청 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6" name="그래픽 35" descr="확인란 선택됨 단색으로 채워진">
            <a:extLst>
              <a:ext uri="{FF2B5EF4-FFF2-40B4-BE49-F238E27FC236}">
                <a16:creationId xmlns:a16="http://schemas.microsoft.com/office/drawing/2014/main" id="{919D8BC6-C1BA-A02B-36DC-62317DE82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511420" y="1519203"/>
            <a:ext cx="236572" cy="236572"/>
          </a:xfrm>
          <a:prstGeom prst="rect">
            <a:avLst/>
          </a:prstGeom>
        </p:spPr>
      </p:pic>
      <p:pic>
        <p:nvPicPr>
          <p:cNvPr id="40" name="그래픽 39" descr="확인란 선택됨 단색으로 채워진">
            <a:extLst>
              <a:ext uri="{FF2B5EF4-FFF2-40B4-BE49-F238E27FC236}">
                <a16:creationId xmlns:a16="http://schemas.microsoft.com/office/drawing/2014/main" id="{D0882DB4-F0AA-732F-6A0D-D7011084ED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893679" y="1519203"/>
            <a:ext cx="236572" cy="236572"/>
          </a:xfrm>
          <a:prstGeom prst="rect">
            <a:avLst/>
          </a:prstGeom>
        </p:spPr>
      </p:pic>
      <p:pic>
        <p:nvPicPr>
          <p:cNvPr id="43" name="그래픽 42" descr="확인란 선택됨 단색으로 채워진">
            <a:extLst>
              <a:ext uri="{FF2B5EF4-FFF2-40B4-BE49-F238E27FC236}">
                <a16:creationId xmlns:a16="http://schemas.microsoft.com/office/drawing/2014/main" id="{81723D05-65D5-DDF5-4495-1150DA8BEF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275938" y="1519203"/>
            <a:ext cx="236572" cy="236572"/>
          </a:xfrm>
          <a:prstGeom prst="rect">
            <a:avLst/>
          </a:prstGeom>
        </p:spPr>
      </p:pic>
      <p:pic>
        <p:nvPicPr>
          <p:cNvPr id="44" name="그래픽 43" descr="확인란 선택됨 단색으로 채워진">
            <a:extLst>
              <a:ext uri="{FF2B5EF4-FFF2-40B4-BE49-F238E27FC236}">
                <a16:creationId xmlns:a16="http://schemas.microsoft.com/office/drawing/2014/main" id="{F3484E0C-72FC-F8B3-D18C-9186415CF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660319" y="1519203"/>
            <a:ext cx="236572" cy="236572"/>
          </a:xfrm>
          <a:prstGeom prst="rect">
            <a:avLst/>
          </a:prstGeom>
        </p:spPr>
      </p:pic>
      <p:pic>
        <p:nvPicPr>
          <p:cNvPr id="45" name="그래픽 44" descr="확인란 선택됨 단색으로 채워진">
            <a:extLst>
              <a:ext uri="{FF2B5EF4-FFF2-40B4-BE49-F238E27FC236}">
                <a16:creationId xmlns:a16="http://schemas.microsoft.com/office/drawing/2014/main" id="{5838124A-D3C8-2615-1C95-36808EAE85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039700" y="1519203"/>
            <a:ext cx="236572" cy="236572"/>
          </a:xfrm>
          <a:prstGeom prst="rect">
            <a:avLst/>
          </a:prstGeom>
        </p:spPr>
      </p:pic>
      <p:pic>
        <p:nvPicPr>
          <p:cNvPr id="46" name="그래픽 45" descr="확인란 선택됨 단색으로 채워진">
            <a:extLst>
              <a:ext uri="{FF2B5EF4-FFF2-40B4-BE49-F238E27FC236}">
                <a16:creationId xmlns:a16="http://schemas.microsoft.com/office/drawing/2014/main" id="{12EAA405-6E8E-3F57-EE7F-FC2C2DE93C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574455" y="1519203"/>
            <a:ext cx="236572" cy="236572"/>
          </a:xfrm>
          <a:prstGeom prst="rect">
            <a:avLst/>
          </a:prstGeom>
        </p:spPr>
      </p:pic>
      <p:pic>
        <p:nvPicPr>
          <p:cNvPr id="47" name="그래픽 46" descr="확인란 선택됨 단색으로 채워진">
            <a:extLst>
              <a:ext uri="{FF2B5EF4-FFF2-40B4-BE49-F238E27FC236}">
                <a16:creationId xmlns:a16="http://schemas.microsoft.com/office/drawing/2014/main" id="{22CE6D02-288D-73D1-5A7C-283DDBB35F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5955065" y="1519203"/>
            <a:ext cx="236572" cy="236572"/>
          </a:xfrm>
          <a:prstGeom prst="rect">
            <a:avLst/>
          </a:prstGeom>
        </p:spPr>
      </p:pic>
      <p:sp>
        <p:nvSpPr>
          <p:cNvPr id="48" name="Google Shape;1699;g2fb18904de5_2_107">
            <a:extLst>
              <a:ext uri="{FF2B5EF4-FFF2-40B4-BE49-F238E27FC236}">
                <a16:creationId xmlns:a16="http://schemas.microsoft.com/office/drawing/2014/main" id="{DA5965CA-5ECE-8E05-76B3-FEBAEE77D648}"/>
              </a:ext>
            </a:extLst>
          </p:cNvPr>
          <p:cNvSpPr/>
          <p:nvPr/>
        </p:nvSpPr>
        <p:spPr>
          <a:xfrm>
            <a:off x="1782978" y="14777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699;g2fb18904de5_2_107">
            <a:extLst>
              <a:ext uri="{FF2B5EF4-FFF2-40B4-BE49-F238E27FC236}">
                <a16:creationId xmlns:a16="http://schemas.microsoft.com/office/drawing/2014/main" id="{2F71D0C3-4AA4-9DBA-8D68-14A090D9DD83}"/>
              </a:ext>
            </a:extLst>
          </p:cNvPr>
          <p:cNvSpPr/>
          <p:nvPr/>
        </p:nvSpPr>
        <p:spPr>
          <a:xfrm>
            <a:off x="3374785" y="14777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46210CE5-C897-AFAE-B961-F6A9417997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3693" y="2165489"/>
            <a:ext cx="6240617" cy="1189228"/>
          </a:xfrm>
          <a:prstGeom prst="rect">
            <a:avLst/>
          </a:prstGeom>
        </p:spPr>
      </p:pic>
      <p:sp>
        <p:nvSpPr>
          <p:cNvPr id="64" name="Google Shape;1699;g2fb18904de5_2_107">
            <a:extLst>
              <a:ext uri="{FF2B5EF4-FFF2-40B4-BE49-F238E27FC236}">
                <a16:creationId xmlns:a16="http://schemas.microsoft.com/office/drawing/2014/main" id="{C52B24AD-84D8-4E5C-A8D7-18CF850ED6C1}"/>
              </a:ext>
            </a:extLst>
          </p:cNvPr>
          <p:cNvSpPr/>
          <p:nvPr/>
        </p:nvSpPr>
        <p:spPr>
          <a:xfrm>
            <a:off x="4199078" y="20747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3193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55EA2-C6E1-4700-B75A-800DE52AC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EF66273-A8ED-0DDF-4B1E-5D93608CA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87" y="2313531"/>
            <a:ext cx="6240617" cy="3205408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FCEAF70-7DB1-38A9-5E3E-6BA9C60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B1059-F024-B6BC-FABD-A3E801453049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선입금주문내역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22F0EB-AF2B-10D9-398E-D8D3DBA7AF3D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선입금주문내역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21C5590-965B-040E-1D4D-E57FF8813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751934"/>
              </p:ext>
            </p:extLst>
          </p:nvPr>
        </p:nvGraphicFramePr>
        <p:xfrm>
          <a:off x="7858125" y="426720"/>
          <a:ext cx="2047875" cy="491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선입금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주문내역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사업장이 선입금대상일 경우만 </a:t>
                      </a:r>
                      <a:r>
                        <a:rPr lang="en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좌측메뉴 네비게이션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아코디언 메뉴로 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메뉴 컬러로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선입금주문내역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검색필터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검색조건은 기존과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 영역과 조회 버튼영역을 구분하여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UI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선입금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주문총계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검색된 주문내역의 총합계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2823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검색된 건수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기존 프로세스와 동일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배수로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…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기존 프로세스와 동일하게 적용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네비게이션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B5783205-9EB0-88FE-8A01-74376CA48F7E}"/>
              </a:ext>
            </a:extLst>
          </p:cNvPr>
          <p:cNvSpPr txBox="1"/>
          <p:nvPr/>
        </p:nvSpPr>
        <p:spPr>
          <a:xfrm>
            <a:off x="1280426" y="60347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4D79881-8A4E-9A97-7B0A-0470CC4EE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742054"/>
              </p:ext>
            </p:extLst>
          </p:nvPr>
        </p:nvGraphicFramePr>
        <p:xfrm>
          <a:off x="6925237" y="2104350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FF7B0F3-667E-42EF-59FA-B1BEC7550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98515"/>
              </p:ext>
            </p:extLst>
          </p:nvPr>
        </p:nvGraphicFramePr>
        <p:xfrm>
          <a:off x="1363694" y="898734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6305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765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909234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공사명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25" name="Google Shape;2233;g27fe52d962f_1_4247">
            <a:extLst>
              <a:ext uri="{FF2B5EF4-FFF2-40B4-BE49-F238E27FC236}">
                <a16:creationId xmlns:a16="http://schemas.microsoft.com/office/drawing/2014/main" id="{B973465E-1E15-7780-3F06-92F06277C726}"/>
              </a:ext>
            </a:extLst>
          </p:cNvPr>
          <p:cNvSpPr/>
          <p:nvPr/>
        </p:nvSpPr>
        <p:spPr>
          <a:xfrm>
            <a:off x="7192221" y="1072588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E335B16-00DE-4FAA-A7E8-E1449292B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99850"/>
              </p:ext>
            </p:extLst>
          </p:nvPr>
        </p:nvGraphicFramePr>
        <p:xfrm>
          <a:off x="3565367" y="1256095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4A99AE75-FA65-82D0-CC1B-4095907AE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173314"/>
              </p:ext>
            </p:extLst>
          </p:nvPr>
        </p:nvGraphicFramePr>
        <p:xfrm>
          <a:off x="4358847" y="1256095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1" name="그래픽 30" descr="일일 일정표 단색으로 채워진">
            <a:extLst>
              <a:ext uri="{FF2B5EF4-FFF2-40B4-BE49-F238E27FC236}">
                <a16:creationId xmlns:a16="http://schemas.microsoft.com/office/drawing/2014/main" id="{CDC0DBCE-E749-14A6-0689-111EAFE5F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124836" y="1250201"/>
            <a:ext cx="164242" cy="188524"/>
          </a:xfrm>
          <a:prstGeom prst="rect">
            <a:avLst/>
          </a:prstGeom>
        </p:spPr>
      </p:pic>
      <p:pic>
        <p:nvPicPr>
          <p:cNvPr id="32" name="그래픽 31" descr="일일 일정표 단색으로 채워진">
            <a:extLst>
              <a:ext uri="{FF2B5EF4-FFF2-40B4-BE49-F238E27FC236}">
                <a16:creationId xmlns:a16="http://schemas.microsoft.com/office/drawing/2014/main" id="{D2187C66-707E-164B-0559-6217AB836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909541" y="1250201"/>
            <a:ext cx="164242" cy="188524"/>
          </a:xfrm>
          <a:prstGeom prst="rect">
            <a:avLst/>
          </a:prstGeom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6A782495-C082-8EC6-93C7-B9F264F04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84458"/>
              </p:ext>
            </p:extLst>
          </p:nvPr>
        </p:nvGraphicFramePr>
        <p:xfrm>
          <a:off x="1932249" y="960370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EFB0FB28-56E3-3FC2-3495-2EB88F840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199463"/>
              </p:ext>
            </p:extLst>
          </p:nvPr>
        </p:nvGraphicFramePr>
        <p:xfrm>
          <a:off x="3569281" y="960370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E57F97A-424B-C3F0-BF51-4454E35AB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306762"/>
              </p:ext>
            </p:extLst>
          </p:nvPr>
        </p:nvGraphicFramePr>
        <p:xfrm>
          <a:off x="5173133" y="960370"/>
          <a:ext cx="1826108" cy="171450"/>
        </p:xfrm>
        <a:graphic>
          <a:graphicData uri="http://schemas.openxmlformats.org/drawingml/2006/table">
            <a:tbl>
              <a:tblPr/>
              <a:tblGrid>
                <a:gridCol w="182610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F1A8C369-2FD9-7853-D643-163498A05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025771"/>
              </p:ext>
            </p:extLst>
          </p:nvPr>
        </p:nvGraphicFramePr>
        <p:xfrm>
          <a:off x="1932249" y="1258231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1" name="Google Shape;309;g2f2558950df_0_15">
            <a:extLst>
              <a:ext uri="{FF2B5EF4-FFF2-40B4-BE49-F238E27FC236}">
                <a16:creationId xmlns:a16="http://schemas.microsoft.com/office/drawing/2014/main" id="{BD7BD1F0-A635-B682-8C18-3E1149EE1C8B}"/>
              </a:ext>
            </a:extLst>
          </p:cNvPr>
          <p:cNvSpPr txBox="1"/>
          <p:nvPr/>
        </p:nvSpPr>
        <p:spPr>
          <a:xfrm>
            <a:off x="1280426" y="2016144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4585792A-C3CB-B5A6-AAF6-9A1CFC60D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185797"/>
              </p:ext>
            </p:extLst>
          </p:nvPr>
        </p:nvGraphicFramePr>
        <p:xfrm>
          <a:off x="1363694" y="1602353"/>
          <a:ext cx="6361643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60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32503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선입금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 총계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공급가액    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원   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+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부가세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원  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=   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최종금액  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A3C97AE-B0A2-91EB-6238-49AB7A953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608750"/>
              </p:ext>
            </p:extLst>
          </p:nvPr>
        </p:nvGraphicFramePr>
        <p:xfrm>
          <a:off x="87397" y="654291"/>
          <a:ext cx="1146485" cy="208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주문이력조회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주문진척도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21811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주문승인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09386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선입금주문내역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799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1513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sp>
        <p:nvSpPr>
          <p:cNvPr id="24" name="Google Shape;2236;g27fe52d962f_1_4247">
            <a:extLst>
              <a:ext uri="{FF2B5EF4-FFF2-40B4-BE49-F238E27FC236}">
                <a16:creationId xmlns:a16="http://schemas.microsoft.com/office/drawing/2014/main" id="{D3BBEDF3-AAE6-7B07-3A51-408FB972E37A}"/>
              </a:ext>
            </a:extLst>
          </p:cNvPr>
          <p:cNvSpPr/>
          <p:nvPr/>
        </p:nvSpPr>
        <p:spPr>
          <a:xfrm>
            <a:off x="6213379" y="2097712"/>
            <a:ext cx="67319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" name="Google Shape;1698;g2fb18904de5_2_107">
            <a:extLst>
              <a:ext uri="{FF2B5EF4-FFF2-40B4-BE49-F238E27FC236}">
                <a16:creationId xmlns:a16="http://schemas.microsoft.com/office/drawing/2014/main" id="{F0AA281D-A924-2F2A-BC40-F5D55C100D8E}"/>
              </a:ext>
            </a:extLst>
          </p:cNvPr>
          <p:cNvGrpSpPr/>
          <p:nvPr/>
        </p:nvGrpSpPr>
        <p:grpSpPr>
          <a:xfrm>
            <a:off x="3820500" y="5710163"/>
            <a:ext cx="2265000" cy="180000"/>
            <a:chOff x="4065288" y="6528825"/>
            <a:chExt cx="2265000" cy="180000"/>
          </a:xfrm>
        </p:grpSpPr>
        <p:sp>
          <p:nvSpPr>
            <p:cNvPr id="28" name="Google Shape;1699;g2fb18904de5_2_107">
              <a:extLst>
                <a:ext uri="{FF2B5EF4-FFF2-40B4-BE49-F238E27FC236}">
                  <a16:creationId xmlns:a16="http://schemas.microsoft.com/office/drawing/2014/main" id="{9E562F74-6583-2998-2225-610EC38937F4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0;g2fb18904de5_2_107">
              <a:extLst>
                <a:ext uri="{FF2B5EF4-FFF2-40B4-BE49-F238E27FC236}">
                  <a16:creationId xmlns:a16="http://schemas.microsoft.com/office/drawing/2014/main" id="{28B8EC6A-A7F0-3A56-EC05-9EE93EDD90EF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1;g2fb18904de5_2_107">
              <a:extLst>
                <a:ext uri="{FF2B5EF4-FFF2-40B4-BE49-F238E27FC236}">
                  <a16:creationId xmlns:a16="http://schemas.microsoft.com/office/drawing/2014/main" id="{42B10682-4504-EFEA-8CD2-C72837F88E66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2;g2fb18904de5_2_107">
              <a:extLst>
                <a:ext uri="{FF2B5EF4-FFF2-40B4-BE49-F238E27FC236}">
                  <a16:creationId xmlns:a16="http://schemas.microsoft.com/office/drawing/2014/main" id="{A25B48D5-3FA9-2A81-732C-FEE9A5A6909B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3;g2fb18904de5_2_107">
              <a:extLst>
                <a:ext uri="{FF2B5EF4-FFF2-40B4-BE49-F238E27FC236}">
                  <a16:creationId xmlns:a16="http://schemas.microsoft.com/office/drawing/2014/main" id="{E04B6D0F-A8FA-C27E-1FC8-19FD83589335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4;g2fb18904de5_2_107">
              <a:extLst>
                <a:ext uri="{FF2B5EF4-FFF2-40B4-BE49-F238E27FC236}">
                  <a16:creationId xmlns:a16="http://schemas.microsoft.com/office/drawing/2014/main" id="{E729CB24-5B19-8200-FA3B-049214902F4F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5;g2fb18904de5_2_107">
              <a:extLst>
                <a:ext uri="{FF2B5EF4-FFF2-40B4-BE49-F238E27FC236}">
                  <a16:creationId xmlns:a16="http://schemas.microsoft.com/office/drawing/2014/main" id="{1C5D9324-7393-28EF-9A3D-3E036A73E334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6;g2fb18904de5_2_107">
              <a:extLst>
                <a:ext uri="{FF2B5EF4-FFF2-40B4-BE49-F238E27FC236}">
                  <a16:creationId xmlns:a16="http://schemas.microsoft.com/office/drawing/2014/main" id="{E57F8D6A-F424-BEA5-6E37-401B1CE615A4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7;g2fb18904de5_2_107">
              <a:extLst>
                <a:ext uri="{FF2B5EF4-FFF2-40B4-BE49-F238E27FC236}">
                  <a16:creationId xmlns:a16="http://schemas.microsoft.com/office/drawing/2014/main" id="{55E326DC-D328-2BDD-47B5-499163C80FE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45E72A18-AD70-98A5-7125-7CFF424B8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64074"/>
              </p:ext>
            </p:extLst>
          </p:nvPr>
        </p:nvGraphicFramePr>
        <p:xfrm>
          <a:off x="7604312" y="2319273"/>
          <a:ext cx="121026" cy="3190410"/>
        </p:xfrm>
        <a:graphic>
          <a:graphicData uri="http://schemas.openxmlformats.org/drawingml/2006/table">
            <a:tbl>
              <a:tblPr/>
              <a:tblGrid>
                <a:gridCol w="1210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319041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8" name="Google Shape;1699;g2fb18904de5_2_107">
            <a:extLst>
              <a:ext uri="{FF2B5EF4-FFF2-40B4-BE49-F238E27FC236}">
                <a16:creationId xmlns:a16="http://schemas.microsoft.com/office/drawing/2014/main" id="{0F8D2EE3-CD7E-1BEE-A2C4-2D8A07B5DD76}"/>
              </a:ext>
            </a:extLst>
          </p:cNvPr>
          <p:cNvSpPr/>
          <p:nvPr/>
        </p:nvSpPr>
        <p:spPr>
          <a:xfrm>
            <a:off x="3567992" y="571124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lang="en-US"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1699;g2fb18904de5_2_107">
            <a:extLst>
              <a:ext uri="{FF2B5EF4-FFF2-40B4-BE49-F238E27FC236}">
                <a16:creationId xmlns:a16="http://schemas.microsoft.com/office/drawing/2014/main" id="{48F4FBF2-BC61-7314-42EA-1350D900C51A}"/>
              </a:ext>
            </a:extLst>
          </p:cNvPr>
          <p:cNvSpPr/>
          <p:nvPr/>
        </p:nvSpPr>
        <p:spPr>
          <a:xfrm>
            <a:off x="32205" y="5642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699;g2fb18904de5_2_107">
            <a:extLst>
              <a:ext uri="{FF2B5EF4-FFF2-40B4-BE49-F238E27FC236}">
                <a16:creationId xmlns:a16="http://schemas.microsoft.com/office/drawing/2014/main" id="{B38C2312-EE89-FB03-335D-9735769BE14A}"/>
              </a:ext>
            </a:extLst>
          </p:cNvPr>
          <p:cNvSpPr/>
          <p:nvPr/>
        </p:nvSpPr>
        <p:spPr>
          <a:xfrm>
            <a:off x="2075068" y="5642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699;g2fb18904de5_2_107">
            <a:extLst>
              <a:ext uri="{FF2B5EF4-FFF2-40B4-BE49-F238E27FC236}">
                <a16:creationId xmlns:a16="http://schemas.microsoft.com/office/drawing/2014/main" id="{B8B79D3E-A4CC-BB69-4398-018C78D85248}"/>
              </a:ext>
            </a:extLst>
          </p:cNvPr>
          <p:cNvSpPr/>
          <p:nvPr/>
        </p:nvSpPr>
        <p:spPr>
          <a:xfrm>
            <a:off x="4617924" y="7803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699;g2fb18904de5_2_107">
            <a:extLst>
              <a:ext uri="{FF2B5EF4-FFF2-40B4-BE49-F238E27FC236}">
                <a16:creationId xmlns:a16="http://schemas.microsoft.com/office/drawing/2014/main" id="{37A501E4-5DB7-AD66-5D08-24E8C9B3CEA7}"/>
              </a:ext>
            </a:extLst>
          </p:cNvPr>
          <p:cNvSpPr/>
          <p:nvPr/>
        </p:nvSpPr>
        <p:spPr>
          <a:xfrm>
            <a:off x="1280426" y="15135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699;g2fb18904de5_2_107">
            <a:extLst>
              <a:ext uri="{FF2B5EF4-FFF2-40B4-BE49-F238E27FC236}">
                <a16:creationId xmlns:a16="http://schemas.microsoft.com/office/drawing/2014/main" id="{5AE96698-4093-936E-BE88-0E2B11400416}"/>
              </a:ext>
            </a:extLst>
          </p:cNvPr>
          <p:cNvSpPr/>
          <p:nvPr/>
        </p:nvSpPr>
        <p:spPr>
          <a:xfrm>
            <a:off x="6108715" y="19877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699;g2fb18904de5_2_107">
            <a:extLst>
              <a:ext uri="{FF2B5EF4-FFF2-40B4-BE49-F238E27FC236}">
                <a16:creationId xmlns:a16="http://schemas.microsoft.com/office/drawing/2014/main" id="{30524EA8-9BE8-B79C-8CD3-864E1D4D87AB}"/>
              </a:ext>
            </a:extLst>
          </p:cNvPr>
          <p:cNvSpPr/>
          <p:nvPr/>
        </p:nvSpPr>
        <p:spPr>
          <a:xfrm>
            <a:off x="1752249" y="20527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699;g2fb18904de5_2_107">
            <a:extLst>
              <a:ext uri="{FF2B5EF4-FFF2-40B4-BE49-F238E27FC236}">
                <a16:creationId xmlns:a16="http://schemas.microsoft.com/office/drawing/2014/main" id="{43A04F23-1BA3-6C02-35E5-86808FCBB233}"/>
              </a:ext>
            </a:extLst>
          </p:cNvPr>
          <p:cNvSpPr/>
          <p:nvPr/>
        </p:nvSpPr>
        <p:spPr>
          <a:xfrm>
            <a:off x="6909241" y="19877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8CAED956-D036-37AE-4305-FB52454D3D7A}"/>
              </a:ext>
            </a:extLst>
          </p:cNvPr>
          <p:cNvSpPr/>
          <p:nvPr/>
        </p:nvSpPr>
        <p:spPr>
          <a:xfrm>
            <a:off x="4319926" y="22240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1818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F462A0-7661-7639-8FEC-80A2A29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B08627-7EB3-D39F-5F96-2E948C95F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6" y="775500"/>
            <a:ext cx="4895863" cy="42289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13BA9C-844B-ADF9-60BB-5E1CF0352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383" y="775500"/>
            <a:ext cx="2191605" cy="27770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BC4A4A-D7E3-7055-7DB3-46881C6E0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383" y="4156377"/>
            <a:ext cx="3124000" cy="2496596"/>
          </a:xfrm>
          <a:prstGeom prst="rect">
            <a:avLst/>
          </a:prstGeom>
        </p:spPr>
      </p:pic>
      <p:sp>
        <p:nvSpPr>
          <p:cNvPr id="8" name="Google Shape;1983;g2f2558950df_0_84">
            <a:extLst>
              <a:ext uri="{FF2B5EF4-FFF2-40B4-BE49-F238E27FC236}">
                <a16:creationId xmlns:a16="http://schemas.microsoft.com/office/drawing/2014/main" id="{160A4412-A5C1-1715-BAB1-F3D11B3AAF48}"/>
              </a:ext>
            </a:extLst>
          </p:cNvPr>
          <p:cNvSpPr txBox="1"/>
          <p:nvPr/>
        </p:nvSpPr>
        <p:spPr>
          <a:xfrm>
            <a:off x="6573382" y="3848577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견적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983;g2f2558950df_0_84">
            <a:extLst>
              <a:ext uri="{FF2B5EF4-FFF2-40B4-BE49-F238E27FC236}">
                <a16:creationId xmlns:a16="http://schemas.microsoft.com/office/drawing/2014/main" id="{DEDD2D54-D165-9FDE-A51E-609B2D4085BD}"/>
              </a:ext>
            </a:extLst>
          </p:cNvPr>
          <p:cNvSpPr txBox="1"/>
          <p:nvPr/>
        </p:nvSpPr>
        <p:spPr>
          <a:xfrm>
            <a:off x="6573383" y="479484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배송정보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모달화면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983;g2f2558950df_0_84">
            <a:extLst>
              <a:ext uri="{FF2B5EF4-FFF2-40B4-BE49-F238E27FC236}">
                <a16:creationId xmlns:a16="http://schemas.microsoft.com/office/drawing/2014/main" id="{9D68AA53-B01F-50AC-1CB7-35B292278F4B}"/>
              </a:ext>
            </a:extLst>
          </p:cNvPr>
          <p:cNvSpPr txBox="1"/>
          <p:nvPr/>
        </p:nvSpPr>
        <p:spPr>
          <a:xfrm>
            <a:off x="500036" y="479484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주문상세조회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D89DA4F-0440-B9B1-641E-8B90A5473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9380" y="775500"/>
            <a:ext cx="2281343" cy="243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5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6435</TotalTime>
  <Words>970</Words>
  <Application>Microsoft Office PowerPoint</Application>
  <PresentationFormat>A4 용지(210x297mm)</PresentationFormat>
  <Paragraphs>494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Malgun Gothic Semilight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jameskang</cp:lastModifiedBy>
  <cp:revision>25</cp:revision>
  <dcterms:created xsi:type="dcterms:W3CDTF">2024-10-08T00:49:16Z</dcterms:created>
  <dcterms:modified xsi:type="dcterms:W3CDTF">2024-11-04T03:46:03Z</dcterms:modified>
</cp:coreProperties>
</file>