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5D1"/>
    <a:srgbClr val="F2335E"/>
    <a:srgbClr val="EE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94694"/>
  </p:normalViewPr>
  <p:slideViewPr>
    <p:cSldViewPr snapToGrid="0">
      <p:cViewPr varScale="1">
        <p:scale>
          <a:sx n="101" d="100"/>
          <a:sy n="101" d="100"/>
        </p:scale>
        <p:origin x="1572" y="52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14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hyperlink" Target="https://www.okplaza.kr/buyProduct/productResultList.sy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6941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3043DE-B529-D81B-D08C-A1EE9B8F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30636"/>
              </p:ext>
            </p:extLst>
          </p:nvPr>
        </p:nvGraphicFramePr>
        <p:xfrm>
          <a:off x="1411067" y="1526290"/>
          <a:ext cx="6256659" cy="5018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6972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87" name="표 1186">
            <a:extLst>
              <a:ext uri="{FF2B5EF4-FFF2-40B4-BE49-F238E27FC236}">
                <a16:creationId xmlns:a16="http://schemas.microsoft.com/office/drawing/2014/main" id="{DBC0BA73-4F70-BF2E-DEE1-FD91F2CF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23257"/>
              </p:ext>
            </p:extLst>
          </p:nvPr>
        </p:nvGraphicFramePr>
        <p:xfrm>
          <a:off x="4998019" y="5386384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sp>
        <p:nvSpPr>
          <p:cNvPr id="1166" name="TextBox 1165">
            <a:extLst>
              <a:ext uri="{FF2B5EF4-FFF2-40B4-BE49-F238E27FC236}">
                <a16:creationId xmlns:a16="http://schemas.microsoft.com/office/drawing/2014/main" id="{658D0FAD-4870-2CAE-35E9-4F63701B3C08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6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최신등록순</a:t>
            </a:r>
            <a:endParaRPr lang="ko-KR" altLang="en-US" sz="600" dirty="0"/>
          </a:p>
        </p:txBody>
      </p:sp>
      <p:graphicFrame>
        <p:nvGraphicFramePr>
          <p:cNvPr id="1164" name="표 1163">
            <a:extLst>
              <a:ext uri="{FF2B5EF4-FFF2-40B4-BE49-F238E27FC236}">
                <a16:creationId xmlns:a16="http://schemas.microsoft.com/office/drawing/2014/main" id="{5A722F1A-C799-ADDD-499E-E452B039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70374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A30D6B-9A54-F446-A48F-3615F4CE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84318"/>
              </p:ext>
            </p:extLst>
          </p:nvPr>
        </p:nvGraphicFramePr>
        <p:xfrm>
          <a:off x="4998019" y="1850064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96295"/>
              </p:ext>
            </p:extLst>
          </p:nvPr>
        </p:nvGraphicFramePr>
        <p:xfrm>
          <a:off x="7858125" y="426720"/>
          <a:ext cx="2047875" cy="6437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54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0557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검색필터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 중복선택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5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 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bocx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704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5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79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616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자동물량배분상품은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오케이플라자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1145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추가조장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pic>
        <p:nvPicPr>
          <p:cNvPr id="1212" name="Google Shape;1642;g27fc35ecc8f_0_48">
            <a:extLst>
              <a:ext uri="{FF2B5EF4-FFF2-40B4-BE49-F238E27FC236}">
                <a16:creationId xmlns:a16="http://schemas.microsoft.com/office/drawing/2014/main" id="{1A87AD94-AA9D-46AC-88B1-F34D11CDE5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5962" y="35489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36;g27fc35ecc8f_0_48">
            <a:extLst>
              <a:ext uri="{FF2B5EF4-FFF2-40B4-BE49-F238E27FC236}">
                <a16:creationId xmlns:a16="http://schemas.microsoft.com/office/drawing/2014/main" id="{8F6A8DFB-A845-88E1-CCB3-83D10EEDDE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25" y="1569229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637;g27fc35ecc8f_0_48">
            <a:extLst>
              <a:ext uri="{FF2B5EF4-FFF2-40B4-BE49-F238E27FC236}">
                <a16:creationId xmlns:a16="http://schemas.microsoft.com/office/drawing/2014/main" id="{37F42116-93AD-68F8-A464-E288C4A58713}"/>
              </a:ext>
            </a:extLst>
          </p:cNvPr>
          <p:cNvGrpSpPr/>
          <p:nvPr/>
        </p:nvGrpSpPr>
        <p:grpSpPr>
          <a:xfrm>
            <a:off x="1479637" y="1596229"/>
            <a:ext cx="602726" cy="117000"/>
            <a:chOff x="2628000" y="4050000"/>
            <a:chExt cx="1044000" cy="180000"/>
          </a:xfrm>
        </p:grpSpPr>
        <p:sp>
          <p:nvSpPr>
            <p:cNvPr id="13" name="Google Shape;1638;g27fc35ecc8f_0_48">
              <a:extLst>
                <a:ext uri="{FF2B5EF4-FFF2-40B4-BE49-F238E27FC236}">
                  <a16:creationId xmlns:a16="http://schemas.microsoft.com/office/drawing/2014/main" id="{9070FF5E-F765-B16B-3113-CBA5A67A447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639;g27fc35ecc8f_0_48">
              <a:extLst>
                <a:ext uri="{FF2B5EF4-FFF2-40B4-BE49-F238E27FC236}">
                  <a16:creationId xmlns:a16="http://schemas.microsoft.com/office/drawing/2014/main" id="{6E9B60D3-20B1-D712-86CB-0E7F2724E8B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640;g27fc35ecc8f_0_48">
              <a:extLst>
                <a:ext uri="{FF2B5EF4-FFF2-40B4-BE49-F238E27FC236}">
                  <a16:creationId xmlns:a16="http://schemas.microsoft.com/office/drawing/2014/main" id="{CC885DD5-9534-FFD3-4542-B18CD5FE6664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FAD83C-DC86-56DC-01BC-F3A04C2F8FC4}"/>
              </a:ext>
            </a:extLst>
          </p:cNvPr>
          <p:cNvGrpSpPr/>
          <p:nvPr/>
        </p:nvGrpSpPr>
        <p:grpSpPr>
          <a:xfrm>
            <a:off x="5035782" y="1870247"/>
            <a:ext cx="131234" cy="294216"/>
            <a:chOff x="4991100" y="2885016"/>
            <a:chExt cx="131234" cy="29421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4474A8C-394C-B39E-C5FC-79D522FB7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F2FEC93-FBCB-4563-06D7-D341AACC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Google Shape;312;g2f2558950df_0_15">
            <a:extLst>
              <a:ext uri="{FF2B5EF4-FFF2-40B4-BE49-F238E27FC236}">
                <a16:creationId xmlns:a16="http://schemas.microsoft.com/office/drawing/2014/main" id="{7C3F56DB-1746-91CD-6416-304931CD7E99}"/>
              </a:ext>
            </a:extLst>
          </p:cNvPr>
          <p:cNvSpPr/>
          <p:nvPr/>
        </p:nvSpPr>
        <p:spPr>
          <a:xfrm>
            <a:off x="6379807" y="217907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13;g2f2558950df_0_15">
            <a:extLst>
              <a:ext uri="{FF2B5EF4-FFF2-40B4-BE49-F238E27FC236}">
                <a16:creationId xmlns:a16="http://schemas.microsoft.com/office/drawing/2014/main" id="{466E800A-9C90-AC5C-A59A-60EDB9B5E41A}"/>
              </a:ext>
            </a:extLst>
          </p:cNvPr>
          <p:cNvSpPr/>
          <p:nvPr/>
        </p:nvSpPr>
        <p:spPr>
          <a:xfrm>
            <a:off x="7034716" y="217907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47;g2fb18904de5_2_107">
            <a:extLst>
              <a:ext uri="{FF2B5EF4-FFF2-40B4-BE49-F238E27FC236}">
                <a16:creationId xmlns:a16="http://schemas.microsoft.com/office/drawing/2014/main" id="{587935D3-CA6B-4E77-E228-4C368A460BD6}"/>
              </a:ext>
            </a:extLst>
          </p:cNvPr>
          <p:cNvSpPr/>
          <p:nvPr/>
        </p:nvSpPr>
        <p:spPr>
          <a:xfrm>
            <a:off x="6864920" y="198123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747;g2fb18904de5_2_107">
            <a:extLst>
              <a:ext uri="{FF2B5EF4-FFF2-40B4-BE49-F238E27FC236}">
                <a16:creationId xmlns:a16="http://schemas.microsoft.com/office/drawing/2014/main" id="{30B66199-9C8A-FBD8-152E-9B6379461C2C}"/>
              </a:ext>
            </a:extLst>
          </p:cNvPr>
          <p:cNvSpPr/>
          <p:nvPr/>
        </p:nvSpPr>
        <p:spPr>
          <a:xfrm>
            <a:off x="6860158" y="18050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747;g2fb18904de5_2_107">
            <a:extLst>
              <a:ext uri="{FF2B5EF4-FFF2-40B4-BE49-F238E27FC236}">
                <a16:creationId xmlns:a16="http://schemas.microsoft.com/office/drawing/2014/main" id="{5656022D-C168-4882-D78C-61BE43818EE9}"/>
              </a:ext>
            </a:extLst>
          </p:cNvPr>
          <p:cNvSpPr/>
          <p:nvPr/>
        </p:nvSpPr>
        <p:spPr>
          <a:xfrm>
            <a:off x="6864920" y="1624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1643;g27fc35ecc8f_0_48">
            <a:extLst>
              <a:ext uri="{FF2B5EF4-FFF2-40B4-BE49-F238E27FC236}">
                <a16:creationId xmlns:a16="http://schemas.microsoft.com/office/drawing/2014/main" id="{8BF3DBBA-8ECE-23BE-C695-B5F9A3374E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5442" b="21790"/>
          <a:stretch/>
        </p:blipFill>
        <p:spPr>
          <a:xfrm>
            <a:off x="1628325" y="2487979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B18713-DBBC-83AB-F4D7-DDF5FCDA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07919"/>
              </p:ext>
            </p:extLst>
          </p:nvPr>
        </p:nvGraphicFramePr>
        <p:xfrm>
          <a:off x="4990764" y="2701976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6D1FC-6369-EB48-EEC1-F29AF7E0D9BF}"/>
              </a:ext>
            </a:extLst>
          </p:cNvPr>
          <p:cNvGrpSpPr/>
          <p:nvPr/>
        </p:nvGrpSpPr>
        <p:grpSpPr>
          <a:xfrm>
            <a:off x="5028527" y="2722159"/>
            <a:ext cx="131234" cy="457200"/>
            <a:chOff x="4991100" y="2885016"/>
            <a:chExt cx="131234" cy="457200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52F10793-78D1-82C2-89F2-FCFACE91C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94D20200-104F-93B5-BCD5-D4C87F5A3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3B35E704-B9E5-391E-A6A4-10AF77CC0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5D66C1E-AA17-3E6B-3B34-D1B46DE74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26658"/>
              </p:ext>
            </p:extLst>
          </p:nvPr>
        </p:nvGraphicFramePr>
        <p:xfrm>
          <a:off x="4990764" y="3554002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D1E73B-3467-D347-6A25-BB24A140ADD9}"/>
              </a:ext>
            </a:extLst>
          </p:cNvPr>
          <p:cNvGrpSpPr/>
          <p:nvPr/>
        </p:nvGrpSpPr>
        <p:grpSpPr>
          <a:xfrm>
            <a:off x="5028527" y="3574185"/>
            <a:ext cx="131234" cy="620089"/>
            <a:chOff x="4991100" y="2885016"/>
            <a:chExt cx="131234" cy="620089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C95DC9F1-6E01-D3EC-B713-A39A3EA16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62AEDEC8-C722-D64F-24BF-021E77645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479A198-01C1-4E5E-43DA-06D246786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8666076F-52C4-DF27-9BB4-6CE31E9FD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E2DE561-DEA2-B909-E882-AB6D7290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22392"/>
              </p:ext>
            </p:extLst>
          </p:nvPr>
        </p:nvGraphicFramePr>
        <p:xfrm>
          <a:off x="4998019" y="4482931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50" name="Google Shape;312;g2f2558950df_0_15">
            <a:extLst>
              <a:ext uri="{FF2B5EF4-FFF2-40B4-BE49-F238E27FC236}">
                <a16:creationId xmlns:a16="http://schemas.microsoft.com/office/drawing/2014/main" id="{1D478A69-33D9-EFE9-9AC8-74C3FFCFBB7F}"/>
              </a:ext>
            </a:extLst>
          </p:cNvPr>
          <p:cNvSpPr/>
          <p:nvPr/>
        </p:nvSpPr>
        <p:spPr>
          <a:xfrm>
            <a:off x="6379807" y="311146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313;g2f2558950df_0_15">
            <a:extLst>
              <a:ext uri="{FF2B5EF4-FFF2-40B4-BE49-F238E27FC236}">
                <a16:creationId xmlns:a16="http://schemas.microsoft.com/office/drawing/2014/main" id="{289F8745-BC93-9FD7-5E72-EA7080A18658}"/>
              </a:ext>
            </a:extLst>
          </p:cNvPr>
          <p:cNvSpPr/>
          <p:nvPr/>
        </p:nvSpPr>
        <p:spPr>
          <a:xfrm>
            <a:off x="7034716" y="311146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A3AB304B-E3D7-16DD-0C8F-7244E53D7126}"/>
              </a:ext>
            </a:extLst>
          </p:cNvPr>
          <p:cNvSpPr/>
          <p:nvPr/>
        </p:nvSpPr>
        <p:spPr>
          <a:xfrm>
            <a:off x="6864920" y="291361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219DE58C-2E5D-6673-D2F7-CEE2762E21D9}"/>
              </a:ext>
            </a:extLst>
          </p:cNvPr>
          <p:cNvSpPr/>
          <p:nvPr/>
        </p:nvSpPr>
        <p:spPr>
          <a:xfrm>
            <a:off x="6860158" y="27374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02E3F217-291F-521F-AB28-48F2BA26F708}"/>
              </a:ext>
            </a:extLst>
          </p:cNvPr>
          <p:cNvSpPr/>
          <p:nvPr/>
        </p:nvSpPr>
        <p:spPr>
          <a:xfrm>
            <a:off x="6864920" y="25569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312;g2f2558950df_0_15">
            <a:extLst>
              <a:ext uri="{FF2B5EF4-FFF2-40B4-BE49-F238E27FC236}">
                <a16:creationId xmlns:a16="http://schemas.microsoft.com/office/drawing/2014/main" id="{9E405105-EDD5-3848-95DE-E7251E42B891}"/>
              </a:ext>
            </a:extLst>
          </p:cNvPr>
          <p:cNvSpPr/>
          <p:nvPr/>
        </p:nvSpPr>
        <p:spPr>
          <a:xfrm>
            <a:off x="6375045" y="403325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3;g2f2558950df_0_15">
            <a:extLst>
              <a:ext uri="{FF2B5EF4-FFF2-40B4-BE49-F238E27FC236}">
                <a16:creationId xmlns:a16="http://schemas.microsoft.com/office/drawing/2014/main" id="{865D5457-B836-FB2D-160B-C0D49B89C215}"/>
              </a:ext>
            </a:extLst>
          </p:cNvPr>
          <p:cNvSpPr/>
          <p:nvPr/>
        </p:nvSpPr>
        <p:spPr>
          <a:xfrm>
            <a:off x="7029954" y="403325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33ED5E2F-4C38-8D80-20B4-92DB089A4125}"/>
              </a:ext>
            </a:extLst>
          </p:cNvPr>
          <p:cNvSpPr/>
          <p:nvPr/>
        </p:nvSpPr>
        <p:spPr>
          <a:xfrm>
            <a:off x="6855396" y="382777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747;g2fb18904de5_2_107">
            <a:extLst>
              <a:ext uri="{FF2B5EF4-FFF2-40B4-BE49-F238E27FC236}">
                <a16:creationId xmlns:a16="http://schemas.microsoft.com/office/drawing/2014/main" id="{486791E1-4BCC-F93C-224A-27B00ADFF12B}"/>
              </a:ext>
            </a:extLst>
          </p:cNvPr>
          <p:cNvSpPr/>
          <p:nvPr/>
        </p:nvSpPr>
        <p:spPr>
          <a:xfrm>
            <a:off x="6860158" y="364726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312;g2f2558950df_0_15">
            <a:extLst>
              <a:ext uri="{FF2B5EF4-FFF2-40B4-BE49-F238E27FC236}">
                <a16:creationId xmlns:a16="http://schemas.microsoft.com/office/drawing/2014/main" id="{2AF56D95-6E83-417F-1F93-9F6CEDBDA6FE}"/>
              </a:ext>
            </a:extLst>
          </p:cNvPr>
          <p:cNvSpPr/>
          <p:nvPr/>
        </p:nvSpPr>
        <p:spPr>
          <a:xfrm>
            <a:off x="6375045" y="50978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313;g2f2558950df_0_15">
            <a:extLst>
              <a:ext uri="{FF2B5EF4-FFF2-40B4-BE49-F238E27FC236}">
                <a16:creationId xmlns:a16="http://schemas.microsoft.com/office/drawing/2014/main" id="{3E0AF6ED-9B20-7E75-C21A-7D74156F9E85}"/>
              </a:ext>
            </a:extLst>
          </p:cNvPr>
          <p:cNvSpPr/>
          <p:nvPr/>
        </p:nvSpPr>
        <p:spPr>
          <a:xfrm>
            <a:off x="7029954" y="50978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747;g2fb18904de5_2_107">
            <a:extLst>
              <a:ext uri="{FF2B5EF4-FFF2-40B4-BE49-F238E27FC236}">
                <a16:creationId xmlns:a16="http://schemas.microsoft.com/office/drawing/2014/main" id="{F070F3C5-7ACA-D99D-EBCB-6829AFD75D11}"/>
              </a:ext>
            </a:extLst>
          </p:cNvPr>
          <p:cNvSpPr/>
          <p:nvPr/>
        </p:nvSpPr>
        <p:spPr>
          <a:xfrm>
            <a:off x="6860158" y="490003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47;g2fb18904de5_2_107">
            <a:extLst>
              <a:ext uri="{FF2B5EF4-FFF2-40B4-BE49-F238E27FC236}">
                <a16:creationId xmlns:a16="http://schemas.microsoft.com/office/drawing/2014/main" id="{9530ABB0-2C78-E4A2-7A75-5F3E57AA6E29}"/>
              </a:ext>
            </a:extLst>
          </p:cNvPr>
          <p:cNvSpPr/>
          <p:nvPr/>
        </p:nvSpPr>
        <p:spPr>
          <a:xfrm>
            <a:off x="6855396" y="47238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747;g2fb18904de5_2_107">
            <a:extLst>
              <a:ext uri="{FF2B5EF4-FFF2-40B4-BE49-F238E27FC236}">
                <a16:creationId xmlns:a16="http://schemas.microsoft.com/office/drawing/2014/main" id="{246C1BDD-EB93-02D0-FEBC-727EBB18A9C1}"/>
              </a:ext>
            </a:extLst>
          </p:cNvPr>
          <p:cNvSpPr/>
          <p:nvPr/>
        </p:nvSpPr>
        <p:spPr>
          <a:xfrm>
            <a:off x="6860158" y="454336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1698;g2fb18904de5_2_107">
            <a:extLst>
              <a:ext uri="{FF2B5EF4-FFF2-40B4-BE49-F238E27FC236}">
                <a16:creationId xmlns:a16="http://schemas.microsoft.com/office/drawing/2014/main" id="{5020176D-BF38-C89D-4612-085D67668D29}"/>
              </a:ext>
            </a:extLst>
          </p:cNvPr>
          <p:cNvGrpSpPr/>
          <p:nvPr/>
        </p:nvGrpSpPr>
        <p:grpSpPr>
          <a:xfrm>
            <a:off x="3820500" y="6619105"/>
            <a:ext cx="2265000" cy="180000"/>
            <a:chOff x="4065288" y="6528825"/>
            <a:chExt cx="2265000" cy="180000"/>
          </a:xfrm>
        </p:grpSpPr>
        <p:sp>
          <p:nvSpPr>
            <p:cNvPr id="8" name="Google Shape;1699;g2fb18904de5_2_107">
              <a:extLst>
                <a:ext uri="{FF2B5EF4-FFF2-40B4-BE49-F238E27FC236}">
                  <a16:creationId xmlns:a16="http://schemas.microsoft.com/office/drawing/2014/main" id="{7E2E207C-CD9D-35F8-EC7A-58A67738F1B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700;g2fb18904de5_2_107">
              <a:extLst>
                <a:ext uri="{FF2B5EF4-FFF2-40B4-BE49-F238E27FC236}">
                  <a16:creationId xmlns:a16="http://schemas.microsoft.com/office/drawing/2014/main" id="{D4DD3831-BD2D-A1AE-91EC-96526A184BE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1;g2fb18904de5_2_107">
              <a:extLst>
                <a:ext uri="{FF2B5EF4-FFF2-40B4-BE49-F238E27FC236}">
                  <a16:creationId xmlns:a16="http://schemas.microsoft.com/office/drawing/2014/main" id="{8C40E639-33D0-2069-6AAB-0845C323250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702;g2fb18904de5_2_107">
              <a:extLst>
                <a:ext uri="{FF2B5EF4-FFF2-40B4-BE49-F238E27FC236}">
                  <a16:creationId xmlns:a16="http://schemas.microsoft.com/office/drawing/2014/main" id="{17CC5DFC-0A70-E9B5-D218-28C8750C384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703;g2fb18904de5_2_107">
              <a:extLst>
                <a:ext uri="{FF2B5EF4-FFF2-40B4-BE49-F238E27FC236}">
                  <a16:creationId xmlns:a16="http://schemas.microsoft.com/office/drawing/2014/main" id="{AB720359-1A1D-4F6A-8819-8272C958185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704;g2fb18904de5_2_107">
              <a:extLst>
                <a:ext uri="{FF2B5EF4-FFF2-40B4-BE49-F238E27FC236}">
                  <a16:creationId xmlns:a16="http://schemas.microsoft.com/office/drawing/2014/main" id="{113020C8-2818-FD96-2C9F-5CDB96670B2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705;g2fb18904de5_2_107">
              <a:extLst>
                <a:ext uri="{FF2B5EF4-FFF2-40B4-BE49-F238E27FC236}">
                  <a16:creationId xmlns:a16="http://schemas.microsoft.com/office/drawing/2014/main" id="{F5EBB79B-DC02-7E24-6C1D-F1DD3A6AF27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706;g2fb18904de5_2_107">
              <a:extLst>
                <a:ext uri="{FF2B5EF4-FFF2-40B4-BE49-F238E27FC236}">
                  <a16:creationId xmlns:a16="http://schemas.microsoft.com/office/drawing/2014/main" id="{275C7EA0-FBEE-1589-2F1B-06BC6ECCC0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2" name="Google Shape;1707;g2fb18904de5_2_107">
              <a:extLst>
                <a:ext uri="{FF2B5EF4-FFF2-40B4-BE49-F238E27FC236}">
                  <a16:creationId xmlns:a16="http://schemas.microsoft.com/office/drawing/2014/main" id="{B1F2513B-6616-92CD-6C65-61FDC089D58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069AA5A9-D8DA-ED18-6420-2381BC53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27669"/>
              </p:ext>
            </p:extLst>
          </p:nvPr>
        </p:nvGraphicFramePr>
        <p:xfrm>
          <a:off x="80829" y="2823107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046" name="표 1045">
            <a:extLst>
              <a:ext uri="{FF2B5EF4-FFF2-40B4-BE49-F238E27FC236}">
                <a16:creationId xmlns:a16="http://schemas.microsoft.com/office/drawing/2014/main" id="{53466793-0F5D-F348-FCC3-8B487B7C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6203"/>
              </p:ext>
            </p:extLst>
          </p:nvPr>
        </p:nvGraphicFramePr>
        <p:xfrm>
          <a:off x="85809" y="2136285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9AB4E1EA-CECA-672E-A2B6-AECAA3096543}"/>
              </a:ext>
            </a:extLst>
          </p:cNvPr>
          <p:cNvGrpSpPr/>
          <p:nvPr/>
        </p:nvGrpSpPr>
        <p:grpSpPr>
          <a:xfrm>
            <a:off x="182709" y="2444464"/>
            <a:ext cx="954271" cy="62700"/>
            <a:chOff x="116046" y="6178494"/>
            <a:chExt cx="954271" cy="62700"/>
          </a:xfrm>
        </p:grpSpPr>
        <p:cxnSp>
          <p:nvCxnSpPr>
            <p:cNvPr id="1048" name="Google Shape;1541;g27fc35ecc8f_0_48">
              <a:extLst>
                <a:ext uri="{FF2B5EF4-FFF2-40B4-BE49-F238E27FC236}">
                  <a16:creationId xmlns:a16="http://schemas.microsoft.com/office/drawing/2014/main" id="{13D75DA2-683A-E993-0E62-E8471992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049" name="Google Shape;1542;g27fc35ecc8f_0_48">
              <a:extLst>
                <a:ext uri="{FF2B5EF4-FFF2-40B4-BE49-F238E27FC236}">
                  <a16:creationId xmlns:a16="http://schemas.microsoft.com/office/drawing/2014/main" id="{D93F9884-FF46-46D5-CFB1-A82D3F21249B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543;g27fc35ecc8f_0_48">
              <a:extLst>
                <a:ext uri="{FF2B5EF4-FFF2-40B4-BE49-F238E27FC236}">
                  <a16:creationId xmlns:a16="http://schemas.microsoft.com/office/drawing/2014/main" id="{2867EEC5-D4D5-946B-9E87-804396FE18EE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544;g27fc35ecc8f_0_48">
              <a:extLst>
                <a:ext uri="{FF2B5EF4-FFF2-40B4-BE49-F238E27FC236}">
                  <a16:creationId xmlns:a16="http://schemas.microsoft.com/office/drawing/2014/main" id="{A1E5A06B-A18A-0BB6-F43E-06A284EBD858}"/>
                </a:ext>
              </a:extLst>
            </p:cNvPr>
            <p:cNvCxnSpPr>
              <a:cxnSpLocks/>
              <a:stCxn id="1049" idx="3"/>
              <a:endCxn id="1050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2" name="Google Shape;1554;g27fc35ecc8f_0_48">
            <a:extLst>
              <a:ext uri="{FF2B5EF4-FFF2-40B4-BE49-F238E27FC236}">
                <a16:creationId xmlns:a16="http://schemas.microsoft.com/office/drawing/2014/main" id="{243ACA7F-C7E2-D4B6-B387-0BD9C5ED944C}"/>
              </a:ext>
            </a:extLst>
          </p:cNvPr>
          <p:cNvSpPr/>
          <p:nvPr/>
        </p:nvSpPr>
        <p:spPr>
          <a:xfrm>
            <a:off x="1041341" y="3076352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3" name="Google Shape;1555;g27fc35ecc8f_0_48">
            <a:extLst>
              <a:ext uri="{FF2B5EF4-FFF2-40B4-BE49-F238E27FC236}">
                <a16:creationId xmlns:a16="http://schemas.microsoft.com/office/drawing/2014/main" id="{2322455F-D77D-AF64-4375-85CF1DC2EC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3116628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556;g27fc35ecc8f_0_48">
            <a:extLst>
              <a:ext uri="{FF2B5EF4-FFF2-40B4-BE49-F238E27FC236}">
                <a16:creationId xmlns:a16="http://schemas.microsoft.com/office/drawing/2014/main" id="{2B04D8BB-D6C1-D4CC-D0A6-3698B714ECBC}"/>
              </a:ext>
            </a:extLst>
          </p:cNvPr>
          <p:cNvSpPr/>
          <p:nvPr/>
        </p:nvSpPr>
        <p:spPr>
          <a:xfrm>
            <a:off x="74479" y="3245225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02;g27fc35ecc8f_0_48">
            <a:extLst>
              <a:ext uri="{FF2B5EF4-FFF2-40B4-BE49-F238E27FC236}">
                <a16:creationId xmlns:a16="http://schemas.microsoft.com/office/drawing/2014/main" id="{0EA5FE22-32D4-2076-30D5-A09DA8130170}"/>
              </a:ext>
            </a:extLst>
          </p:cNvPr>
          <p:cNvSpPr/>
          <p:nvPr/>
        </p:nvSpPr>
        <p:spPr>
          <a:xfrm>
            <a:off x="672273" y="288398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6" name="표 1055">
            <a:extLst>
              <a:ext uri="{FF2B5EF4-FFF2-40B4-BE49-F238E27FC236}">
                <a16:creationId xmlns:a16="http://schemas.microsoft.com/office/drawing/2014/main" id="{D5C72613-D8F7-BEAD-6F8F-F3B4E7F0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34889"/>
              </p:ext>
            </p:extLst>
          </p:nvPr>
        </p:nvGraphicFramePr>
        <p:xfrm>
          <a:off x="85809" y="680112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057" name="Google Shape;1545;g27fc35ecc8f_0_48">
            <a:extLst>
              <a:ext uri="{FF2B5EF4-FFF2-40B4-BE49-F238E27FC236}">
                <a16:creationId xmlns:a16="http://schemas.microsoft.com/office/drawing/2014/main" id="{4DCB8B86-5FEA-66E0-51C6-266396F039CC}"/>
              </a:ext>
            </a:extLst>
          </p:cNvPr>
          <p:cNvSpPr/>
          <p:nvPr/>
        </p:nvSpPr>
        <p:spPr>
          <a:xfrm>
            <a:off x="112433" y="2582047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545;g27fc35ecc8f_0_48">
            <a:extLst>
              <a:ext uri="{FF2B5EF4-FFF2-40B4-BE49-F238E27FC236}">
                <a16:creationId xmlns:a16="http://schemas.microsoft.com/office/drawing/2014/main" id="{0F69C4F7-3A89-6EFB-CDC6-E730B535252F}"/>
              </a:ext>
            </a:extLst>
          </p:cNvPr>
          <p:cNvSpPr/>
          <p:nvPr/>
        </p:nvSpPr>
        <p:spPr>
          <a:xfrm>
            <a:off x="702013" y="2583445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545;g27fc35ecc8f_0_48">
            <a:extLst>
              <a:ext uri="{FF2B5EF4-FFF2-40B4-BE49-F238E27FC236}">
                <a16:creationId xmlns:a16="http://schemas.microsoft.com/office/drawing/2014/main" id="{49E972C3-36F8-014E-0C07-FAA53656CFF8}"/>
              </a:ext>
            </a:extLst>
          </p:cNvPr>
          <p:cNvSpPr/>
          <p:nvPr/>
        </p:nvSpPr>
        <p:spPr>
          <a:xfrm>
            <a:off x="112433" y="3076352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309;g2f2558950df_0_15">
            <a:extLst>
              <a:ext uri="{FF2B5EF4-FFF2-40B4-BE49-F238E27FC236}">
                <a16:creationId xmlns:a16="http://schemas.microsoft.com/office/drawing/2014/main" id="{7BA91230-918B-AB64-6E1F-07FEA8537797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홈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검색결과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연장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2" name="표 1061">
            <a:extLst>
              <a:ext uri="{FF2B5EF4-FFF2-40B4-BE49-F238E27FC236}">
                <a16:creationId xmlns:a16="http://schemas.microsoft.com/office/drawing/2014/main" id="{9B4447B8-2170-431C-9930-2251440B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39310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C903BA01-9D32-FC4A-B212-3461D4B3CD22}"/>
              </a:ext>
            </a:extLst>
          </p:cNvPr>
          <p:cNvGrpSpPr/>
          <p:nvPr/>
        </p:nvGrpSpPr>
        <p:grpSpPr>
          <a:xfrm>
            <a:off x="1475833" y="2533597"/>
            <a:ext cx="393729" cy="117000"/>
            <a:chOff x="2628000" y="4050000"/>
            <a:chExt cx="68199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92228AFE-49B4-7976-EECF-F7837C0ACAF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5" name="Google Shape;1640;g27fc35ecc8f_0_48">
              <a:extLst>
                <a:ext uri="{FF2B5EF4-FFF2-40B4-BE49-F238E27FC236}">
                  <a16:creationId xmlns:a16="http://schemas.microsoft.com/office/drawing/2014/main" id="{315833D2-CC1D-3E56-3034-A60AB6B5F2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6" name="Google Shape;1637;g27fc35ecc8f_0_48">
            <a:extLst>
              <a:ext uri="{FF2B5EF4-FFF2-40B4-BE49-F238E27FC236}">
                <a16:creationId xmlns:a16="http://schemas.microsoft.com/office/drawing/2014/main" id="{230DB37A-00E1-D5C2-41E8-E64FA9952C79}"/>
              </a:ext>
            </a:extLst>
          </p:cNvPr>
          <p:cNvGrpSpPr/>
          <p:nvPr/>
        </p:nvGrpSpPr>
        <p:grpSpPr>
          <a:xfrm>
            <a:off x="1471651" y="3473798"/>
            <a:ext cx="394889" cy="117000"/>
            <a:chOff x="2628000" y="4050000"/>
            <a:chExt cx="684000" cy="180000"/>
          </a:xfrm>
        </p:grpSpPr>
        <p:sp>
          <p:nvSpPr>
            <p:cNvPr id="1037" name="Google Shape;1638;g27fc35ecc8f_0_48">
              <a:extLst>
                <a:ext uri="{FF2B5EF4-FFF2-40B4-BE49-F238E27FC236}">
                  <a16:creationId xmlns:a16="http://schemas.microsoft.com/office/drawing/2014/main" id="{228E4AE0-7402-162B-4C6C-4D2607B8750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6" name="Google Shape;1639;g27fc35ecc8f_0_48">
              <a:extLst>
                <a:ext uri="{FF2B5EF4-FFF2-40B4-BE49-F238E27FC236}">
                  <a16:creationId xmlns:a16="http://schemas.microsoft.com/office/drawing/2014/main" id="{86B7C11F-7215-756F-A366-A426A9DE229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3" name="Google Shape;1637;g27fc35ecc8f_0_48">
            <a:extLst>
              <a:ext uri="{FF2B5EF4-FFF2-40B4-BE49-F238E27FC236}">
                <a16:creationId xmlns:a16="http://schemas.microsoft.com/office/drawing/2014/main" id="{C99B7437-CE2B-D1EB-8EFA-901A789FC234}"/>
              </a:ext>
            </a:extLst>
          </p:cNvPr>
          <p:cNvGrpSpPr/>
          <p:nvPr/>
        </p:nvGrpSpPr>
        <p:grpSpPr>
          <a:xfrm>
            <a:off x="1469244" y="4454691"/>
            <a:ext cx="394891" cy="117000"/>
            <a:chOff x="2628000" y="4050000"/>
            <a:chExt cx="684004" cy="180000"/>
          </a:xfrm>
        </p:grpSpPr>
        <p:sp>
          <p:nvSpPr>
            <p:cNvPr id="1074" name="Google Shape;1638;g27fc35ecc8f_0_48">
              <a:extLst>
                <a:ext uri="{FF2B5EF4-FFF2-40B4-BE49-F238E27FC236}">
                  <a16:creationId xmlns:a16="http://schemas.microsoft.com/office/drawing/2014/main" id="{BD712173-AB8A-C465-881E-EF97F3AB6D2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5" name="Google Shape;1639;g27fc35ecc8f_0_48">
              <a:extLst>
                <a:ext uri="{FF2B5EF4-FFF2-40B4-BE49-F238E27FC236}">
                  <a16:creationId xmlns:a16="http://schemas.microsoft.com/office/drawing/2014/main" id="{AA49FE13-541C-5A9B-69FD-9AAA3CB074C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7" name="그룹 1076">
            <a:extLst>
              <a:ext uri="{FF2B5EF4-FFF2-40B4-BE49-F238E27FC236}">
                <a16:creationId xmlns:a16="http://schemas.microsoft.com/office/drawing/2014/main" id="{66CC1679-0921-049D-5EE0-BFE1C3D0AF9B}"/>
              </a:ext>
            </a:extLst>
          </p:cNvPr>
          <p:cNvGrpSpPr/>
          <p:nvPr/>
        </p:nvGrpSpPr>
        <p:grpSpPr>
          <a:xfrm>
            <a:off x="5035782" y="4503114"/>
            <a:ext cx="131234" cy="778018"/>
            <a:chOff x="5035782" y="4191939"/>
            <a:chExt cx="131234" cy="7780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279E284-74CE-F1A2-4B12-957F9308CF3C}"/>
                </a:ext>
              </a:extLst>
            </p:cNvPr>
            <p:cNvGrpSpPr/>
            <p:nvPr/>
          </p:nvGrpSpPr>
          <p:grpSpPr>
            <a:xfrm>
              <a:off x="5035782" y="4191939"/>
              <a:ext cx="131234" cy="620089"/>
              <a:chOff x="4991100" y="2885016"/>
              <a:chExt cx="131234" cy="620089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A264A1F0-FE57-FA1F-C6A8-C65486A58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7998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25F0C228-61D0-D71E-D9FB-34FDD70B6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2885016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5E013DA7-3183-61A8-2592-5AD7F9B86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9352E8B5-9C40-FEE9-D7B9-96AE8587F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BE72C75D-FAA0-1D25-76CB-D069F54E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5" name="Google Shape;1699;g2fb18904de5_2_107">
            <a:extLst>
              <a:ext uri="{FF2B5EF4-FFF2-40B4-BE49-F238E27FC236}">
                <a16:creationId xmlns:a16="http://schemas.microsoft.com/office/drawing/2014/main" id="{495C013C-3FBE-EAE0-E9B6-DA9A602E348B}"/>
              </a:ext>
            </a:extLst>
          </p:cNvPr>
          <p:cNvSpPr/>
          <p:nvPr/>
        </p:nvSpPr>
        <p:spPr>
          <a:xfrm>
            <a:off x="27537" y="6484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699;g2fb18904de5_2_107">
            <a:extLst>
              <a:ext uri="{FF2B5EF4-FFF2-40B4-BE49-F238E27FC236}">
                <a16:creationId xmlns:a16="http://schemas.microsoft.com/office/drawing/2014/main" id="{74E10565-0106-B00D-647B-776C5350DF73}"/>
              </a:ext>
            </a:extLst>
          </p:cNvPr>
          <p:cNvSpPr/>
          <p:nvPr/>
        </p:nvSpPr>
        <p:spPr>
          <a:xfrm>
            <a:off x="27537" y="2105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699;g2fb18904de5_2_107">
            <a:extLst>
              <a:ext uri="{FF2B5EF4-FFF2-40B4-BE49-F238E27FC236}">
                <a16:creationId xmlns:a16="http://schemas.microsoft.com/office/drawing/2014/main" id="{8BFA1B9F-58A2-ED22-0502-2B929B67E28E}"/>
              </a:ext>
            </a:extLst>
          </p:cNvPr>
          <p:cNvSpPr/>
          <p:nvPr/>
        </p:nvSpPr>
        <p:spPr>
          <a:xfrm>
            <a:off x="-3993" y="2792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699;g2fb18904de5_2_107">
            <a:extLst>
              <a:ext uri="{FF2B5EF4-FFF2-40B4-BE49-F238E27FC236}">
                <a16:creationId xmlns:a16="http://schemas.microsoft.com/office/drawing/2014/main" id="{03E2C503-7833-F499-BD28-AF28A4420BED}"/>
              </a:ext>
            </a:extLst>
          </p:cNvPr>
          <p:cNvSpPr/>
          <p:nvPr/>
        </p:nvSpPr>
        <p:spPr>
          <a:xfrm>
            <a:off x="2476455" y="661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699;g2fb18904de5_2_107">
            <a:extLst>
              <a:ext uri="{FF2B5EF4-FFF2-40B4-BE49-F238E27FC236}">
                <a16:creationId xmlns:a16="http://schemas.microsoft.com/office/drawing/2014/main" id="{0F7E609A-5122-4CE1-121B-8D5237CB27ED}"/>
              </a:ext>
            </a:extLst>
          </p:cNvPr>
          <p:cNvSpPr/>
          <p:nvPr/>
        </p:nvSpPr>
        <p:spPr>
          <a:xfrm>
            <a:off x="7571562" y="813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699;g2fb18904de5_2_107">
            <a:extLst>
              <a:ext uri="{FF2B5EF4-FFF2-40B4-BE49-F238E27FC236}">
                <a16:creationId xmlns:a16="http://schemas.microsoft.com/office/drawing/2014/main" id="{7223E7D9-1401-AD80-8DF3-7F5660FDFF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8" name="Picture 4">
            <a:extLst>
              <a:ext uri="{FF2B5EF4-FFF2-40B4-BE49-F238E27FC236}">
                <a16:creationId xmlns:a16="http://schemas.microsoft.com/office/drawing/2014/main" id="{8B8FD07F-E22D-6C69-5860-913267CC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Google Shape;1599;g27fc35ecc8f_0_48">
            <a:extLst>
              <a:ext uri="{FF2B5EF4-FFF2-40B4-BE49-F238E27FC236}">
                <a16:creationId xmlns:a16="http://schemas.microsoft.com/office/drawing/2014/main" id="{5EC240A9-7DEA-7759-821E-99842FFF54A2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600;g27fc35ecc8f_0_48">
            <a:extLst>
              <a:ext uri="{FF2B5EF4-FFF2-40B4-BE49-F238E27FC236}">
                <a16:creationId xmlns:a16="http://schemas.microsoft.com/office/drawing/2014/main" id="{33277CAE-257F-F5FA-0615-7FA305CDB26F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654;g27fc35ecc8f_0_48">
            <a:extLst>
              <a:ext uri="{FF2B5EF4-FFF2-40B4-BE49-F238E27FC236}">
                <a16:creationId xmlns:a16="http://schemas.microsoft.com/office/drawing/2014/main" id="{336BA044-9DB6-2465-34D9-62B0E72D8926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655;g27fc35ecc8f_0_48">
            <a:extLst>
              <a:ext uri="{FF2B5EF4-FFF2-40B4-BE49-F238E27FC236}">
                <a16:creationId xmlns:a16="http://schemas.microsoft.com/office/drawing/2014/main" id="{63BAF291-D441-3C63-BA99-670DB5EF4922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656;g27fc35ecc8f_0_48">
            <a:extLst>
              <a:ext uri="{FF2B5EF4-FFF2-40B4-BE49-F238E27FC236}">
                <a16:creationId xmlns:a16="http://schemas.microsoft.com/office/drawing/2014/main" id="{5308F6E6-BF95-0985-1149-7E7B4D128303}"/>
              </a:ext>
            </a:extLst>
          </p:cNvPr>
          <p:cNvSpPr/>
          <p:nvPr/>
        </p:nvSpPr>
        <p:spPr>
          <a:xfrm>
            <a:off x="40937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SKB전용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657;g27fc35ecc8f_0_48">
            <a:extLst>
              <a:ext uri="{FF2B5EF4-FFF2-40B4-BE49-F238E27FC236}">
                <a16:creationId xmlns:a16="http://schemas.microsoft.com/office/drawing/2014/main" id="{F3FE11A9-FE71-6B13-A33A-AD9963878082}"/>
              </a:ext>
            </a:extLst>
          </p:cNvPr>
          <p:cNvSpPr/>
          <p:nvPr/>
        </p:nvSpPr>
        <p:spPr>
          <a:xfrm>
            <a:off x="4809576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658;g27fc35ecc8f_0_48">
            <a:extLst>
              <a:ext uri="{FF2B5EF4-FFF2-40B4-BE49-F238E27FC236}">
                <a16:creationId xmlns:a16="http://schemas.microsoft.com/office/drawing/2014/main" id="{1505BDCD-CC20-2BD3-1D5B-49770EB6B62C}"/>
              </a:ext>
            </a:extLst>
          </p:cNvPr>
          <p:cNvSpPr/>
          <p:nvPr/>
        </p:nvSpPr>
        <p:spPr>
          <a:xfrm>
            <a:off x="51185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검색제외 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장화</a:t>
            </a:r>
            <a:endParaRPr sz="500" b="1" i="0" u="none" strike="noStrike" cap="none">
              <a:solidFill>
                <a:srgbClr val="CC0000"/>
              </a:solidFill>
            </a:endParaRPr>
          </a:p>
        </p:txBody>
      </p:sp>
      <p:sp>
        <p:nvSpPr>
          <p:cNvPr id="1177" name="Google Shape;1659;g27fc35ecc8f_0_48">
            <a:extLst>
              <a:ext uri="{FF2B5EF4-FFF2-40B4-BE49-F238E27FC236}">
                <a16:creationId xmlns:a16="http://schemas.microsoft.com/office/drawing/2014/main" id="{46E3D6F2-1D4A-AE44-40D2-24B4C3BD4B0C}"/>
              </a:ext>
            </a:extLst>
          </p:cNvPr>
          <p:cNvSpPr/>
          <p:nvPr/>
        </p:nvSpPr>
        <p:spPr>
          <a:xfrm>
            <a:off x="5843947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699;g2fb18904de5_2_107">
            <a:extLst>
              <a:ext uri="{FF2B5EF4-FFF2-40B4-BE49-F238E27FC236}">
                <a16:creationId xmlns:a16="http://schemas.microsoft.com/office/drawing/2014/main" id="{5736E464-C1C0-B2B4-090D-26CBF04B7016}"/>
              </a:ext>
            </a:extLst>
          </p:cNvPr>
          <p:cNvSpPr/>
          <p:nvPr/>
        </p:nvSpPr>
        <p:spPr>
          <a:xfrm>
            <a:off x="6706575" y="12653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2" name="Picture 6">
            <a:extLst>
              <a:ext uri="{FF2B5EF4-FFF2-40B4-BE49-F238E27FC236}">
                <a16:creationId xmlns:a16="http://schemas.microsoft.com/office/drawing/2014/main" id="{D003359F-3805-34AA-6022-65ED0179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61" y="4573102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3" name="Google Shape;312;g2f2558950df_0_15">
            <a:extLst>
              <a:ext uri="{FF2B5EF4-FFF2-40B4-BE49-F238E27FC236}">
                <a16:creationId xmlns:a16="http://schemas.microsoft.com/office/drawing/2014/main" id="{3FCBEEC1-B0CC-A33F-DCD6-F9FC7DE1A9B1}"/>
              </a:ext>
            </a:extLst>
          </p:cNvPr>
          <p:cNvSpPr/>
          <p:nvPr/>
        </p:nvSpPr>
        <p:spPr>
          <a:xfrm>
            <a:off x="6375045" y="609765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313;g2f2558950df_0_15">
            <a:extLst>
              <a:ext uri="{FF2B5EF4-FFF2-40B4-BE49-F238E27FC236}">
                <a16:creationId xmlns:a16="http://schemas.microsoft.com/office/drawing/2014/main" id="{A6E1740E-2355-656C-DE37-0E1253C6AE3A}"/>
              </a:ext>
            </a:extLst>
          </p:cNvPr>
          <p:cNvSpPr/>
          <p:nvPr/>
        </p:nvSpPr>
        <p:spPr>
          <a:xfrm>
            <a:off x="7029954" y="6097650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747;g2fb18904de5_2_107">
            <a:extLst>
              <a:ext uri="{FF2B5EF4-FFF2-40B4-BE49-F238E27FC236}">
                <a16:creationId xmlns:a16="http://schemas.microsoft.com/office/drawing/2014/main" id="{196439DB-B499-EC24-5F9D-6B9120075326}"/>
              </a:ext>
            </a:extLst>
          </p:cNvPr>
          <p:cNvSpPr/>
          <p:nvPr/>
        </p:nvSpPr>
        <p:spPr>
          <a:xfrm>
            <a:off x="6855396" y="583661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747;g2fb18904de5_2_107">
            <a:extLst>
              <a:ext uri="{FF2B5EF4-FFF2-40B4-BE49-F238E27FC236}">
                <a16:creationId xmlns:a16="http://schemas.microsoft.com/office/drawing/2014/main" id="{059D9FB9-5333-7783-5F66-C9614D212ADF}"/>
              </a:ext>
            </a:extLst>
          </p:cNvPr>
          <p:cNvSpPr/>
          <p:nvPr/>
        </p:nvSpPr>
        <p:spPr>
          <a:xfrm>
            <a:off x="6860158" y="565610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7" name="Picture 8">
            <a:extLst>
              <a:ext uri="{FF2B5EF4-FFF2-40B4-BE49-F238E27FC236}">
                <a16:creationId xmlns:a16="http://schemas.microsoft.com/office/drawing/2014/main" id="{8A456B3D-BCC1-2615-D1D7-1B336620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74" y="5603935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8" name="Google Shape;1637;g27fc35ecc8f_0_48">
            <a:extLst>
              <a:ext uri="{FF2B5EF4-FFF2-40B4-BE49-F238E27FC236}">
                <a16:creationId xmlns:a16="http://schemas.microsoft.com/office/drawing/2014/main" id="{BEE6FAA9-B04C-79C1-C969-44965DD98EB5}"/>
              </a:ext>
            </a:extLst>
          </p:cNvPr>
          <p:cNvGrpSpPr/>
          <p:nvPr/>
        </p:nvGrpSpPr>
        <p:grpSpPr>
          <a:xfrm>
            <a:off x="1470404" y="5415293"/>
            <a:ext cx="393729" cy="117000"/>
            <a:chOff x="2628000" y="4050000"/>
            <a:chExt cx="681990" cy="180000"/>
          </a:xfrm>
        </p:grpSpPr>
        <p:sp>
          <p:nvSpPr>
            <p:cNvPr id="1199" name="Google Shape;1638;g27fc35ecc8f_0_48">
              <a:extLst>
                <a:ext uri="{FF2B5EF4-FFF2-40B4-BE49-F238E27FC236}">
                  <a16:creationId xmlns:a16="http://schemas.microsoft.com/office/drawing/2014/main" id="{474C2CB6-038F-37E2-DB0E-C6F522D90C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0" name="Google Shape;1640;g27fc35ecc8f_0_48">
              <a:extLst>
                <a:ext uri="{FF2B5EF4-FFF2-40B4-BE49-F238E27FC236}">
                  <a16:creationId xmlns:a16="http://schemas.microsoft.com/office/drawing/2014/main" id="{9E25765A-5063-621C-D85F-AF4D1CB7B92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2" name="Google Shape;1699;g2fb18904de5_2_107">
            <a:extLst>
              <a:ext uri="{FF2B5EF4-FFF2-40B4-BE49-F238E27FC236}">
                <a16:creationId xmlns:a16="http://schemas.microsoft.com/office/drawing/2014/main" id="{EC386A18-67AE-19CD-DF33-4C4C5767E8C2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699;g2fb18904de5_2_107">
            <a:extLst>
              <a:ext uri="{FF2B5EF4-FFF2-40B4-BE49-F238E27FC236}">
                <a16:creationId xmlns:a16="http://schemas.microsoft.com/office/drawing/2014/main" id="{3230122C-85F8-0BA2-536B-0CDA9B582861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699;g2fb18904de5_2_107">
            <a:extLst>
              <a:ext uri="{FF2B5EF4-FFF2-40B4-BE49-F238E27FC236}">
                <a16:creationId xmlns:a16="http://schemas.microsoft.com/office/drawing/2014/main" id="{029E6B7C-7780-77E7-0DA0-72DD7577630B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9;g2f2558950df_0_15">
            <a:extLst>
              <a:ext uri="{FF2B5EF4-FFF2-40B4-BE49-F238E27FC236}">
                <a16:creationId xmlns:a16="http://schemas.microsoft.com/office/drawing/2014/main" id="{E79BE685-18C0-5232-3C32-8E801CE03E0B}"/>
              </a:ext>
            </a:extLst>
          </p:cNvPr>
          <p:cNvSpPr txBox="1"/>
          <p:nvPr/>
        </p:nvSpPr>
        <p:spPr>
          <a:xfrm>
            <a:off x="1289074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699;g2fb18904de5_2_107">
            <a:extLst>
              <a:ext uri="{FF2B5EF4-FFF2-40B4-BE49-F238E27FC236}">
                <a16:creationId xmlns:a16="http://schemas.microsoft.com/office/drawing/2014/main" id="{73C1A2F5-30A9-A07F-6160-A469B0BAEF4F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AAB95CDC-68E5-E86C-2860-28ADC5E257B2}"/>
              </a:ext>
            </a:extLst>
          </p:cNvPr>
          <p:cNvSpPr/>
          <p:nvPr/>
        </p:nvSpPr>
        <p:spPr>
          <a:xfrm>
            <a:off x="1250445" y="1216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7EFC91-F84B-0B64-21B6-9A18F0857596}"/>
              </a:ext>
            </a:extLst>
          </p:cNvPr>
          <p:cNvGrpSpPr/>
          <p:nvPr/>
        </p:nvGrpSpPr>
        <p:grpSpPr>
          <a:xfrm>
            <a:off x="5035412" y="5406567"/>
            <a:ext cx="131604" cy="1088837"/>
            <a:chOff x="5035412" y="5406567"/>
            <a:chExt cx="131604" cy="1088837"/>
          </a:xfrm>
        </p:grpSpPr>
        <p:grpSp>
          <p:nvGrpSpPr>
            <p:cNvPr id="1196" name="그룹 1195">
              <a:extLst>
                <a:ext uri="{FF2B5EF4-FFF2-40B4-BE49-F238E27FC236}">
                  <a16:creationId xmlns:a16="http://schemas.microsoft.com/office/drawing/2014/main" id="{2F20EA1E-E993-D38D-CB05-265421C07F5E}"/>
                </a:ext>
              </a:extLst>
            </p:cNvPr>
            <p:cNvGrpSpPr/>
            <p:nvPr/>
          </p:nvGrpSpPr>
          <p:grpSpPr>
            <a:xfrm>
              <a:off x="5035412" y="5406567"/>
              <a:ext cx="131604" cy="936437"/>
              <a:chOff x="5035412" y="5439222"/>
              <a:chExt cx="131604" cy="936437"/>
            </a:xfrm>
          </p:grpSpPr>
          <p:grpSp>
            <p:nvGrpSpPr>
              <p:cNvPr id="1188" name="그룹 1187">
                <a:extLst>
                  <a:ext uri="{FF2B5EF4-FFF2-40B4-BE49-F238E27FC236}">
                    <a16:creationId xmlns:a16="http://schemas.microsoft.com/office/drawing/2014/main" id="{26223B4F-2FF4-5A41-AEAD-3EF6A502C867}"/>
                  </a:ext>
                </a:extLst>
              </p:cNvPr>
              <p:cNvGrpSpPr/>
              <p:nvPr/>
            </p:nvGrpSpPr>
            <p:grpSpPr>
              <a:xfrm>
                <a:off x="5035782" y="5439222"/>
                <a:ext cx="131234" cy="778018"/>
                <a:chOff x="5035782" y="4191939"/>
                <a:chExt cx="131234" cy="778018"/>
              </a:xfrm>
            </p:grpSpPr>
            <p:grpSp>
              <p:nvGrpSpPr>
                <p:cNvPr id="1189" name="그룹 1188">
                  <a:extLst>
                    <a:ext uri="{FF2B5EF4-FFF2-40B4-BE49-F238E27FC236}">
                      <a16:creationId xmlns:a16="http://schemas.microsoft.com/office/drawing/2014/main" id="{19912F98-EE8D-D107-1203-01C0175C399B}"/>
                    </a:ext>
                  </a:extLst>
                </p:cNvPr>
                <p:cNvGrpSpPr/>
                <p:nvPr/>
              </p:nvGrpSpPr>
              <p:grpSpPr>
                <a:xfrm>
                  <a:off x="5035782" y="4191939"/>
                  <a:ext cx="131234" cy="620089"/>
                  <a:chOff x="4991100" y="2885016"/>
                  <a:chExt cx="131234" cy="620089"/>
                </a:xfrm>
              </p:grpSpPr>
              <p:pic>
                <p:nvPicPr>
                  <p:cNvPr id="1191" name="Picture 2">
                    <a:extLst>
                      <a:ext uri="{FF2B5EF4-FFF2-40B4-BE49-F238E27FC236}">
                        <a16:creationId xmlns:a16="http://schemas.microsoft.com/office/drawing/2014/main" id="{59AE5BE8-D67D-38D8-A459-072D7377C2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047998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2" name="Picture 4">
                    <a:extLst>
                      <a:ext uri="{FF2B5EF4-FFF2-40B4-BE49-F238E27FC236}">
                        <a16:creationId xmlns:a16="http://schemas.microsoft.com/office/drawing/2014/main" id="{2A0E5EBB-E9CB-CC0C-C032-0A8DDC2A06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2885016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3" name="Picture 2">
                    <a:extLst>
                      <a:ext uri="{FF2B5EF4-FFF2-40B4-BE49-F238E27FC236}">
                        <a16:creationId xmlns:a16="http://schemas.microsoft.com/office/drawing/2014/main" id="{2D75CB32-0302-7C89-0FD8-E2514EE2C3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4" name="Picture 2">
                    <a:extLst>
                      <a:ext uri="{FF2B5EF4-FFF2-40B4-BE49-F238E27FC236}">
                        <a16:creationId xmlns:a16="http://schemas.microsoft.com/office/drawing/2014/main" id="{BA88147B-498C-8596-AF1E-89C2C4ABB2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190" name="Picture 2">
                  <a:extLst>
                    <a:ext uri="{FF2B5EF4-FFF2-40B4-BE49-F238E27FC236}">
                      <a16:creationId xmlns:a16="http://schemas.microsoft.com/office/drawing/2014/main" id="{0DD43F4C-F225-6A44-B7E4-898915E9D7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95" name="Picture 2">
                <a:extLst>
                  <a:ext uri="{FF2B5EF4-FFF2-40B4-BE49-F238E27FC236}">
                    <a16:creationId xmlns:a16="http://schemas.microsoft.com/office/drawing/2014/main" id="{D305B2FE-616C-B013-94F6-5F07ADE58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A8015FC-FFE0-F0B2-A088-53BC41260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010178F-9EEF-5CF0-2C95-764A4E7118DA}"/>
              </a:ext>
            </a:extLst>
          </p:cNvPr>
          <p:cNvSpPr>
            <a:spLocks/>
          </p:cNvSpPr>
          <p:nvPr/>
        </p:nvSpPr>
        <p:spPr>
          <a:xfrm>
            <a:off x="3850130" y="1297074"/>
            <a:ext cx="2856445" cy="19831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AC8BF8E0-F8EE-E5F8-C5CD-A31B7A19F21E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>
            <a:off x="6706575" y="1396229"/>
            <a:ext cx="4584885" cy="355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76E156F-6B52-C1C1-593C-659DC4CC5064}"/>
              </a:ext>
            </a:extLst>
          </p:cNvPr>
          <p:cNvSpPr>
            <a:spLocks/>
          </p:cNvSpPr>
          <p:nvPr/>
        </p:nvSpPr>
        <p:spPr>
          <a:xfrm>
            <a:off x="10134247" y="1751916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정렬기준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정렬에 대한 정의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8" name="모서리가 둥근 직사각형 1037">
            <a:extLst>
              <a:ext uri="{FF2B5EF4-FFF2-40B4-BE49-F238E27FC236}">
                <a16:creationId xmlns:a16="http://schemas.microsoft.com/office/drawing/2014/main" id="{FC188F9F-B81D-8EBC-936B-7B07B0678290}"/>
              </a:ext>
            </a:extLst>
          </p:cNvPr>
          <p:cNvSpPr>
            <a:spLocks/>
          </p:cNvSpPr>
          <p:nvPr/>
        </p:nvSpPr>
        <p:spPr>
          <a:xfrm>
            <a:off x="63963" y="3270717"/>
            <a:ext cx="837922" cy="1620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39" name="꺾인 연결선[E] 1038">
            <a:extLst>
              <a:ext uri="{FF2B5EF4-FFF2-40B4-BE49-F238E27FC236}">
                <a16:creationId xmlns:a16="http://schemas.microsoft.com/office/drawing/2014/main" id="{08741331-3AEB-84AB-7AC5-BDDBB1A19284}"/>
              </a:ext>
            </a:extLst>
          </p:cNvPr>
          <p:cNvCxnSpPr>
            <a:cxnSpLocks/>
            <a:stCxn id="1038" idx="2"/>
            <a:endCxn id="1065" idx="3"/>
          </p:cNvCxnSpPr>
          <p:nvPr/>
        </p:nvCxnSpPr>
        <p:spPr>
          <a:xfrm rot="5400000">
            <a:off x="127289" y="3533002"/>
            <a:ext cx="455861" cy="25541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모서리가 둥근 직사각형 1064">
            <a:extLst>
              <a:ext uri="{FF2B5EF4-FFF2-40B4-BE49-F238E27FC236}">
                <a16:creationId xmlns:a16="http://schemas.microsoft.com/office/drawing/2014/main" id="{69356362-AE48-94E3-B87B-F90C11C527BA}"/>
              </a:ext>
            </a:extLst>
          </p:cNvPr>
          <p:cNvSpPr>
            <a:spLocks/>
          </p:cNvSpPr>
          <p:nvPr/>
        </p:nvSpPr>
        <p:spPr>
          <a:xfrm>
            <a:off x="-1092264" y="3545643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디폴트로 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2" name="Google Shape;312;g2f2558950df_0_15">
            <a:extLst>
              <a:ext uri="{FF2B5EF4-FFF2-40B4-BE49-F238E27FC236}">
                <a16:creationId xmlns:a16="http://schemas.microsoft.com/office/drawing/2014/main" id="{9C7D4B9E-A87F-BDA9-5CE4-EF2F1BAB2E7A}"/>
              </a:ext>
            </a:extLst>
          </p:cNvPr>
          <p:cNvSpPr/>
          <p:nvPr/>
        </p:nvSpPr>
        <p:spPr>
          <a:xfrm>
            <a:off x="6371513" y="403276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312;g2f2558950df_0_15">
            <a:extLst>
              <a:ext uri="{FF2B5EF4-FFF2-40B4-BE49-F238E27FC236}">
                <a16:creationId xmlns:a16="http://schemas.microsoft.com/office/drawing/2014/main" id="{44B4DFB0-2FE5-3354-D48B-F5D75A0C8352}"/>
              </a:ext>
            </a:extLst>
          </p:cNvPr>
          <p:cNvSpPr/>
          <p:nvPr/>
        </p:nvSpPr>
        <p:spPr>
          <a:xfrm>
            <a:off x="6379807" y="5099058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312;g2f2558950df_0_15">
            <a:extLst>
              <a:ext uri="{FF2B5EF4-FFF2-40B4-BE49-F238E27FC236}">
                <a16:creationId xmlns:a16="http://schemas.microsoft.com/office/drawing/2014/main" id="{BC44DB30-10F7-AA77-4BD1-08A9AF99CF8B}"/>
              </a:ext>
            </a:extLst>
          </p:cNvPr>
          <p:cNvSpPr/>
          <p:nvPr/>
        </p:nvSpPr>
        <p:spPr>
          <a:xfrm>
            <a:off x="6366865" y="610173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모서리가 둥근 직사각형 1079">
            <a:extLst>
              <a:ext uri="{FF2B5EF4-FFF2-40B4-BE49-F238E27FC236}">
                <a16:creationId xmlns:a16="http://schemas.microsoft.com/office/drawing/2014/main" id="{05CE4D8A-2088-AC0F-1706-B2CFFFA648DB}"/>
              </a:ext>
            </a:extLst>
          </p:cNvPr>
          <p:cNvSpPr>
            <a:spLocks/>
          </p:cNvSpPr>
          <p:nvPr/>
        </p:nvSpPr>
        <p:spPr>
          <a:xfrm>
            <a:off x="8161058" y="2913615"/>
            <a:ext cx="1770084" cy="733649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81" name="꺾인 연결선[E] 1080">
            <a:extLst>
              <a:ext uri="{FF2B5EF4-FFF2-40B4-BE49-F238E27FC236}">
                <a16:creationId xmlns:a16="http://schemas.microsoft.com/office/drawing/2014/main" id="{13FD1D0D-FC51-66F9-5931-D62213ED9DA7}"/>
              </a:ext>
            </a:extLst>
          </p:cNvPr>
          <p:cNvCxnSpPr>
            <a:cxnSpLocks/>
            <a:stCxn id="1080" idx="3"/>
            <a:endCxn id="37" idx="2"/>
          </p:cNvCxnSpPr>
          <p:nvPr/>
        </p:nvCxnSpPr>
        <p:spPr>
          <a:xfrm flipV="1">
            <a:off x="9931142" y="2377812"/>
            <a:ext cx="1360318" cy="90262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3" name="모서리가 둥근 직사각형 1082">
            <a:extLst>
              <a:ext uri="{FF2B5EF4-FFF2-40B4-BE49-F238E27FC236}">
                <a16:creationId xmlns:a16="http://schemas.microsoft.com/office/drawing/2014/main" id="{612B8CEF-887A-EA90-7D74-A9EB57F69CE9}"/>
              </a:ext>
            </a:extLst>
          </p:cNvPr>
          <p:cNvSpPr>
            <a:spLocks/>
          </p:cNvSpPr>
          <p:nvPr/>
        </p:nvSpPr>
        <p:spPr>
          <a:xfrm>
            <a:off x="9897599" y="6340025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 정의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4" name="모서리가 둥근 직사각형 1083">
            <a:extLst>
              <a:ext uri="{FF2B5EF4-FFF2-40B4-BE49-F238E27FC236}">
                <a16:creationId xmlns:a16="http://schemas.microsoft.com/office/drawing/2014/main" id="{5F091525-6884-8372-808D-AB8CE5CFF9B9}"/>
              </a:ext>
            </a:extLst>
          </p:cNvPr>
          <p:cNvSpPr>
            <a:spLocks/>
          </p:cNvSpPr>
          <p:nvPr/>
        </p:nvSpPr>
        <p:spPr>
          <a:xfrm>
            <a:off x="-1386342" y="218556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페이지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표시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5" name="모서리가 둥근 직사각형 1084">
            <a:extLst>
              <a:ext uri="{FF2B5EF4-FFF2-40B4-BE49-F238E27FC236}">
                <a16:creationId xmlns:a16="http://schemas.microsoft.com/office/drawing/2014/main" id="{9C413129-1307-3030-CF07-9531525E837F}"/>
              </a:ext>
            </a:extLst>
          </p:cNvPr>
          <p:cNvSpPr>
            <a:spLocks/>
          </p:cNvSpPr>
          <p:nvPr/>
        </p:nvSpPr>
        <p:spPr>
          <a:xfrm>
            <a:off x="1297266" y="654321"/>
            <a:ext cx="1072625" cy="245607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86" name="꺾인 연결선[E] 1085">
            <a:extLst>
              <a:ext uri="{FF2B5EF4-FFF2-40B4-BE49-F238E27FC236}">
                <a16:creationId xmlns:a16="http://schemas.microsoft.com/office/drawing/2014/main" id="{1491B737-A745-8B61-71BB-D5612FBBF92E}"/>
              </a:ext>
            </a:extLst>
          </p:cNvPr>
          <p:cNvCxnSpPr>
            <a:cxnSpLocks/>
            <a:stCxn id="1085" idx="0"/>
            <a:endCxn id="1084" idx="3"/>
          </p:cNvCxnSpPr>
          <p:nvPr/>
        </p:nvCxnSpPr>
        <p:spPr>
          <a:xfrm rot="16200000" flipV="1">
            <a:off x="837123" y="-342136"/>
            <a:ext cx="92770" cy="190014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B105E8-0D17-5D14-F15A-928928F0E74A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최신등록순</a:t>
            </a:r>
            <a:endParaRPr lang="ko-KR" altLang="en-US" sz="600" dirty="0"/>
          </a:p>
        </p:txBody>
      </p:sp>
      <p:graphicFrame>
        <p:nvGraphicFramePr>
          <p:cNvPr id="1332" name="표 1331">
            <a:extLst>
              <a:ext uri="{FF2B5EF4-FFF2-40B4-BE49-F238E27FC236}">
                <a16:creationId xmlns:a16="http://schemas.microsoft.com/office/drawing/2014/main" id="{EB1B9758-1914-75F7-5730-B17B7AD17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54290"/>
              </p:ext>
            </p:extLst>
          </p:nvPr>
        </p:nvGraphicFramePr>
        <p:xfrm>
          <a:off x="80829" y="5856822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327" name="표 1326">
            <a:extLst>
              <a:ext uri="{FF2B5EF4-FFF2-40B4-BE49-F238E27FC236}">
                <a16:creationId xmlns:a16="http://schemas.microsoft.com/office/drawing/2014/main" id="{E71AA781-B853-DFFF-9B03-5DDAF822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75460"/>
              </p:ext>
            </p:extLst>
          </p:nvPr>
        </p:nvGraphicFramePr>
        <p:xfrm>
          <a:off x="85809" y="5170000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카테고리별 상품목록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소모품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전자제품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86322"/>
              </p:ext>
            </p:extLst>
          </p:nvPr>
        </p:nvGraphicFramePr>
        <p:xfrm>
          <a:off x="7858125" y="426720"/>
          <a:ext cx="2047875" cy="6441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200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2007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상품목록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카테고리로 접근하는 경우 전체 카테고리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검색어를 추가로 입력하여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3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700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2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788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613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자동물량배분상품은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오케이플라자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1051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graphicFrame>
        <p:nvGraphicFramePr>
          <p:cNvPr id="1102" name="표 1101">
            <a:extLst>
              <a:ext uri="{FF2B5EF4-FFF2-40B4-BE49-F238E27FC236}">
                <a16:creationId xmlns:a16="http://schemas.microsoft.com/office/drawing/2014/main" id="{2E012302-D04A-4FB1-77EC-BB9F94815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32921"/>
              </p:ext>
            </p:extLst>
          </p:nvPr>
        </p:nvGraphicFramePr>
        <p:xfrm>
          <a:off x="1411067" y="1529784"/>
          <a:ext cx="6256659" cy="4593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664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873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라이프타임 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버티컬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조립식 창고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고밀도폴리에틸렌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L70 * W136 * H172cm)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66866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sp>
        <p:nvSpPr>
          <p:cNvPr id="1124" name="Google Shape;312;g2f2558950df_0_15">
            <a:extLst>
              <a:ext uri="{FF2B5EF4-FFF2-40B4-BE49-F238E27FC236}">
                <a16:creationId xmlns:a16="http://schemas.microsoft.com/office/drawing/2014/main" id="{A104DBCA-6567-14C9-4490-C0FC75C6B948}"/>
              </a:ext>
            </a:extLst>
          </p:cNvPr>
          <p:cNvSpPr/>
          <p:nvPr/>
        </p:nvSpPr>
        <p:spPr>
          <a:xfrm>
            <a:off x="6379807" y="218257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313;g2f2558950df_0_15">
            <a:extLst>
              <a:ext uri="{FF2B5EF4-FFF2-40B4-BE49-F238E27FC236}">
                <a16:creationId xmlns:a16="http://schemas.microsoft.com/office/drawing/2014/main" id="{4A7D9744-1E08-9ACF-7A82-951FA46C420D}"/>
              </a:ext>
            </a:extLst>
          </p:cNvPr>
          <p:cNvSpPr/>
          <p:nvPr/>
        </p:nvSpPr>
        <p:spPr>
          <a:xfrm>
            <a:off x="7034716" y="218257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747;g2fb18904de5_2_107">
            <a:extLst>
              <a:ext uri="{FF2B5EF4-FFF2-40B4-BE49-F238E27FC236}">
                <a16:creationId xmlns:a16="http://schemas.microsoft.com/office/drawing/2014/main" id="{64D25137-6E79-0E84-9BB7-79D2AFCC87DC}"/>
              </a:ext>
            </a:extLst>
          </p:cNvPr>
          <p:cNvSpPr/>
          <p:nvPr/>
        </p:nvSpPr>
        <p:spPr>
          <a:xfrm>
            <a:off x="6864920" y="198472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747;g2fb18904de5_2_107">
            <a:extLst>
              <a:ext uri="{FF2B5EF4-FFF2-40B4-BE49-F238E27FC236}">
                <a16:creationId xmlns:a16="http://schemas.microsoft.com/office/drawing/2014/main" id="{3DBF1A52-8794-8447-5C0C-B5125BC32391}"/>
              </a:ext>
            </a:extLst>
          </p:cNvPr>
          <p:cNvSpPr/>
          <p:nvPr/>
        </p:nvSpPr>
        <p:spPr>
          <a:xfrm>
            <a:off x="6860158" y="1808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747;g2fb18904de5_2_107">
            <a:extLst>
              <a:ext uri="{FF2B5EF4-FFF2-40B4-BE49-F238E27FC236}">
                <a16:creationId xmlns:a16="http://schemas.microsoft.com/office/drawing/2014/main" id="{946453D6-AD32-0B09-823C-9525D2C57788}"/>
              </a:ext>
            </a:extLst>
          </p:cNvPr>
          <p:cNvSpPr/>
          <p:nvPr/>
        </p:nvSpPr>
        <p:spPr>
          <a:xfrm>
            <a:off x="6864920" y="162805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312;g2f2558950df_0_15">
            <a:extLst>
              <a:ext uri="{FF2B5EF4-FFF2-40B4-BE49-F238E27FC236}">
                <a16:creationId xmlns:a16="http://schemas.microsoft.com/office/drawing/2014/main" id="{22B979DC-24E7-4422-1029-3658078C4A12}"/>
              </a:ext>
            </a:extLst>
          </p:cNvPr>
          <p:cNvSpPr/>
          <p:nvPr/>
        </p:nvSpPr>
        <p:spPr>
          <a:xfrm>
            <a:off x="6379807" y="317195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313;g2f2558950df_0_15">
            <a:extLst>
              <a:ext uri="{FF2B5EF4-FFF2-40B4-BE49-F238E27FC236}">
                <a16:creationId xmlns:a16="http://schemas.microsoft.com/office/drawing/2014/main" id="{C8100390-B9D3-E500-288E-4393A76F2277}"/>
              </a:ext>
            </a:extLst>
          </p:cNvPr>
          <p:cNvSpPr/>
          <p:nvPr/>
        </p:nvSpPr>
        <p:spPr>
          <a:xfrm>
            <a:off x="7034716" y="317195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747;g2fb18904de5_2_107">
            <a:extLst>
              <a:ext uri="{FF2B5EF4-FFF2-40B4-BE49-F238E27FC236}">
                <a16:creationId xmlns:a16="http://schemas.microsoft.com/office/drawing/2014/main" id="{89503016-8243-4D1A-8035-BBBBDED4A894}"/>
              </a:ext>
            </a:extLst>
          </p:cNvPr>
          <p:cNvSpPr/>
          <p:nvPr/>
        </p:nvSpPr>
        <p:spPr>
          <a:xfrm>
            <a:off x="6864920" y="294829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747;g2fb18904de5_2_107">
            <a:extLst>
              <a:ext uri="{FF2B5EF4-FFF2-40B4-BE49-F238E27FC236}">
                <a16:creationId xmlns:a16="http://schemas.microsoft.com/office/drawing/2014/main" id="{A0743332-F177-E12D-0F8C-C9A76DDCD3E2}"/>
              </a:ext>
            </a:extLst>
          </p:cNvPr>
          <p:cNvSpPr/>
          <p:nvPr/>
        </p:nvSpPr>
        <p:spPr>
          <a:xfrm>
            <a:off x="6860158" y="277212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747;g2fb18904de5_2_107">
            <a:extLst>
              <a:ext uri="{FF2B5EF4-FFF2-40B4-BE49-F238E27FC236}">
                <a16:creationId xmlns:a16="http://schemas.microsoft.com/office/drawing/2014/main" id="{E82832D0-659F-C02D-5271-6675A98304E3}"/>
              </a:ext>
            </a:extLst>
          </p:cNvPr>
          <p:cNvSpPr/>
          <p:nvPr/>
        </p:nvSpPr>
        <p:spPr>
          <a:xfrm>
            <a:off x="6864920" y="259161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24,360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312;g2f2558950df_0_15">
            <a:extLst>
              <a:ext uri="{FF2B5EF4-FFF2-40B4-BE49-F238E27FC236}">
                <a16:creationId xmlns:a16="http://schemas.microsoft.com/office/drawing/2014/main" id="{63DA2D82-A65B-CCF2-A21F-9D09B441D19E}"/>
              </a:ext>
            </a:extLst>
          </p:cNvPr>
          <p:cNvSpPr/>
          <p:nvPr/>
        </p:nvSpPr>
        <p:spPr>
          <a:xfrm>
            <a:off x="6375045" y="421828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313;g2f2558950df_0_15">
            <a:extLst>
              <a:ext uri="{FF2B5EF4-FFF2-40B4-BE49-F238E27FC236}">
                <a16:creationId xmlns:a16="http://schemas.microsoft.com/office/drawing/2014/main" id="{B15A7107-6898-9D7C-B672-C6C2F254D063}"/>
              </a:ext>
            </a:extLst>
          </p:cNvPr>
          <p:cNvSpPr/>
          <p:nvPr/>
        </p:nvSpPr>
        <p:spPr>
          <a:xfrm>
            <a:off x="7029954" y="421828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747;g2fb18904de5_2_107">
            <a:extLst>
              <a:ext uri="{FF2B5EF4-FFF2-40B4-BE49-F238E27FC236}">
                <a16:creationId xmlns:a16="http://schemas.microsoft.com/office/drawing/2014/main" id="{EE46A32F-AF39-C61F-CC6F-F5127F02BD41}"/>
              </a:ext>
            </a:extLst>
          </p:cNvPr>
          <p:cNvSpPr/>
          <p:nvPr/>
        </p:nvSpPr>
        <p:spPr>
          <a:xfrm>
            <a:off x="6860158" y="396161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F8F68B66-6A00-7231-4BF2-3181B7B4796C}"/>
              </a:ext>
            </a:extLst>
          </p:cNvPr>
          <p:cNvSpPr/>
          <p:nvPr/>
        </p:nvSpPr>
        <p:spPr>
          <a:xfrm>
            <a:off x="6855396" y="378544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747;g2fb18904de5_2_107">
            <a:extLst>
              <a:ext uri="{FF2B5EF4-FFF2-40B4-BE49-F238E27FC236}">
                <a16:creationId xmlns:a16="http://schemas.microsoft.com/office/drawing/2014/main" id="{21472C6F-9257-F04C-E416-339ED0589E3B}"/>
              </a:ext>
            </a:extLst>
          </p:cNvPr>
          <p:cNvSpPr/>
          <p:nvPr/>
        </p:nvSpPr>
        <p:spPr>
          <a:xfrm>
            <a:off x="6860158" y="360493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312;g2f2558950df_0_15">
            <a:extLst>
              <a:ext uri="{FF2B5EF4-FFF2-40B4-BE49-F238E27FC236}">
                <a16:creationId xmlns:a16="http://schemas.microsoft.com/office/drawing/2014/main" id="{605FF0AA-E3D5-D4FE-23C1-462CBB903077}"/>
              </a:ext>
            </a:extLst>
          </p:cNvPr>
          <p:cNvSpPr/>
          <p:nvPr/>
        </p:nvSpPr>
        <p:spPr>
          <a:xfrm>
            <a:off x="6375045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9954" y="5146766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60158" y="494892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55396" y="477275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60158" y="459224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3" name="Google Shape;1771;g2fb18904de5_2_107">
            <a:extLst>
              <a:ext uri="{FF2B5EF4-FFF2-40B4-BE49-F238E27FC236}">
                <a16:creationId xmlns:a16="http://schemas.microsoft.com/office/drawing/2014/main" id="{1C98DD44-BA03-6ECC-DB2F-DDD666917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46" y="4709277"/>
            <a:ext cx="6095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751;g2fb18904de5_2_107">
            <a:extLst>
              <a:ext uri="{FF2B5EF4-FFF2-40B4-BE49-F238E27FC236}">
                <a16:creationId xmlns:a16="http://schemas.microsoft.com/office/drawing/2014/main" id="{0B1041C8-2E38-8185-6432-C16C3F19EB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631" y="370390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732;g2fb18904de5_2_107">
            <a:extLst>
              <a:ext uri="{FF2B5EF4-FFF2-40B4-BE49-F238E27FC236}">
                <a16:creationId xmlns:a16="http://schemas.microsoft.com/office/drawing/2014/main" id="{2ADDC27C-D68B-3650-13E2-28946C017F0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010" y="267708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723;g2fb18904de5_2_107">
            <a:extLst>
              <a:ext uri="{FF2B5EF4-FFF2-40B4-BE49-F238E27FC236}">
                <a16:creationId xmlns:a16="http://schemas.microsoft.com/office/drawing/2014/main" id="{5D8E580A-352D-03A8-26DA-8F81A9D3664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831" y="1730261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4ADDE67E-F1C1-E2DD-8765-0A1BF7343382}"/>
              </a:ext>
            </a:extLst>
          </p:cNvPr>
          <p:cNvGrpSpPr/>
          <p:nvPr/>
        </p:nvGrpSpPr>
        <p:grpSpPr>
          <a:xfrm>
            <a:off x="182709" y="5478179"/>
            <a:ext cx="954271" cy="62700"/>
            <a:chOff x="116046" y="6178494"/>
            <a:chExt cx="954271" cy="62700"/>
          </a:xfrm>
        </p:grpSpPr>
        <p:cxnSp>
          <p:nvCxnSpPr>
            <p:cNvPr id="1104" name="Google Shape;1541;g27fc35ecc8f_0_48">
              <a:extLst>
                <a:ext uri="{FF2B5EF4-FFF2-40B4-BE49-F238E27FC236}">
                  <a16:creationId xmlns:a16="http://schemas.microsoft.com/office/drawing/2014/main" id="{3C02ABDE-C0DA-6A16-24F7-98CC30AA9800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105" name="Google Shape;1542;g27fc35ecc8f_0_48">
              <a:extLst>
                <a:ext uri="{FF2B5EF4-FFF2-40B4-BE49-F238E27FC236}">
                  <a16:creationId xmlns:a16="http://schemas.microsoft.com/office/drawing/2014/main" id="{0C125EDD-E932-C5AB-2A8F-E6939D4F53BD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543;g27fc35ecc8f_0_48">
              <a:extLst>
                <a:ext uri="{FF2B5EF4-FFF2-40B4-BE49-F238E27FC236}">
                  <a16:creationId xmlns:a16="http://schemas.microsoft.com/office/drawing/2014/main" id="{1DCC24CB-0937-9469-925B-0BCB13513B53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7" name="Google Shape;1544;g27fc35ecc8f_0_48">
              <a:extLst>
                <a:ext uri="{FF2B5EF4-FFF2-40B4-BE49-F238E27FC236}">
                  <a16:creationId xmlns:a16="http://schemas.microsoft.com/office/drawing/2014/main" id="{8DF4C26D-7D05-92D5-18E9-F76B6BFD2DB3}"/>
                </a:ext>
              </a:extLst>
            </p:cNvPr>
            <p:cNvCxnSpPr>
              <a:cxnSpLocks/>
              <a:stCxn id="1105" idx="3"/>
              <a:endCxn id="1106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5" name="Google Shape;1554;g27fc35ecc8f_0_48">
            <a:extLst>
              <a:ext uri="{FF2B5EF4-FFF2-40B4-BE49-F238E27FC236}">
                <a16:creationId xmlns:a16="http://schemas.microsoft.com/office/drawing/2014/main" id="{E74492D6-CB7E-E7D5-5324-8372A16F435C}"/>
              </a:ext>
            </a:extLst>
          </p:cNvPr>
          <p:cNvSpPr/>
          <p:nvPr/>
        </p:nvSpPr>
        <p:spPr>
          <a:xfrm>
            <a:off x="1041341" y="6110067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555;g27fc35ecc8f_0_48">
            <a:extLst>
              <a:ext uri="{FF2B5EF4-FFF2-40B4-BE49-F238E27FC236}">
                <a16:creationId xmlns:a16="http://schemas.microsoft.com/office/drawing/2014/main" id="{6DA2BA64-DCA6-B262-2D77-0886FBB70B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6150343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556;g27fc35ecc8f_0_48">
            <a:extLst>
              <a:ext uri="{FF2B5EF4-FFF2-40B4-BE49-F238E27FC236}">
                <a16:creationId xmlns:a16="http://schemas.microsoft.com/office/drawing/2014/main" id="{380A5C21-BBC5-6795-1F7A-16B055EAC402}"/>
              </a:ext>
            </a:extLst>
          </p:cNvPr>
          <p:cNvSpPr/>
          <p:nvPr/>
        </p:nvSpPr>
        <p:spPr>
          <a:xfrm>
            <a:off x="74479" y="6278940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602;g27fc35ecc8f_0_48">
            <a:extLst>
              <a:ext uri="{FF2B5EF4-FFF2-40B4-BE49-F238E27FC236}">
                <a16:creationId xmlns:a16="http://schemas.microsoft.com/office/drawing/2014/main" id="{9DC81DA7-1F0B-C1F9-1376-112AD1E3EDAA}"/>
              </a:ext>
            </a:extLst>
          </p:cNvPr>
          <p:cNvSpPr/>
          <p:nvPr/>
        </p:nvSpPr>
        <p:spPr>
          <a:xfrm>
            <a:off x="672273" y="591769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5" name="표 1324">
            <a:extLst>
              <a:ext uri="{FF2B5EF4-FFF2-40B4-BE49-F238E27FC236}">
                <a16:creationId xmlns:a16="http://schemas.microsoft.com/office/drawing/2014/main" id="{3C576C88-CDF6-95E8-A445-2FEEF219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93795"/>
              </p:ext>
            </p:extLst>
          </p:nvPr>
        </p:nvGraphicFramePr>
        <p:xfrm>
          <a:off x="87397" y="654290"/>
          <a:ext cx="1146485" cy="2985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상품카테고리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공통자재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전기통신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소방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토목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전자제품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작업소모품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사무비품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250559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안전용품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52399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제조 원재료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건설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전기차 충전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MRO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42342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600" i="0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en-US" altLang="ko-KR" sz="6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safety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</a:tbl>
          </a:graphicData>
        </a:graphic>
      </p:graphicFrame>
      <p:graphicFrame>
        <p:nvGraphicFramePr>
          <p:cNvPr id="1326" name="표 1325">
            <a:extLst>
              <a:ext uri="{FF2B5EF4-FFF2-40B4-BE49-F238E27FC236}">
                <a16:creationId xmlns:a16="http://schemas.microsoft.com/office/drawing/2014/main" id="{C8D98635-8645-48EB-9064-AF506447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23815"/>
              </p:ext>
            </p:extLst>
          </p:nvPr>
        </p:nvGraphicFramePr>
        <p:xfrm>
          <a:off x="85809" y="3713827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330" name="Google Shape;1545;g27fc35ecc8f_0_48">
            <a:extLst>
              <a:ext uri="{FF2B5EF4-FFF2-40B4-BE49-F238E27FC236}">
                <a16:creationId xmlns:a16="http://schemas.microsoft.com/office/drawing/2014/main" id="{3CB9946F-3C68-6905-D114-519CDFA7FB9C}"/>
              </a:ext>
            </a:extLst>
          </p:cNvPr>
          <p:cNvSpPr/>
          <p:nvPr/>
        </p:nvSpPr>
        <p:spPr>
          <a:xfrm>
            <a:off x="112433" y="5615762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545;g27fc35ecc8f_0_48">
            <a:extLst>
              <a:ext uri="{FF2B5EF4-FFF2-40B4-BE49-F238E27FC236}">
                <a16:creationId xmlns:a16="http://schemas.microsoft.com/office/drawing/2014/main" id="{8EDFFBE5-882A-884C-2C24-91BE685EAB17}"/>
              </a:ext>
            </a:extLst>
          </p:cNvPr>
          <p:cNvSpPr/>
          <p:nvPr/>
        </p:nvSpPr>
        <p:spPr>
          <a:xfrm>
            <a:off x="702013" y="5617160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545;g27fc35ecc8f_0_48">
            <a:extLst>
              <a:ext uri="{FF2B5EF4-FFF2-40B4-BE49-F238E27FC236}">
                <a16:creationId xmlns:a16="http://schemas.microsoft.com/office/drawing/2014/main" id="{E3B0F705-0F64-682B-A2D8-DE5925B2236E}"/>
              </a:ext>
            </a:extLst>
          </p:cNvPr>
          <p:cNvSpPr/>
          <p:nvPr/>
        </p:nvSpPr>
        <p:spPr>
          <a:xfrm>
            <a:off x="112433" y="6110067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A680A4DD-BED6-C942-76A7-4A2D8EDDD7AF}"/>
              </a:ext>
            </a:extLst>
          </p:cNvPr>
          <p:cNvGrpSpPr/>
          <p:nvPr/>
        </p:nvGrpSpPr>
        <p:grpSpPr>
          <a:xfrm>
            <a:off x="1484432" y="1594955"/>
            <a:ext cx="602726" cy="117000"/>
            <a:chOff x="2628000" y="4050000"/>
            <a:chExt cx="104400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C14BEA91-6050-AE10-2602-DA9E3433327D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" name="Google Shape;1639;g27fc35ecc8f_0_48">
              <a:extLst>
                <a:ext uri="{FF2B5EF4-FFF2-40B4-BE49-F238E27FC236}">
                  <a16:creationId xmlns:a16="http://schemas.microsoft.com/office/drawing/2014/main" id="{57A55D33-B60D-D130-2AB3-BD565F38E7C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640;g27fc35ecc8f_0_48">
              <a:extLst>
                <a:ext uri="{FF2B5EF4-FFF2-40B4-BE49-F238E27FC236}">
                  <a16:creationId xmlns:a16="http://schemas.microsoft.com/office/drawing/2014/main" id="{CCE87FAC-92A8-6783-C7E7-16290333E0A5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" name="Google Shape;1637;g27fc35ecc8f_0_48">
            <a:extLst>
              <a:ext uri="{FF2B5EF4-FFF2-40B4-BE49-F238E27FC236}">
                <a16:creationId xmlns:a16="http://schemas.microsoft.com/office/drawing/2014/main" id="{2E8DC390-7B4B-8CB4-F6DA-699D89C4FEA4}"/>
              </a:ext>
            </a:extLst>
          </p:cNvPr>
          <p:cNvGrpSpPr/>
          <p:nvPr/>
        </p:nvGrpSpPr>
        <p:grpSpPr>
          <a:xfrm>
            <a:off x="1480628" y="2546296"/>
            <a:ext cx="393729" cy="117000"/>
            <a:chOff x="2628000" y="4050000"/>
            <a:chExt cx="681990" cy="180000"/>
          </a:xfrm>
        </p:grpSpPr>
        <p:sp>
          <p:nvSpPr>
            <p:cNvPr id="8" name="Google Shape;1638;g27fc35ecc8f_0_48">
              <a:extLst>
                <a:ext uri="{FF2B5EF4-FFF2-40B4-BE49-F238E27FC236}">
                  <a16:creationId xmlns:a16="http://schemas.microsoft.com/office/drawing/2014/main" id="{55AC3720-2864-5F88-9752-79BCB0BDACC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Google Shape;1637;g27fc35ecc8f_0_48">
            <a:extLst>
              <a:ext uri="{FF2B5EF4-FFF2-40B4-BE49-F238E27FC236}">
                <a16:creationId xmlns:a16="http://schemas.microsoft.com/office/drawing/2014/main" id="{99E49EDD-0E1E-12F0-551A-99AA555661D7}"/>
              </a:ext>
            </a:extLst>
          </p:cNvPr>
          <p:cNvGrpSpPr/>
          <p:nvPr/>
        </p:nvGrpSpPr>
        <p:grpSpPr>
          <a:xfrm>
            <a:off x="1476446" y="3566164"/>
            <a:ext cx="394889" cy="117000"/>
            <a:chOff x="2628000" y="4050000"/>
            <a:chExt cx="684000" cy="180000"/>
          </a:xfrm>
        </p:grpSpPr>
        <p:sp>
          <p:nvSpPr>
            <p:cNvPr id="11" name="Google Shape;1638;g27fc35ecc8f_0_48">
              <a:extLst>
                <a:ext uri="{FF2B5EF4-FFF2-40B4-BE49-F238E27FC236}">
                  <a16:creationId xmlns:a16="http://schemas.microsoft.com/office/drawing/2014/main" id="{248C5FCA-4A08-55E7-7C8F-EC6CE05EAEF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639;g27fc35ecc8f_0_48">
              <a:extLst>
                <a:ext uri="{FF2B5EF4-FFF2-40B4-BE49-F238E27FC236}">
                  <a16:creationId xmlns:a16="http://schemas.microsoft.com/office/drawing/2014/main" id="{128F2AD9-F11A-D78E-9B8A-A04E0601469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Google Shape;1698;g2fb18904de5_2_107">
            <a:extLst>
              <a:ext uri="{FF2B5EF4-FFF2-40B4-BE49-F238E27FC236}">
                <a16:creationId xmlns:a16="http://schemas.microsoft.com/office/drawing/2014/main" id="{5D45CF23-9080-A1DE-5983-2114933FCA4A}"/>
              </a:ext>
            </a:extLst>
          </p:cNvPr>
          <p:cNvGrpSpPr/>
          <p:nvPr/>
        </p:nvGrpSpPr>
        <p:grpSpPr>
          <a:xfrm>
            <a:off x="3820500" y="6248203"/>
            <a:ext cx="2265000" cy="180000"/>
            <a:chOff x="4065288" y="6528825"/>
            <a:chExt cx="2265000" cy="180000"/>
          </a:xfrm>
        </p:grpSpPr>
        <p:sp>
          <p:nvSpPr>
            <p:cNvPr id="19" name="Google Shape;1699;g2fb18904de5_2_107">
              <a:extLst>
                <a:ext uri="{FF2B5EF4-FFF2-40B4-BE49-F238E27FC236}">
                  <a16:creationId xmlns:a16="http://schemas.microsoft.com/office/drawing/2014/main" id="{DC97A337-F5C2-E106-A0D8-244C3A0471A3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0;g2fb18904de5_2_107">
              <a:extLst>
                <a:ext uri="{FF2B5EF4-FFF2-40B4-BE49-F238E27FC236}">
                  <a16:creationId xmlns:a16="http://schemas.microsoft.com/office/drawing/2014/main" id="{30C39D3A-AC57-46E8-B3BD-3A4D537A416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1;g2fb18904de5_2_107">
              <a:extLst>
                <a:ext uri="{FF2B5EF4-FFF2-40B4-BE49-F238E27FC236}">
                  <a16:creationId xmlns:a16="http://schemas.microsoft.com/office/drawing/2014/main" id="{E89F06ED-CDF5-FC8B-10E1-00CFC93CB8F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02;g2fb18904de5_2_107">
              <a:extLst>
                <a:ext uri="{FF2B5EF4-FFF2-40B4-BE49-F238E27FC236}">
                  <a16:creationId xmlns:a16="http://schemas.microsoft.com/office/drawing/2014/main" id="{2709ADAE-A305-FD14-1740-9DC24E482526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3;g2fb18904de5_2_107">
              <a:extLst>
                <a:ext uri="{FF2B5EF4-FFF2-40B4-BE49-F238E27FC236}">
                  <a16:creationId xmlns:a16="http://schemas.microsoft.com/office/drawing/2014/main" id="{3C537EAF-7FA8-1241-278F-5F8F6517BFA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4;g2fb18904de5_2_107">
              <a:extLst>
                <a:ext uri="{FF2B5EF4-FFF2-40B4-BE49-F238E27FC236}">
                  <a16:creationId xmlns:a16="http://schemas.microsoft.com/office/drawing/2014/main" id="{92B44EE8-F36B-039C-5DEB-91FF316409C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5;g2fb18904de5_2_107">
              <a:extLst>
                <a:ext uri="{FF2B5EF4-FFF2-40B4-BE49-F238E27FC236}">
                  <a16:creationId xmlns:a16="http://schemas.microsoft.com/office/drawing/2014/main" id="{898A90ED-BA7F-E095-769A-2579A72892F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5A494DD3-2C7A-3956-791D-96F95903A1D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7;g2fb18904de5_2_107">
              <a:extLst>
                <a:ext uri="{FF2B5EF4-FFF2-40B4-BE49-F238E27FC236}">
                  <a16:creationId xmlns:a16="http://schemas.microsoft.com/office/drawing/2014/main" id="{9650A34E-0ECB-6514-5FFD-531BC98DD0F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0E8A31D-A33C-DEC3-E3CA-EEBE0B5F3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75503"/>
              </p:ext>
            </p:extLst>
          </p:nvPr>
        </p:nvGraphicFramePr>
        <p:xfrm>
          <a:off x="4998019" y="1871911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E6EB277E-42D4-DA83-48B2-6076B618A339}"/>
              </a:ext>
            </a:extLst>
          </p:cNvPr>
          <p:cNvGrpSpPr/>
          <p:nvPr/>
        </p:nvGrpSpPr>
        <p:grpSpPr>
          <a:xfrm>
            <a:off x="5035782" y="1892094"/>
            <a:ext cx="131234" cy="294216"/>
            <a:chOff x="4991100" y="2885016"/>
            <a:chExt cx="131234" cy="294216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5B6548DF-0DDF-54FA-3473-90FC69F4F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C8F65534-7472-3D7C-BCFA-5F0B075A1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46767"/>
              </p:ext>
            </p:extLst>
          </p:nvPr>
        </p:nvGraphicFramePr>
        <p:xfrm>
          <a:off x="4990764" y="2748930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0FB37A-4204-9D9F-86B2-7912F3D38865}"/>
              </a:ext>
            </a:extLst>
          </p:cNvPr>
          <p:cNvGrpSpPr/>
          <p:nvPr/>
        </p:nvGrpSpPr>
        <p:grpSpPr>
          <a:xfrm>
            <a:off x="5028527" y="2769113"/>
            <a:ext cx="131234" cy="457200"/>
            <a:chOff x="4991100" y="2885016"/>
            <a:chExt cx="131234" cy="457200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D11BB7A-537D-DA10-D99A-6AB0DE0B9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178B78A-A093-C505-3EA3-1C6BA43EF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6D4D3A5C-AD9B-5072-5A15-16C1D27B4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F5C6C2C-3F88-E31B-06D6-5A6645D0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65360"/>
              </p:ext>
            </p:extLst>
          </p:nvPr>
        </p:nvGraphicFramePr>
        <p:xfrm>
          <a:off x="4990764" y="3694611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979481-AA63-C75F-499D-AD4BCD5A178C}"/>
              </a:ext>
            </a:extLst>
          </p:cNvPr>
          <p:cNvGrpSpPr/>
          <p:nvPr/>
        </p:nvGrpSpPr>
        <p:grpSpPr>
          <a:xfrm>
            <a:off x="5028527" y="3714794"/>
            <a:ext cx="131234" cy="620089"/>
            <a:chOff x="4991100" y="2885016"/>
            <a:chExt cx="131234" cy="620089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83A99C9-4074-0444-3869-C302803EE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42F4E66F-1436-2D88-F5FA-54AE07D71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FF4A72D-0EFE-F5B3-14E7-F2D4FA419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E88E352-360E-465D-23C4-3D81AB0F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6EF97C4-5D3A-091C-D6CE-EBC3BA47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10269"/>
              </p:ext>
            </p:extLst>
          </p:nvPr>
        </p:nvGraphicFramePr>
        <p:xfrm>
          <a:off x="4998019" y="4570337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A04056-54FD-C3B5-D960-78B58177B573}"/>
              </a:ext>
            </a:extLst>
          </p:cNvPr>
          <p:cNvGrpSpPr/>
          <p:nvPr/>
        </p:nvGrpSpPr>
        <p:grpSpPr>
          <a:xfrm>
            <a:off x="5035782" y="4590520"/>
            <a:ext cx="131234" cy="778018"/>
            <a:chOff x="5035782" y="4191939"/>
            <a:chExt cx="131234" cy="77801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0BDD87A-49DF-E4A4-9FED-0603DE7E8DA2}"/>
                </a:ext>
              </a:extLst>
            </p:cNvPr>
            <p:cNvGrpSpPr/>
            <p:nvPr/>
          </p:nvGrpSpPr>
          <p:grpSpPr>
            <a:xfrm>
              <a:off x="5035782" y="4191939"/>
              <a:ext cx="131234" cy="620089"/>
              <a:chOff x="4991100" y="2885016"/>
              <a:chExt cx="131234" cy="620089"/>
            </a:xfrm>
          </p:grpSpPr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E25B948F-59E2-B378-DE01-15B3076E8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7998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>
                <a:extLst>
                  <a:ext uri="{FF2B5EF4-FFF2-40B4-BE49-F238E27FC236}">
                    <a16:creationId xmlns:a16="http://schemas.microsoft.com/office/drawing/2014/main" id="{2E5C8A92-A0DB-A254-20CF-95AAC2346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2885016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9C7628FF-6FD1-09B4-7B91-963D65C9A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>
                <a:extLst>
                  <a:ext uri="{FF2B5EF4-FFF2-40B4-BE49-F238E27FC236}">
                    <a16:creationId xmlns:a16="http://schemas.microsoft.com/office/drawing/2014/main" id="{5012FA69-195C-B923-FCF8-A58BBABDA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802FD50E-D8B8-994F-959E-595F6F8CA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9BF730CE-1E37-23C7-11D1-64E9ECFE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45589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46" name="Google Shape;309;g2f2558950df_0_15">
            <a:extLst>
              <a:ext uri="{FF2B5EF4-FFF2-40B4-BE49-F238E27FC236}">
                <a16:creationId xmlns:a16="http://schemas.microsoft.com/office/drawing/2014/main" id="{2F254A8C-E9FF-2BDA-A054-382C8315F1C3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비품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비품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소모품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전자제품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7" name="표 1046">
            <a:extLst>
              <a:ext uri="{FF2B5EF4-FFF2-40B4-BE49-F238E27FC236}">
                <a16:creationId xmlns:a16="http://schemas.microsoft.com/office/drawing/2014/main" id="{3146E9F8-946B-97B7-F3F5-3172518D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2609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2" name="Picture 4">
            <a:extLst>
              <a:ext uri="{FF2B5EF4-FFF2-40B4-BE49-F238E27FC236}">
                <a16:creationId xmlns:a16="http://schemas.microsoft.com/office/drawing/2014/main" id="{603076E6-133E-6550-5BEF-67F5C6C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1599;g27fc35ecc8f_0_48">
            <a:extLst>
              <a:ext uri="{FF2B5EF4-FFF2-40B4-BE49-F238E27FC236}">
                <a16:creationId xmlns:a16="http://schemas.microsoft.com/office/drawing/2014/main" id="{3D24BC33-E614-2814-1062-95C3F0D5D316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600;g27fc35ecc8f_0_48">
            <a:extLst>
              <a:ext uri="{FF2B5EF4-FFF2-40B4-BE49-F238E27FC236}">
                <a16:creationId xmlns:a16="http://schemas.microsoft.com/office/drawing/2014/main" id="{04D96CC2-FDF3-AAE0-FD99-B5C7CFAF966A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54;g27fc35ecc8f_0_48">
            <a:extLst>
              <a:ext uri="{FF2B5EF4-FFF2-40B4-BE49-F238E27FC236}">
                <a16:creationId xmlns:a16="http://schemas.microsoft.com/office/drawing/2014/main" id="{85C69E19-DB63-56C6-CDD9-F022500A6BA0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655;g27fc35ecc8f_0_48">
            <a:extLst>
              <a:ext uri="{FF2B5EF4-FFF2-40B4-BE49-F238E27FC236}">
                <a16:creationId xmlns:a16="http://schemas.microsoft.com/office/drawing/2014/main" id="{712EA65E-5FF1-9BC9-24D8-E334714AC9DC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1" name="Google Shape;1637;g27fc35ecc8f_0_48">
            <a:extLst>
              <a:ext uri="{FF2B5EF4-FFF2-40B4-BE49-F238E27FC236}">
                <a16:creationId xmlns:a16="http://schemas.microsoft.com/office/drawing/2014/main" id="{4DB0D5FB-F526-CB53-E318-544299E32061}"/>
              </a:ext>
            </a:extLst>
          </p:cNvPr>
          <p:cNvGrpSpPr/>
          <p:nvPr/>
        </p:nvGrpSpPr>
        <p:grpSpPr>
          <a:xfrm>
            <a:off x="1482812" y="4570337"/>
            <a:ext cx="394891" cy="117000"/>
            <a:chOff x="2628000" y="4050000"/>
            <a:chExt cx="684004" cy="180000"/>
          </a:xfrm>
        </p:grpSpPr>
        <p:sp>
          <p:nvSpPr>
            <p:cNvPr id="1062" name="Google Shape;1638;g27fc35ecc8f_0_48">
              <a:extLst>
                <a:ext uri="{FF2B5EF4-FFF2-40B4-BE49-F238E27FC236}">
                  <a16:creationId xmlns:a16="http://schemas.microsoft.com/office/drawing/2014/main" id="{AF90ABEC-C2E8-ED72-3772-75BB95757731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3" name="Google Shape;1639;g27fc35ecc8f_0_48">
              <a:extLst>
                <a:ext uri="{FF2B5EF4-FFF2-40B4-BE49-F238E27FC236}">
                  <a16:creationId xmlns:a16="http://schemas.microsoft.com/office/drawing/2014/main" id="{4CFBB0C8-E294-68B6-65F7-C28656EDADB5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699;g2fb18904de5_2_107">
            <a:extLst>
              <a:ext uri="{FF2B5EF4-FFF2-40B4-BE49-F238E27FC236}">
                <a16:creationId xmlns:a16="http://schemas.microsoft.com/office/drawing/2014/main" id="{D838C48A-9D0E-54AA-1DD8-DD678E4E4451}"/>
              </a:ext>
            </a:extLst>
          </p:cNvPr>
          <p:cNvSpPr/>
          <p:nvPr/>
        </p:nvSpPr>
        <p:spPr>
          <a:xfrm>
            <a:off x="19272" y="3658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699;g2fb18904de5_2_107">
            <a:extLst>
              <a:ext uri="{FF2B5EF4-FFF2-40B4-BE49-F238E27FC236}">
                <a16:creationId xmlns:a16="http://schemas.microsoft.com/office/drawing/2014/main" id="{7D023888-2ADB-DDB5-6733-10FE354DC012}"/>
              </a:ext>
            </a:extLst>
          </p:cNvPr>
          <p:cNvSpPr/>
          <p:nvPr/>
        </p:nvSpPr>
        <p:spPr>
          <a:xfrm>
            <a:off x="19272" y="51150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699;g2fb18904de5_2_107">
            <a:extLst>
              <a:ext uri="{FF2B5EF4-FFF2-40B4-BE49-F238E27FC236}">
                <a16:creationId xmlns:a16="http://schemas.microsoft.com/office/drawing/2014/main" id="{47F2A23D-F52A-EC75-5636-3CD84520A76B}"/>
              </a:ext>
            </a:extLst>
          </p:cNvPr>
          <p:cNvSpPr/>
          <p:nvPr/>
        </p:nvSpPr>
        <p:spPr>
          <a:xfrm>
            <a:off x="19272" y="5812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699;g2fb18904de5_2_107">
            <a:extLst>
              <a:ext uri="{FF2B5EF4-FFF2-40B4-BE49-F238E27FC236}">
                <a16:creationId xmlns:a16="http://schemas.microsoft.com/office/drawing/2014/main" id="{92FD9247-72F9-51E9-6D1F-2E1343697FFD}"/>
              </a:ext>
            </a:extLst>
          </p:cNvPr>
          <p:cNvSpPr/>
          <p:nvPr/>
        </p:nvSpPr>
        <p:spPr>
          <a:xfrm>
            <a:off x="3331393" y="60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699;g2fb18904de5_2_107">
            <a:extLst>
              <a:ext uri="{FF2B5EF4-FFF2-40B4-BE49-F238E27FC236}">
                <a16:creationId xmlns:a16="http://schemas.microsoft.com/office/drawing/2014/main" id="{13B9EEDC-AE76-E1C1-DCC3-2C2C595728DF}"/>
              </a:ext>
            </a:extLst>
          </p:cNvPr>
          <p:cNvSpPr/>
          <p:nvPr/>
        </p:nvSpPr>
        <p:spPr>
          <a:xfrm>
            <a:off x="7563922" y="956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699;g2fb18904de5_2_107">
            <a:extLst>
              <a:ext uri="{FF2B5EF4-FFF2-40B4-BE49-F238E27FC236}">
                <a16:creationId xmlns:a16="http://schemas.microsoft.com/office/drawing/2014/main" id="{6A58403F-3F75-A007-C440-1498318AE6C3}"/>
              </a:ext>
            </a:extLst>
          </p:cNvPr>
          <p:cNvSpPr/>
          <p:nvPr/>
        </p:nvSpPr>
        <p:spPr>
          <a:xfrm>
            <a:off x="6679085" y="13077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699;g2fb18904de5_2_107">
            <a:extLst>
              <a:ext uri="{FF2B5EF4-FFF2-40B4-BE49-F238E27FC236}">
                <a16:creationId xmlns:a16="http://schemas.microsoft.com/office/drawing/2014/main" id="{0AB853AE-D39E-AF77-A7C4-8A1C07E661F2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699;g2fb18904de5_2_107">
            <a:extLst>
              <a:ext uri="{FF2B5EF4-FFF2-40B4-BE49-F238E27FC236}">
                <a16:creationId xmlns:a16="http://schemas.microsoft.com/office/drawing/2014/main" id="{CA982414-3E78-8A73-9398-5D754BD1D2AF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699;g2fb18904de5_2_107">
            <a:extLst>
              <a:ext uri="{FF2B5EF4-FFF2-40B4-BE49-F238E27FC236}">
                <a16:creationId xmlns:a16="http://schemas.microsoft.com/office/drawing/2014/main" id="{49BE511C-42E4-3B69-A946-59AF13C38E6B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699;g2fb18904de5_2_107">
            <a:extLst>
              <a:ext uri="{FF2B5EF4-FFF2-40B4-BE49-F238E27FC236}">
                <a16:creationId xmlns:a16="http://schemas.microsoft.com/office/drawing/2014/main" id="{4B97A22C-8DF6-5CBF-06E3-7B0091EEFB79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1A1AE8B5-BD3B-6251-3915-0247AAA228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09;g2f2558950df_0_15">
            <a:extLst>
              <a:ext uri="{FF2B5EF4-FFF2-40B4-BE49-F238E27FC236}">
                <a16:creationId xmlns:a16="http://schemas.microsoft.com/office/drawing/2014/main" id="{B265C06C-6BFB-AD43-F89C-9037DA7C1B36}"/>
              </a:ext>
            </a:extLst>
          </p:cNvPr>
          <p:cNvSpPr txBox="1"/>
          <p:nvPr/>
        </p:nvSpPr>
        <p:spPr>
          <a:xfrm>
            <a:off x="1392437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CA33320A-DF98-3BCA-6C55-C25F7932AB91}"/>
              </a:ext>
            </a:extLst>
          </p:cNvPr>
          <p:cNvSpPr/>
          <p:nvPr/>
        </p:nvSpPr>
        <p:spPr>
          <a:xfrm>
            <a:off x="1258085" y="1214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2;g2f2558950df_0_15">
            <a:extLst>
              <a:ext uri="{FF2B5EF4-FFF2-40B4-BE49-F238E27FC236}">
                <a16:creationId xmlns:a16="http://schemas.microsoft.com/office/drawing/2014/main" id="{9510445E-1554-91F0-1283-7313635728AE}"/>
              </a:ext>
            </a:extLst>
          </p:cNvPr>
          <p:cNvSpPr/>
          <p:nvPr/>
        </p:nvSpPr>
        <p:spPr>
          <a:xfrm>
            <a:off x="6371513" y="421564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312;g2f2558950df_0_15">
            <a:extLst>
              <a:ext uri="{FF2B5EF4-FFF2-40B4-BE49-F238E27FC236}">
                <a16:creationId xmlns:a16="http://schemas.microsoft.com/office/drawing/2014/main" id="{E4C99FC7-E884-BC12-02E5-4DFF42DC8C8D}"/>
              </a:ext>
            </a:extLst>
          </p:cNvPr>
          <p:cNvSpPr/>
          <p:nvPr/>
        </p:nvSpPr>
        <p:spPr>
          <a:xfrm>
            <a:off x="6379807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CA45B5CF-0845-C97C-769D-269A8557A8F9}"/>
              </a:ext>
            </a:extLst>
          </p:cNvPr>
          <p:cNvSpPr>
            <a:spLocks/>
          </p:cNvSpPr>
          <p:nvPr/>
        </p:nvSpPr>
        <p:spPr>
          <a:xfrm>
            <a:off x="3850130" y="1297074"/>
            <a:ext cx="2856445" cy="19831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2B985610-7E5D-6F4E-9311-FE71D1BCA2CE}"/>
              </a:ext>
            </a:extLst>
          </p:cNvPr>
          <p:cNvCxnSpPr>
            <a:cxnSpLocks/>
            <a:stCxn id="55" idx="3"/>
            <a:endCxn id="57" idx="0"/>
          </p:cNvCxnSpPr>
          <p:nvPr/>
        </p:nvCxnSpPr>
        <p:spPr>
          <a:xfrm>
            <a:off x="6706575" y="1396229"/>
            <a:ext cx="4584885" cy="355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39DD9CE5-201A-55B6-708F-22D2126458F3}"/>
              </a:ext>
            </a:extLst>
          </p:cNvPr>
          <p:cNvSpPr>
            <a:spLocks/>
          </p:cNvSpPr>
          <p:nvPr/>
        </p:nvSpPr>
        <p:spPr>
          <a:xfrm>
            <a:off x="10134247" y="1751916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정렬기준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정렬에 대한 정의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8BA7285-4498-1FEF-DBA1-517D17DAE08D}"/>
              </a:ext>
            </a:extLst>
          </p:cNvPr>
          <p:cNvSpPr>
            <a:spLocks/>
          </p:cNvSpPr>
          <p:nvPr/>
        </p:nvSpPr>
        <p:spPr>
          <a:xfrm>
            <a:off x="80453" y="6296880"/>
            <a:ext cx="837922" cy="1620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26A8C98D-FE34-EB56-A33E-C0D427AA31EE}"/>
              </a:ext>
            </a:extLst>
          </p:cNvPr>
          <p:cNvCxnSpPr>
            <a:cxnSpLocks/>
            <a:stCxn id="58" idx="2"/>
            <a:endCxn id="60" idx="3"/>
          </p:cNvCxnSpPr>
          <p:nvPr/>
        </p:nvCxnSpPr>
        <p:spPr>
          <a:xfrm rot="5400000">
            <a:off x="143779" y="6559165"/>
            <a:ext cx="455861" cy="25541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738109B-2CA1-9097-72E2-6303AF466AC6}"/>
              </a:ext>
            </a:extLst>
          </p:cNvPr>
          <p:cNvSpPr>
            <a:spLocks/>
          </p:cNvSpPr>
          <p:nvPr/>
        </p:nvSpPr>
        <p:spPr>
          <a:xfrm>
            <a:off x="-1075774" y="6571806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디폴트로 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95768409-E357-ACC9-C132-C394487E38D8}"/>
              </a:ext>
            </a:extLst>
          </p:cNvPr>
          <p:cNvSpPr>
            <a:spLocks/>
          </p:cNvSpPr>
          <p:nvPr/>
        </p:nvSpPr>
        <p:spPr>
          <a:xfrm>
            <a:off x="8161058" y="3063621"/>
            <a:ext cx="1770084" cy="6647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2E476DD5-A95C-E8D9-4E7F-E69BA1C04C0F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9931142" y="2591616"/>
            <a:ext cx="1360318" cy="80438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58E47DB-1BAB-2090-7B76-7846715B6315}"/>
              </a:ext>
            </a:extLst>
          </p:cNvPr>
          <p:cNvSpPr>
            <a:spLocks/>
          </p:cNvSpPr>
          <p:nvPr/>
        </p:nvSpPr>
        <p:spPr>
          <a:xfrm>
            <a:off x="9906000" y="6252098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 정의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4434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278;g2f2558950df_0_15">
            <a:extLst>
              <a:ext uri="{FF2B5EF4-FFF2-40B4-BE49-F238E27FC236}">
                <a16:creationId xmlns:a16="http://schemas.microsoft.com/office/drawing/2014/main" id="{6445B96F-9CB8-82C8-6682-AC4D8D9DECDC}"/>
              </a:ext>
            </a:extLst>
          </p:cNvPr>
          <p:cNvSpPr/>
          <p:nvPr/>
        </p:nvSpPr>
        <p:spPr>
          <a:xfrm>
            <a:off x="4938225" y="946916"/>
            <a:ext cx="1992000" cy="584469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Google Shape;1935;g2f2558950df_0_84">
            <a:extLst>
              <a:ext uri="{FF2B5EF4-FFF2-40B4-BE49-F238E27FC236}">
                <a16:creationId xmlns:a16="http://schemas.microsoft.com/office/drawing/2014/main" id="{46717307-BB3E-4E55-B275-FDF9C82B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66151"/>
              </p:ext>
            </p:extLst>
          </p:nvPr>
        </p:nvGraphicFramePr>
        <p:xfrm>
          <a:off x="5004468" y="131678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938;g2f2558950df_0_84">
            <a:extLst>
              <a:ext uri="{FF2B5EF4-FFF2-40B4-BE49-F238E27FC236}">
                <a16:creationId xmlns:a16="http://schemas.microsoft.com/office/drawing/2014/main" id="{FA7F3432-7229-45C0-7D02-8EE577371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618995"/>
              </p:ext>
            </p:extLst>
          </p:nvPr>
        </p:nvGraphicFramePr>
        <p:xfrm>
          <a:off x="5004468" y="318182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68;g2f2558950df_0_84">
            <a:extLst>
              <a:ext uri="{FF2B5EF4-FFF2-40B4-BE49-F238E27FC236}">
                <a16:creationId xmlns:a16="http://schemas.microsoft.com/office/drawing/2014/main" id="{26E28D6D-0790-6749-0153-BBC6B6AAEA66}"/>
              </a:ext>
            </a:extLst>
          </p:cNvPr>
          <p:cNvSpPr/>
          <p:nvPr/>
        </p:nvSpPr>
        <p:spPr>
          <a:xfrm>
            <a:off x="6797272" y="1316787"/>
            <a:ext cx="132954" cy="18350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12;g2f2558950df_0_15">
            <a:extLst>
              <a:ext uri="{FF2B5EF4-FFF2-40B4-BE49-F238E27FC236}">
                <a16:creationId xmlns:a16="http://schemas.microsoft.com/office/drawing/2014/main" id="{0A9A728B-ADE2-88A0-1262-4C7F4099EDA8}"/>
              </a:ext>
            </a:extLst>
          </p:cNvPr>
          <p:cNvSpPr/>
          <p:nvPr/>
        </p:nvSpPr>
        <p:spPr>
          <a:xfrm>
            <a:off x="5003575" y="347820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13;g2f2558950df_0_15">
            <a:extLst>
              <a:ext uri="{FF2B5EF4-FFF2-40B4-BE49-F238E27FC236}">
                <a16:creationId xmlns:a16="http://schemas.microsoft.com/office/drawing/2014/main" id="{88124AF2-E42D-D7CC-D768-F37642640B4A}"/>
              </a:ext>
            </a:extLst>
          </p:cNvPr>
          <p:cNvSpPr/>
          <p:nvPr/>
        </p:nvSpPr>
        <p:spPr>
          <a:xfrm>
            <a:off x="5984533" y="347820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67;g2f2558950df_0_84">
            <a:extLst>
              <a:ext uri="{FF2B5EF4-FFF2-40B4-BE49-F238E27FC236}">
                <a16:creationId xmlns:a16="http://schemas.microsoft.com/office/drawing/2014/main" id="{F6DDC992-A5AB-4C94-74F0-ADCC61CC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195514"/>
              </p:ext>
            </p:extLst>
          </p:nvPr>
        </p:nvGraphicFramePr>
        <p:xfrm>
          <a:off x="5003575" y="201001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Google Shape;1935;g2f2558950df_0_84">
            <a:extLst>
              <a:ext uri="{FF2B5EF4-FFF2-40B4-BE49-F238E27FC236}">
                <a16:creationId xmlns:a16="http://schemas.microsoft.com/office/drawing/2014/main" id="{9677FA2F-D885-6EC4-B009-1DDCD1FDE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485439"/>
              </p:ext>
            </p:extLst>
          </p:nvPr>
        </p:nvGraphicFramePr>
        <p:xfrm>
          <a:off x="5003575" y="183802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1969;g2f2558950df_0_84">
            <a:extLst>
              <a:ext uri="{FF2B5EF4-FFF2-40B4-BE49-F238E27FC236}">
                <a16:creationId xmlns:a16="http://schemas.microsoft.com/office/drawing/2014/main" id="{28FA9293-59D4-11BE-E22D-DBD8FDD8A90D}"/>
              </a:ext>
            </a:extLst>
          </p:cNvPr>
          <p:cNvSpPr/>
          <p:nvPr/>
        </p:nvSpPr>
        <p:spPr>
          <a:xfrm>
            <a:off x="6343947" y="219329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70;g2f2558950df_0_84">
            <a:extLst>
              <a:ext uri="{FF2B5EF4-FFF2-40B4-BE49-F238E27FC236}">
                <a16:creationId xmlns:a16="http://schemas.microsoft.com/office/drawing/2014/main" id="{E525D57F-840F-19AD-A023-D3F85FF98029}"/>
              </a:ext>
            </a:extLst>
          </p:cNvPr>
          <p:cNvSpPr/>
          <p:nvPr/>
        </p:nvSpPr>
        <p:spPr>
          <a:xfrm>
            <a:off x="6343946" y="235666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71;g2f2558950df_0_84">
            <a:extLst>
              <a:ext uri="{FF2B5EF4-FFF2-40B4-BE49-F238E27FC236}">
                <a16:creationId xmlns:a16="http://schemas.microsoft.com/office/drawing/2014/main" id="{79B58028-6E23-EA26-B6A4-D72B2CB5B1B0}"/>
              </a:ext>
            </a:extLst>
          </p:cNvPr>
          <p:cNvSpPr/>
          <p:nvPr/>
        </p:nvSpPr>
        <p:spPr>
          <a:xfrm>
            <a:off x="6344559" y="251770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72;g2f2558950df_0_84">
            <a:extLst>
              <a:ext uri="{FF2B5EF4-FFF2-40B4-BE49-F238E27FC236}">
                <a16:creationId xmlns:a16="http://schemas.microsoft.com/office/drawing/2014/main" id="{447234BB-1428-15E2-E6CE-8E34EEE63579}"/>
              </a:ext>
            </a:extLst>
          </p:cNvPr>
          <p:cNvSpPr/>
          <p:nvPr/>
        </p:nvSpPr>
        <p:spPr>
          <a:xfrm>
            <a:off x="6343946" y="268334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73;g2f2558950df_0_84">
            <a:extLst>
              <a:ext uri="{FF2B5EF4-FFF2-40B4-BE49-F238E27FC236}">
                <a16:creationId xmlns:a16="http://schemas.microsoft.com/office/drawing/2014/main" id="{425B3A90-1EDD-444B-02E1-5197A65839C6}"/>
              </a:ext>
            </a:extLst>
          </p:cNvPr>
          <p:cNvSpPr/>
          <p:nvPr/>
        </p:nvSpPr>
        <p:spPr>
          <a:xfrm>
            <a:off x="6343946" y="284671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74;g2f2558950df_0_84">
            <a:extLst>
              <a:ext uri="{FF2B5EF4-FFF2-40B4-BE49-F238E27FC236}">
                <a16:creationId xmlns:a16="http://schemas.microsoft.com/office/drawing/2014/main" id="{CF92E0C9-20E6-6E4E-C5B7-0DE1F710EE19}"/>
              </a:ext>
            </a:extLst>
          </p:cNvPr>
          <p:cNvSpPr/>
          <p:nvPr/>
        </p:nvSpPr>
        <p:spPr>
          <a:xfrm>
            <a:off x="6344559" y="300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" name="Google Shape;1935;g2f2558950df_0_84">
            <a:extLst>
              <a:ext uri="{FF2B5EF4-FFF2-40B4-BE49-F238E27FC236}">
                <a16:creationId xmlns:a16="http://schemas.microsoft.com/office/drawing/2014/main" id="{F07FC1D0-D9D1-15DE-B6AD-1B2C3E250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42911"/>
              </p:ext>
            </p:extLst>
          </p:nvPr>
        </p:nvGraphicFramePr>
        <p:xfrm>
          <a:off x="5001744" y="158666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42401"/>
              </p:ext>
            </p:extLst>
          </p:nvPr>
        </p:nvGraphicFramePr>
        <p:xfrm>
          <a:off x="7858125" y="426720"/>
          <a:ext cx="2047875" cy="63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위치 표시 및 메뉴 네비게이션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뎁스별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드롭다운으로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및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두줄까지 규격정보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상품유형별 표시되는 항목정의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항목은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옵션상품일 경우는 판매가만 표시함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상품은 판매가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재고수량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주문수량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상풉유형별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선택부분 변경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상품별 유형은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선택영역 없음 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컨펌창은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베스트 상품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 상품이 포함된 최하위 카테고리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랜덤으로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등록한 상품상세정보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1135" name="Google Shape;273;g2f2558950df_0_15">
            <a:extLst>
              <a:ext uri="{FF2B5EF4-FFF2-40B4-BE49-F238E27FC236}">
                <a16:creationId xmlns:a16="http://schemas.microsoft.com/office/drawing/2014/main" id="{AE4AACB1-55F8-CE9B-892F-16D3C1423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56128"/>
              </p:ext>
            </p:extLst>
          </p:nvPr>
        </p:nvGraphicFramePr>
        <p:xfrm>
          <a:off x="360613" y="1318912"/>
          <a:ext cx="2189850" cy="21990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234785914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1833456275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448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#3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#4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6" name="Google Shape;274;g2f2558950df_0_15">
            <a:extLst>
              <a:ext uri="{FF2B5EF4-FFF2-40B4-BE49-F238E27FC236}">
                <a16:creationId xmlns:a16="http://schemas.microsoft.com/office/drawing/2014/main" id="{9292208A-F51C-2E26-A9EE-01BCE898EC86}"/>
              </a:ext>
            </a:extLst>
          </p:cNvPr>
          <p:cNvSpPr/>
          <p:nvPr/>
        </p:nvSpPr>
        <p:spPr>
          <a:xfrm>
            <a:off x="360875" y="4328535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7" name="Google Shape;277;g2f2558950df_0_15">
            <a:extLst>
              <a:ext uri="{FF2B5EF4-FFF2-40B4-BE49-F238E27FC236}">
                <a16:creationId xmlns:a16="http://schemas.microsoft.com/office/drawing/2014/main" id="{F6DDB1C4-81F4-1654-764B-D075D7970061}"/>
              </a:ext>
            </a:extLst>
          </p:cNvPr>
          <p:cNvCxnSpPr/>
          <p:nvPr/>
        </p:nvCxnSpPr>
        <p:spPr>
          <a:xfrm>
            <a:off x="14100" y="646490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0" name="Google Shape;281;g2f2558950df_0_15">
            <a:extLst>
              <a:ext uri="{FF2B5EF4-FFF2-40B4-BE49-F238E27FC236}">
                <a16:creationId xmlns:a16="http://schemas.microsoft.com/office/drawing/2014/main" id="{4D913F52-E022-5989-7031-866DB88E5D26}"/>
              </a:ext>
            </a:extLst>
          </p:cNvPr>
          <p:cNvCxnSpPr/>
          <p:nvPr/>
        </p:nvCxnSpPr>
        <p:spPr>
          <a:xfrm>
            <a:off x="14100" y="946916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1" name="Google Shape;282;g2f2558950df_0_15">
            <a:extLst>
              <a:ext uri="{FF2B5EF4-FFF2-40B4-BE49-F238E27FC236}">
                <a16:creationId xmlns:a16="http://schemas.microsoft.com/office/drawing/2014/main" id="{2D8D2F3F-9AFA-7AD1-5B44-91EE7D9CDAC2}"/>
              </a:ext>
            </a:extLst>
          </p:cNvPr>
          <p:cNvSpPr/>
          <p:nvPr/>
        </p:nvSpPr>
        <p:spPr>
          <a:xfrm>
            <a:off x="360600" y="406448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283;g2f2558950df_0_15">
            <a:extLst>
              <a:ext uri="{FF2B5EF4-FFF2-40B4-BE49-F238E27FC236}">
                <a16:creationId xmlns:a16="http://schemas.microsoft.com/office/drawing/2014/main" id="{14668318-BA94-4449-D080-D1D94A61CB06}"/>
              </a:ext>
            </a:extLst>
          </p:cNvPr>
          <p:cNvSpPr/>
          <p:nvPr/>
        </p:nvSpPr>
        <p:spPr>
          <a:xfrm>
            <a:off x="475654" y="4403385"/>
            <a:ext cx="995109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284;g2f2558950df_0_15">
            <a:extLst>
              <a:ext uri="{FF2B5EF4-FFF2-40B4-BE49-F238E27FC236}">
                <a16:creationId xmlns:a16="http://schemas.microsoft.com/office/drawing/2014/main" id="{0A49F4A3-E202-C993-C4B2-BA79167EF1CA}"/>
              </a:ext>
            </a:extLst>
          </p:cNvPr>
          <p:cNvSpPr/>
          <p:nvPr/>
        </p:nvSpPr>
        <p:spPr>
          <a:xfrm>
            <a:off x="1587681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285;g2f2558950df_0_15">
            <a:extLst>
              <a:ext uri="{FF2B5EF4-FFF2-40B4-BE49-F238E27FC236}">
                <a16:creationId xmlns:a16="http://schemas.microsoft.com/office/drawing/2014/main" id="{2EBC122D-3209-84A8-540B-B1A23264134D}"/>
              </a:ext>
            </a:extLst>
          </p:cNvPr>
          <p:cNvSpPr/>
          <p:nvPr/>
        </p:nvSpPr>
        <p:spPr>
          <a:xfrm>
            <a:off x="2679907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286;g2f2558950df_0_15">
            <a:extLst>
              <a:ext uri="{FF2B5EF4-FFF2-40B4-BE49-F238E27FC236}">
                <a16:creationId xmlns:a16="http://schemas.microsoft.com/office/drawing/2014/main" id="{0A624385-CF03-CEB0-07F0-7E6842DEB89B}"/>
              </a:ext>
            </a:extLst>
          </p:cNvPr>
          <p:cNvSpPr/>
          <p:nvPr/>
        </p:nvSpPr>
        <p:spPr>
          <a:xfrm>
            <a:off x="3775388" y="4403385"/>
            <a:ext cx="995112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288;g2f2558950df_0_15">
            <a:extLst>
              <a:ext uri="{FF2B5EF4-FFF2-40B4-BE49-F238E27FC236}">
                <a16:creationId xmlns:a16="http://schemas.microsoft.com/office/drawing/2014/main" id="{30EEF061-BAE5-15D9-0315-A28E44CD95C7}"/>
              </a:ext>
            </a:extLst>
          </p:cNvPr>
          <p:cNvSpPr txBox="1"/>
          <p:nvPr/>
        </p:nvSpPr>
        <p:spPr>
          <a:xfrm>
            <a:off x="1595519" y="5067656"/>
            <a:ext cx="9872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289;g2f2558950df_0_15">
            <a:extLst>
              <a:ext uri="{FF2B5EF4-FFF2-40B4-BE49-F238E27FC236}">
                <a16:creationId xmlns:a16="http://schemas.microsoft.com/office/drawing/2014/main" id="{2ED9DCFC-8512-517B-C286-247EBDED552B}"/>
              </a:ext>
            </a:extLst>
          </p:cNvPr>
          <p:cNvSpPr txBox="1"/>
          <p:nvPr/>
        </p:nvSpPr>
        <p:spPr>
          <a:xfrm>
            <a:off x="2679891" y="5098408"/>
            <a:ext cx="984435" cy="28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291;g2f2558950df_0_15">
            <a:extLst>
              <a:ext uri="{FF2B5EF4-FFF2-40B4-BE49-F238E27FC236}">
                <a16:creationId xmlns:a16="http://schemas.microsoft.com/office/drawing/2014/main" id="{45CAAE9D-A38D-927A-FC45-FF08F95780C2}"/>
              </a:ext>
            </a:extLst>
          </p:cNvPr>
          <p:cNvSpPr/>
          <p:nvPr/>
        </p:nvSpPr>
        <p:spPr>
          <a:xfrm>
            <a:off x="475638" y="5387518"/>
            <a:ext cx="995109" cy="133067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2317471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292;g2f2558950df_0_15">
            <a:extLst>
              <a:ext uri="{FF2B5EF4-FFF2-40B4-BE49-F238E27FC236}">
                <a16:creationId xmlns:a16="http://schemas.microsoft.com/office/drawing/2014/main" id="{48BD1021-1C30-09DE-2697-AB25267A7FC7}"/>
              </a:ext>
            </a:extLst>
          </p:cNvPr>
          <p:cNvSpPr/>
          <p:nvPr/>
        </p:nvSpPr>
        <p:spPr>
          <a:xfrm>
            <a:off x="1587683" y="5388498"/>
            <a:ext cx="995108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2315140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293;g2f2558950df_0_15">
            <a:extLst>
              <a:ext uri="{FF2B5EF4-FFF2-40B4-BE49-F238E27FC236}">
                <a16:creationId xmlns:a16="http://schemas.microsoft.com/office/drawing/2014/main" id="{D46C8E84-05AC-5662-E138-E729FDAD411F}"/>
              </a:ext>
            </a:extLst>
          </p:cNvPr>
          <p:cNvSpPr/>
          <p:nvPr/>
        </p:nvSpPr>
        <p:spPr>
          <a:xfrm>
            <a:off x="2678258" y="5388498"/>
            <a:ext cx="995112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2415498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294;g2f2558950df_0_15">
            <a:extLst>
              <a:ext uri="{FF2B5EF4-FFF2-40B4-BE49-F238E27FC236}">
                <a16:creationId xmlns:a16="http://schemas.microsoft.com/office/drawing/2014/main" id="{91B8529F-C1C1-44A7-1045-61ACE462F0E8}"/>
              </a:ext>
            </a:extLst>
          </p:cNvPr>
          <p:cNvSpPr/>
          <p:nvPr/>
        </p:nvSpPr>
        <p:spPr>
          <a:xfrm>
            <a:off x="3775373" y="5389700"/>
            <a:ext cx="995111" cy="13088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2415656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6" name="Google Shape;297;g2f2558950df_0_15">
            <a:extLst>
              <a:ext uri="{FF2B5EF4-FFF2-40B4-BE49-F238E27FC236}">
                <a16:creationId xmlns:a16="http://schemas.microsoft.com/office/drawing/2014/main" id="{05FE6D27-BC65-600A-C260-8DAB3BD793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0743" y="4438822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298;g2f2558950df_0_15">
            <a:extLst>
              <a:ext uri="{FF2B5EF4-FFF2-40B4-BE49-F238E27FC236}">
                <a16:creationId xmlns:a16="http://schemas.microsoft.com/office/drawing/2014/main" id="{5FA22D75-CB88-B89C-7B83-D13BE82904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06" y="4438823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299;g2f2558950df_0_15">
            <a:extLst>
              <a:ext uri="{FF2B5EF4-FFF2-40B4-BE49-F238E27FC236}">
                <a16:creationId xmlns:a16="http://schemas.microsoft.com/office/drawing/2014/main" id="{90AA6F73-A6A0-17B2-25D7-4CE6322259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9712" y="4438822"/>
            <a:ext cx="744791" cy="73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300;g2f2558950df_0_15">
            <a:extLst>
              <a:ext uri="{FF2B5EF4-FFF2-40B4-BE49-F238E27FC236}">
                <a16:creationId xmlns:a16="http://schemas.microsoft.com/office/drawing/2014/main" id="{08551847-B656-502A-290E-43281C3DCC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4248" y="4438822"/>
            <a:ext cx="686802" cy="73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301;g2f2558950df_0_15">
            <a:extLst>
              <a:ext uri="{FF2B5EF4-FFF2-40B4-BE49-F238E27FC236}">
                <a16:creationId xmlns:a16="http://schemas.microsoft.com/office/drawing/2014/main" id="{703A4953-EE35-B0E7-A042-1B2C82F97655}"/>
              </a:ext>
            </a:extLst>
          </p:cNvPr>
          <p:cNvSpPr/>
          <p:nvPr/>
        </p:nvSpPr>
        <p:spPr>
          <a:xfrm>
            <a:off x="4642007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302;g2f2558950df_0_15">
            <a:extLst>
              <a:ext uri="{FF2B5EF4-FFF2-40B4-BE49-F238E27FC236}">
                <a16:creationId xmlns:a16="http://schemas.microsoft.com/office/drawing/2014/main" id="{B087DF9D-6DC0-0943-4D13-4582779111E8}"/>
              </a:ext>
            </a:extLst>
          </p:cNvPr>
          <p:cNvSpPr/>
          <p:nvPr/>
        </p:nvSpPr>
        <p:spPr>
          <a:xfrm rot="10800000">
            <a:off x="4093436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303;g2f2558950df_0_15">
            <a:extLst>
              <a:ext uri="{FF2B5EF4-FFF2-40B4-BE49-F238E27FC236}">
                <a16:creationId xmlns:a16="http://schemas.microsoft.com/office/drawing/2014/main" id="{1CAC1F46-FB42-4523-BD9C-60896B3E9538}"/>
              </a:ext>
            </a:extLst>
          </p:cNvPr>
          <p:cNvSpPr/>
          <p:nvPr/>
        </p:nvSpPr>
        <p:spPr>
          <a:xfrm>
            <a:off x="482258" y="4409910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304;g2f2558950df_0_15">
            <a:extLst>
              <a:ext uri="{FF2B5EF4-FFF2-40B4-BE49-F238E27FC236}">
                <a16:creationId xmlns:a16="http://schemas.microsoft.com/office/drawing/2014/main" id="{6F08D6FB-DBBE-F7E0-FB84-6C7E7506B01F}"/>
              </a:ext>
            </a:extLst>
          </p:cNvPr>
          <p:cNvSpPr/>
          <p:nvPr/>
        </p:nvSpPr>
        <p:spPr>
          <a:xfrm>
            <a:off x="3775389" y="4407497"/>
            <a:ext cx="284940" cy="112415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305;g2f2558950df_0_15">
            <a:extLst>
              <a:ext uri="{FF2B5EF4-FFF2-40B4-BE49-F238E27FC236}">
                <a16:creationId xmlns:a16="http://schemas.microsoft.com/office/drawing/2014/main" id="{4D2D6674-2FED-9085-0014-DF510586470B}"/>
              </a:ext>
            </a:extLst>
          </p:cNvPr>
          <p:cNvSpPr/>
          <p:nvPr/>
        </p:nvSpPr>
        <p:spPr>
          <a:xfrm>
            <a:off x="1594211" y="4407412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6" name="Google Shape;307;g2f2558950df_0_15">
            <a:extLst>
              <a:ext uri="{FF2B5EF4-FFF2-40B4-BE49-F238E27FC236}">
                <a16:creationId xmlns:a16="http://schemas.microsoft.com/office/drawing/2014/main" id="{0179EB55-0BE0-3FEA-FFE1-1AECE55878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523" b="16849"/>
          <a:stretch/>
        </p:blipFill>
        <p:spPr>
          <a:xfrm>
            <a:off x="435524" y="1614515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9" name="Google Shape;310;g2f2558950df_0_15">
            <a:extLst>
              <a:ext uri="{FF2B5EF4-FFF2-40B4-BE49-F238E27FC236}">
                <a16:creationId xmlns:a16="http://schemas.microsoft.com/office/drawing/2014/main" id="{323D8CA8-68E5-891F-81FC-83F82D549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540622"/>
              </p:ext>
            </p:extLst>
          </p:nvPr>
        </p:nvGraphicFramePr>
        <p:xfrm>
          <a:off x="2550476" y="1316796"/>
          <a:ext cx="2330200" cy="14141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7653"/>
                  </a:ext>
                </a:extLst>
              </a:tr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</a:t>
                      </a:r>
                      <a:r>
                        <a:rPr lang="en-US" altLang="ko-KR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BFL-402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48240"/>
                  </a:ext>
                </a:extLst>
              </a:tr>
              <a:tr h="3432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7" name="Google Shape;318;g2f2558950df_0_15">
            <a:extLst>
              <a:ext uri="{FF2B5EF4-FFF2-40B4-BE49-F238E27FC236}">
                <a16:creationId xmlns:a16="http://schemas.microsoft.com/office/drawing/2014/main" id="{DB6D852B-03FC-49CE-61A1-D5AE1F70C8C9}"/>
              </a:ext>
            </a:extLst>
          </p:cNvPr>
          <p:cNvSpPr/>
          <p:nvPr/>
        </p:nvSpPr>
        <p:spPr>
          <a:xfrm>
            <a:off x="4962941" y="1276163"/>
            <a:ext cx="1956600" cy="2970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319;g2f2558950df_0_15">
            <a:extLst>
              <a:ext uri="{FF2B5EF4-FFF2-40B4-BE49-F238E27FC236}">
                <a16:creationId xmlns:a16="http://schemas.microsoft.com/office/drawing/2014/main" id="{FB3CE0D4-D9BF-76F9-5246-3F7B1BE11EA2}"/>
              </a:ext>
            </a:extLst>
          </p:cNvPr>
          <p:cNvSpPr txBox="1"/>
          <p:nvPr/>
        </p:nvSpPr>
        <p:spPr>
          <a:xfrm>
            <a:off x="502455" y="5098408"/>
            <a:ext cx="9683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지벤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ZB-231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321;g2f2558950df_0_15">
            <a:extLst>
              <a:ext uri="{FF2B5EF4-FFF2-40B4-BE49-F238E27FC236}">
                <a16:creationId xmlns:a16="http://schemas.microsoft.com/office/drawing/2014/main" id="{0DB26F15-7A19-DC04-2889-1EE157E4ABF1}"/>
              </a:ext>
            </a:extLst>
          </p:cNvPr>
          <p:cNvSpPr txBox="1"/>
          <p:nvPr/>
        </p:nvSpPr>
        <p:spPr>
          <a:xfrm>
            <a:off x="3779777" y="5098409"/>
            <a:ext cx="990707" cy="28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74;g2f2558950df_0_15">
            <a:extLst>
              <a:ext uri="{FF2B5EF4-FFF2-40B4-BE49-F238E27FC236}">
                <a16:creationId xmlns:a16="http://schemas.microsoft.com/office/drawing/2014/main" id="{EF50E24D-D590-0E2C-9E69-468E414FBB0B}"/>
              </a:ext>
            </a:extLst>
          </p:cNvPr>
          <p:cNvSpPr/>
          <p:nvPr/>
        </p:nvSpPr>
        <p:spPr>
          <a:xfrm>
            <a:off x="353978" y="5938739"/>
            <a:ext cx="4520100" cy="9330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82;g2f2558950df_0_15">
            <a:extLst>
              <a:ext uri="{FF2B5EF4-FFF2-40B4-BE49-F238E27FC236}">
                <a16:creationId xmlns:a16="http://schemas.microsoft.com/office/drawing/2014/main" id="{84E09A7D-3BA4-6E67-D723-912696B7CFAD}"/>
              </a:ext>
            </a:extLst>
          </p:cNvPr>
          <p:cNvSpPr/>
          <p:nvPr/>
        </p:nvSpPr>
        <p:spPr>
          <a:xfrm>
            <a:off x="353703" y="5666451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상세정보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7" name="Google Shape;308;g2f2558950df_0_15" title="    .jpg">
            <a:extLst>
              <a:ext uri="{FF2B5EF4-FFF2-40B4-BE49-F238E27FC236}">
                <a16:creationId xmlns:a16="http://schemas.microsoft.com/office/drawing/2014/main" id="{77939A8B-64C0-CA0C-885F-1BB869330E9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58" t="2508" r="-6" b="89896"/>
          <a:stretch/>
        </p:blipFill>
        <p:spPr>
          <a:xfrm>
            <a:off x="360576" y="5935133"/>
            <a:ext cx="4513227" cy="9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E28E9761-C58C-5299-C2E6-88518F8C6EF1}"/>
              </a:ext>
            </a:extLst>
          </p:cNvPr>
          <p:cNvSpPr/>
          <p:nvPr/>
        </p:nvSpPr>
        <p:spPr>
          <a:xfrm>
            <a:off x="180576" y="6795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D449618-7E54-F835-1275-99A113804FC4}"/>
              </a:ext>
            </a:extLst>
          </p:cNvPr>
          <p:cNvSpPr/>
          <p:nvPr/>
        </p:nvSpPr>
        <p:spPr>
          <a:xfrm>
            <a:off x="3419438" y="12177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8E7A18A6-63E7-5F19-CB82-A9134F3108F3}"/>
              </a:ext>
            </a:extLst>
          </p:cNvPr>
          <p:cNvSpPr/>
          <p:nvPr/>
        </p:nvSpPr>
        <p:spPr>
          <a:xfrm>
            <a:off x="406591" y="13799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0D0DB5B-219F-1A24-D112-13167BEAA0C5}"/>
              </a:ext>
            </a:extLst>
          </p:cNvPr>
          <p:cNvSpPr/>
          <p:nvPr/>
        </p:nvSpPr>
        <p:spPr>
          <a:xfrm>
            <a:off x="4680484" y="21082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3ECD7AA1-0D0B-F149-EB82-96F143D1CA09}"/>
              </a:ext>
            </a:extLst>
          </p:cNvPr>
          <p:cNvSpPr/>
          <p:nvPr/>
        </p:nvSpPr>
        <p:spPr>
          <a:xfrm>
            <a:off x="242144" y="40402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9FF29B1-115B-A7CF-A22F-6D517818A507}"/>
              </a:ext>
            </a:extLst>
          </p:cNvPr>
          <p:cNvSpPr/>
          <p:nvPr/>
        </p:nvSpPr>
        <p:spPr>
          <a:xfrm>
            <a:off x="242144" y="56551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318;g2f2558950df_0_15">
            <a:extLst>
              <a:ext uri="{FF2B5EF4-FFF2-40B4-BE49-F238E27FC236}">
                <a16:creationId xmlns:a16="http://schemas.microsoft.com/office/drawing/2014/main" id="{5B084EC9-6D65-65C1-CA55-76E84E640344}"/>
              </a:ext>
            </a:extLst>
          </p:cNvPr>
          <p:cNvSpPr/>
          <p:nvPr/>
        </p:nvSpPr>
        <p:spPr>
          <a:xfrm>
            <a:off x="4963636" y="1599196"/>
            <a:ext cx="1956600" cy="15525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35AC673B-3E48-A113-212F-2EB82E2EB403}"/>
              </a:ext>
            </a:extLst>
          </p:cNvPr>
          <p:cNvSpPr/>
          <p:nvPr/>
        </p:nvSpPr>
        <p:spPr>
          <a:xfrm>
            <a:off x="6823776" y="3213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FB9E311-352F-C80B-A036-1F6CA7E2B2AF}"/>
              </a:ext>
            </a:extLst>
          </p:cNvPr>
          <p:cNvSpPr/>
          <p:nvPr/>
        </p:nvSpPr>
        <p:spPr>
          <a:xfrm>
            <a:off x="5844225" y="11331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F916FDF4-9510-7DFB-A8C6-058A294598C9}"/>
              </a:ext>
            </a:extLst>
          </p:cNvPr>
          <p:cNvSpPr/>
          <p:nvPr/>
        </p:nvSpPr>
        <p:spPr>
          <a:xfrm>
            <a:off x="5666383" y="16179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88522F-EEF8-34B8-A1DE-E0E25C0CB600}"/>
              </a:ext>
            </a:extLst>
          </p:cNvPr>
          <p:cNvGrpSpPr/>
          <p:nvPr/>
        </p:nvGrpSpPr>
        <p:grpSpPr>
          <a:xfrm>
            <a:off x="295051" y="707960"/>
            <a:ext cx="2842800" cy="180000"/>
            <a:chOff x="225304" y="1085238"/>
            <a:chExt cx="2842800" cy="180000"/>
          </a:xfrm>
        </p:grpSpPr>
        <p:sp>
          <p:nvSpPr>
            <p:cNvPr id="5" name="Google Shape;316;g2fde9f025b9_0_500">
              <a:extLst>
                <a:ext uri="{FF2B5EF4-FFF2-40B4-BE49-F238E27FC236}">
                  <a16:creationId xmlns:a16="http://schemas.microsoft.com/office/drawing/2014/main" id="{046DAE17-320F-6562-B39B-884EC5CFDA02}"/>
                </a:ext>
              </a:extLst>
            </p:cNvPr>
            <p:cNvSpPr/>
            <p:nvPr/>
          </p:nvSpPr>
          <p:spPr>
            <a:xfrm>
              <a:off x="225304" y="1085238"/>
              <a:ext cx="2842800" cy="180000"/>
            </a:xfrm>
            <a:prstGeom prst="roundRect">
              <a:avLst>
                <a:gd name="adj" fmla="val 22486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800" b="1" dirty="0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   &gt;  안전          &gt;    보호구        &gt;    안전화</a:t>
              </a:r>
              <a:endParaRPr sz="800" b="1" i="0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42AEBE69-9235-B436-823D-898C3E81ADE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5117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32C690A8-FD3D-51D7-4C8D-3F34BD284D5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2314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FA1D54F7-D084-D970-13FC-C89B65DAF2E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0053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318;g2f2558950df_0_15">
            <a:extLst>
              <a:ext uri="{FF2B5EF4-FFF2-40B4-BE49-F238E27FC236}">
                <a16:creationId xmlns:a16="http://schemas.microsoft.com/office/drawing/2014/main" id="{A59C52F2-1C0D-9887-701C-A26F083FFBBE}"/>
              </a:ext>
            </a:extLst>
          </p:cNvPr>
          <p:cNvSpPr/>
          <p:nvPr/>
        </p:nvSpPr>
        <p:spPr>
          <a:xfrm>
            <a:off x="4973625" y="3463459"/>
            <a:ext cx="1956600" cy="357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F183D6-6CC6-7580-3BF0-5EA0C571C73B}"/>
              </a:ext>
            </a:extLst>
          </p:cNvPr>
          <p:cNvSpPr/>
          <p:nvPr/>
        </p:nvSpPr>
        <p:spPr>
          <a:xfrm>
            <a:off x="5873235" y="37689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71;g2f2558950df_0_15">
            <a:extLst>
              <a:ext uri="{FF2B5EF4-FFF2-40B4-BE49-F238E27FC236}">
                <a16:creationId xmlns:a16="http://schemas.microsoft.com/office/drawing/2014/main" id="{C202ABA8-79C3-E5F8-FC0C-FF8D328BA752}"/>
              </a:ext>
            </a:extLst>
          </p:cNvPr>
          <p:cNvSpPr/>
          <p:nvPr/>
        </p:nvSpPr>
        <p:spPr>
          <a:xfrm>
            <a:off x="2614411" y="1331298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9;g2f2558950df_0_15">
            <a:extLst>
              <a:ext uri="{FF2B5EF4-FFF2-40B4-BE49-F238E27FC236}">
                <a16:creationId xmlns:a16="http://schemas.microsoft.com/office/drawing/2014/main" id="{B4E6032B-037C-8186-6E61-39ADDA95205E}"/>
              </a:ext>
            </a:extLst>
          </p:cNvPr>
          <p:cNvSpPr/>
          <p:nvPr/>
        </p:nvSpPr>
        <p:spPr>
          <a:xfrm>
            <a:off x="3031711" y="1330021"/>
            <a:ext cx="375000" cy="157200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C3AFF81-28FE-297A-CA78-52C132240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181"/>
              </p:ext>
            </p:extLst>
          </p:nvPr>
        </p:nvGraphicFramePr>
        <p:xfrm>
          <a:off x="2582791" y="2606250"/>
          <a:ext cx="2330200" cy="12811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3977491395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675550423"/>
                    </a:ext>
                  </a:extLst>
                </a:gridCol>
              </a:tblGrid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6720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05916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1켤레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1784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  <a:endParaRPr sz="700" u="sng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9969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09282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견적서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7850"/>
                  </a:ext>
                </a:extLst>
              </a:tr>
            </a:tbl>
          </a:graphicData>
        </a:graphic>
      </p:graphicFrame>
      <p:sp>
        <p:nvSpPr>
          <p:cNvPr id="1179" name="Google Shape;320;g2f2558950df_0_15">
            <a:extLst>
              <a:ext uri="{FF2B5EF4-FFF2-40B4-BE49-F238E27FC236}">
                <a16:creationId xmlns:a16="http://schemas.microsoft.com/office/drawing/2014/main" id="{035B9DDB-08AC-4149-02E4-3396146C550B}"/>
              </a:ext>
            </a:extLst>
          </p:cNvPr>
          <p:cNvSpPr/>
          <p:nvPr/>
        </p:nvSpPr>
        <p:spPr>
          <a:xfrm>
            <a:off x="2581984" y="2611554"/>
            <a:ext cx="2260800" cy="141248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4CD8EDA4-68E4-689D-14DD-C3B29DCDDE42}"/>
              </a:ext>
            </a:extLst>
          </p:cNvPr>
          <p:cNvSpPr/>
          <p:nvPr/>
        </p:nvSpPr>
        <p:spPr>
          <a:xfrm>
            <a:off x="4690413" y="25987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20;g2f2558950df_0_15">
            <a:extLst>
              <a:ext uri="{FF2B5EF4-FFF2-40B4-BE49-F238E27FC236}">
                <a16:creationId xmlns:a16="http://schemas.microsoft.com/office/drawing/2014/main" id="{8149400B-0D92-0B91-B7D1-9F422FE0763A}"/>
              </a:ext>
            </a:extLst>
          </p:cNvPr>
          <p:cNvSpPr/>
          <p:nvPr/>
        </p:nvSpPr>
        <p:spPr>
          <a:xfrm>
            <a:off x="2578188" y="2086732"/>
            <a:ext cx="2260800" cy="46789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DD4A902B-844E-D20B-A028-BE76EFE7AF98}"/>
              </a:ext>
            </a:extLst>
          </p:cNvPr>
          <p:cNvSpPr>
            <a:spLocks/>
          </p:cNvSpPr>
          <p:nvPr/>
        </p:nvSpPr>
        <p:spPr>
          <a:xfrm>
            <a:off x="4953000" y="5724857"/>
            <a:ext cx="3403437" cy="1822763"/>
          </a:xfrm>
          <a:prstGeom prst="roundRect">
            <a:avLst>
              <a:gd name="adj" fmla="val 4626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개발팀에 확인한 내용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공유드립니다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기능적으로 템플릿을 제공하는 것은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설명에 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탬플릿을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제공하는 것은 정책 확인이 우선되어야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할것으로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보입니다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상세를 입력하지 않은 공급사를 구분하기위해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상품 상세 입력여부를 확인하는 기능이 있는 것으로 확인되었습니다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기능은 차후 공급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평가에 활용가능성이 있는 기능입니다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상세 영역에 템플릿을 사용할 경우 해당 정책 및  기능을 사용할 수 없게 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설명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템플릿 기능을 사용하기 위해서는  해당 정책 수정을 수정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보완 해주시기 바랍니다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584" y="5604302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501401"/>
              </p:ext>
            </p:extLst>
          </p:nvPr>
        </p:nvGraphicFramePr>
        <p:xfrm>
          <a:off x="3471090" y="5915207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0977" y="6468343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034" y="6468343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584758"/>
              </p:ext>
            </p:extLst>
          </p:nvPr>
        </p:nvGraphicFramePr>
        <p:xfrm>
          <a:off x="3471090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0977" y="5086601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034" y="5086601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110" y="4577919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090" y="4153836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디폴트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2256929" y="3704281"/>
            <a:ext cx="1375666" cy="105265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1"/>
            <a:endCxn id="79" idx="1"/>
          </p:cNvCxnSpPr>
          <p:nvPr/>
        </p:nvCxnSpPr>
        <p:spPr>
          <a:xfrm rot="10800000" flipV="1">
            <a:off x="3471091" y="5193846"/>
            <a:ext cx="689887" cy="1173376"/>
          </a:xfrm>
          <a:prstGeom prst="bentConnector3">
            <a:avLst>
              <a:gd name="adj1" fmla="val 133136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5AF994F-737B-86E5-5B95-EC20DA2A04C7}"/>
              </a:ext>
            </a:extLst>
          </p:cNvPr>
          <p:cNvSpPr>
            <a:spLocks/>
          </p:cNvSpPr>
          <p:nvPr/>
        </p:nvSpPr>
        <p:spPr>
          <a:xfrm>
            <a:off x="-61353" y="4468611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컨펌팝업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3591</TotalTime>
  <Words>2523</Words>
  <Application>Microsoft Office PowerPoint</Application>
  <PresentationFormat>A4 용지(210x297mm)</PresentationFormat>
  <Paragraphs>915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Malgun Gothic Semilight</vt:lpstr>
      <vt:lpstr>Malgun Gothic</vt:lpstr>
      <vt:lpstr>Malgun Gothic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24</cp:revision>
  <dcterms:created xsi:type="dcterms:W3CDTF">2024-10-08T00:49:16Z</dcterms:created>
  <dcterms:modified xsi:type="dcterms:W3CDTF">2024-11-14T07:44:23Z</dcterms:modified>
</cp:coreProperties>
</file>