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65" r:id="rId6"/>
    <p:sldId id="269" r:id="rId7"/>
    <p:sldId id="270" r:id="rId8"/>
    <p:sldId id="271" r:id="rId9"/>
    <p:sldId id="287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190"/>
  </p:normalViewPr>
  <p:slideViewPr>
    <p:cSldViewPr snapToGrid="0">
      <p:cViewPr varScale="1">
        <p:scale>
          <a:sx n="119" d="100"/>
          <a:sy n="119" d="100"/>
        </p:scale>
        <p:origin x="2264" y="176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00070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23288"/>
              </p:ext>
            </p:extLst>
          </p:nvPr>
        </p:nvGraphicFramePr>
        <p:xfrm>
          <a:off x="7858125" y="426720"/>
          <a:ext cx="2047875" cy="60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581" name="Google Shape;2036;g27fe52d962f_1_4065">
            <a:extLst>
              <a:ext uri="{FF2B5EF4-FFF2-40B4-BE49-F238E27FC236}">
                <a16:creationId xmlns:a16="http://schemas.microsoft.com/office/drawing/2014/main" id="{1EC5D4DC-84F9-F98D-F2CE-F81EFE218979}"/>
              </a:ext>
            </a:extLst>
          </p:cNvPr>
          <p:cNvSpPr/>
          <p:nvPr/>
        </p:nvSpPr>
        <p:spPr>
          <a:xfrm>
            <a:off x="192823" y="1360188"/>
            <a:ext cx="2526789" cy="980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20" name="Google Shape;2078;g27fe52d962f_1_4065">
            <a:extLst>
              <a:ext uri="{FF2B5EF4-FFF2-40B4-BE49-F238E27FC236}">
                <a16:creationId xmlns:a16="http://schemas.microsoft.com/office/drawing/2014/main" id="{A979EA06-8EF3-9924-7E9D-98FFEB5FE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12825"/>
              </p:ext>
            </p:extLst>
          </p:nvPr>
        </p:nvGraphicFramePr>
        <p:xfrm>
          <a:off x="5722470" y="2980551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010013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2090;g27fe52d962f_1_4065">
            <a:extLst>
              <a:ext uri="{FF2B5EF4-FFF2-40B4-BE49-F238E27FC236}">
                <a16:creationId xmlns:a16="http://schemas.microsoft.com/office/drawing/2014/main" id="{FA61BF73-5C84-6BF9-7F4A-3FA113A76498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348;g27fe52d962f_1_4429">
            <a:extLst>
              <a:ext uri="{FF2B5EF4-FFF2-40B4-BE49-F238E27FC236}">
                <a16:creationId xmlns:a16="http://schemas.microsoft.com/office/drawing/2014/main" id="{AAAFBD41-70B6-EBC3-023F-0A4E3DC80983}"/>
              </a:ext>
            </a:extLst>
          </p:cNvPr>
          <p:cNvSpPr/>
          <p:nvPr/>
        </p:nvSpPr>
        <p:spPr>
          <a:xfrm>
            <a:off x="5721661" y="3229143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356;g27fe52d962f_1_4429">
            <a:extLst>
              <a:ext uri="{FF2B5EF4-FFF2-40B4-BE49-F238E27FC236}">
                <a16:creationId xmlns:a16="http://schemas.microsoft.com/office/drawing/2014/main" id="{565B04A4-C040-E78C-CF51-8D8113D968EB}"/>
              </a:ext>
            </a:extLst>
          </p:cNvPr>
          <p:cNvSpPr/>
          <p:nvPr/>
        </p:nvSpPr>
        <p:spPr>
          <a:xfrm>
            <a:off x="5790186" y="3290636"/>
            <a:ext cx="1689600" cy="338723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7,561,818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+ </a:t>
            </a: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756,182</a:t>
            </a:r>
            <a:r>
              <a:rPr lang="ko-KR" altLang="en-US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6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23654"/>
              </p:ext>
            </p:extLst>
          </p:nvPr>
        </p:nvGraphicFramePr>
        <p:xfrm>
          <a:off x="241300" y="1384027"/>
          <a:ext cx="2478312" cy="70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899423" y="1410723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7A1E71-8439-F3B6-4662-B31986F2E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37598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34" name="Google Shape;2099;g27fe52d962f_1_4065">
            <a:extLst>
              <a:ext uri="{FF2B5EF4-FFF2-40B4-BE49-F238E27FC236}">
                <a16:creationId xmlns:a16="http://schemas.microsoft.com/office/drawing/2014/main" id="{3F386861-CB1E-64FB-0D29-BB36414CB5D7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EE6267BD-63B9-4F7E-0EEE-7005C3FCEB35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26839"/>
              </p:ext>
            </p:extLst>
          </p:nvPr>
        </p:nvGraphicFramePr>
        <p:xfrm>
          <a:off x="5763618" y="1458200"/>
          <a:ext cx="1778496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(010-2222-3333)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57484"/>
              </p:ext>
            </p:extLst>
          </p:nvPr>
        </p:nvGraphicFramePr>
        <p:xfrm>
          <a:off x="5763618" y="2043778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551E77A6-7BB5-5E33-473C-A5BCD856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099;g27fe52d962f_1_4065">
            <a:extLst>
              <a:ext uri="{FF2B5EF4-FFF2-40B4-BE49-F238E27FC236}">
                <a16:creationId xmlns:a16="http://schemas.microsoft.com/office/drawing/2014/main" id="{4B27EEF8-FC5C-8B19-B47D-4E0BB01AACA3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99;g27fe52d962f_1_4065">
            <a:extLst>
              <a:ext uri="{FF2B5EF4-FFF2-40B4-BE49-F238E27FC236}">
                <a16:creationId xmlns:a16="http://schemas.microsoft.com/office/drawing/2014/main" id="{CAA1C918-74C6-5A5A-4501-AB687D118C9A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9;g27fe52d962f_1_4065">
            <a:extLst>
              <a:ext uri="{FF2B5EF4-FFF2-40B4-BE49-F238E27FC236}">
                <a16:creationId xmlns:a16="http://schemas.microsoft.com/office/drawing/2014/main" id="{77F5D254-A058-99F5-6393-1E44442B8FEB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192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90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6730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4413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3970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958915"/>
              </p:ext>
            </p:extLst>
          </p:nvPr>
        </p:nvGraphicFramePr>
        <p:xfrm>
          <a:off x="7858125" y="426720"/>
          <a:ext cx="2047875" cy="59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 선택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2036;g27fe52d962f_1_4065">
            <a:extLst>
              <a:ext uri="{FF2B5EF4-FFF2-40B4-BE49-F238E27FC236}">
                <a16:creationId xmlns:a16="http://schemas.microsoft.com/office/drawing/2014/main" id="{E9774D0C-6236-CD65-318C-94F2246E3C53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2090;g27fe52d962f_1_4065">
            <a:extLst>
              <a:ext uri="{FF2B5EF4-FFF2-40B4-BE49-F238E27FC236}">
                <a16:creationId xmlns:a16="http://schemas.microsoft.com/office/drawing/2014/main" id="{1DCB7934-AEED-C05D-FA37-625E476873C3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4" name="표 1403">
            <a:extLst>
              <a:ext uri="{FF2B5EF4-FFF2-40B4-BE49-F238E27FC236}">
                <a16:creationId xmlns:a16="http://schemas.microsoft.com/office/drawing/2014/main" id="{F37779A7-8657-EB25-531E-DA335A6C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80196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575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공사기간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41586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05" name="Google Shape;2236;g27fe52d962f_1_4247">
            <a:extLst>
              <a:ext uri="{FF2B5EF4-FFF2-40B4-BE49-F238E27FC236}">
                <a16:creationId xmlns:a16="http://schemas.microsoft.com/office/drawing/2014/main" id="{928062F4-AD69-F34E-33F9-C3C368466E61}"/>
              </a:ext>
            </a:extLst>
          </p:cNvPr>
          <p:cNvSpPr/>
          <p:nvPr/>
        </p:nvSpPr>
        <p:spPr>
          <a:xfrm>
            <a:off x="1178662" y="1421701"/>
            <a:ext cx="904138" cy="172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산업안전보관관리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6" name="표 1405">
            <a:extLst>
              <a:ext uri="{FF2B5EF4-FFF2-40B4-BE49-F238E27FC236}">
                <a16:creationId xmlns:a16="http://schemas.microsoft.com/office/drawing/2014/main" id="{392FB2E9-0617-B202-3A53-618156CC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7619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1408" name="Google Shape;2097;g27fe52d962f_1_4065">
            <a:extLst>
              <a:ext uri="{FF2B5EF4-FFF2-40B4-BE49-F238E27FC236}">
                <a16:creationId xmlns:a16="http://schemas.microsoft.com/office/drawing/2014/main" id="{571C0689-456C-7C87-93D1-D69E32BBC08B}"/>
              </a:ext>
            </a:extLst>
          </p:cNvPr>
          <p:cNvSpPr/>
          <p:nvPr/>
        </p:nvSpPr>
        <p:spPr>
          <a:xfrm>
            <a:off x="4195417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2236;g27fe52d962f_1_4247">
            <a:extLst>
              <a:ext uri="{FF2B5EF4-FFF2-40B4-BE49-F238E27FC236}">
                <a16:creationId xmlns:a16="http://schemas.microsoft.com/office/drawing/2014/main" id="{1583F935-7680-3F4D-EB54-15DB3EAAD250}"/>
              </a:ext>
            </a:extLst>
          </p:cNvPr>
          <p:cNvSpPr/>
          <p:nvPr/>
        </p:nvSpPr>
        <p:spPr>
          <a:xfrm>
            <a:off x="3483837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11589"/>
              </p:ext>
            </p:extLst>
          </p:nvPr>
        </p:nvGraphicFramePr>
        <p:xfrm>
          <a:off x="5790186" y="1458200"/>
          <a:ext cx="1751928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sp>
        <p:nvSpPr>
          <p:cNvPr id="1491" name="Google Shape;2077;g27fe52d962f_1_4065">
            <a:extLst>
              <a:ext uri="{FF2B5EF4-FFF2-40B4-BE49-F238E27FC236}">
                <a16:creationId xmlns:a16="http://schemas.microsoft.com/office/drawing/2014/main" id="{ED9FB184-769D-B13B-503E-19984C6D5356}"/>
              </a:ext>
            </a:extLst>
          </p:cNvPr>
          <p:cNvSpPr/>
          <p:nvPr/>
        </p:nvSpPr>
        <p:spPr>
          <a:xfrm>
            <a:off x="5722473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92" name="Google Shape;2078;g27fe52d962f_1_4065">
            <a:extLst>
              <a:ext uri="{FF2B5EF4-FFF2-40B4-BE49-F238E27FC236}">
                <a16:creationId xmlns:a16="http://schemas.microsoft.com/office/drawing/2014/main" id="{307057A2-4E8F-BD1A-6C67-24E1368CC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221214"/>
              </p:ext>
            </p:extLst>
          </p:nvPr>
        </p:nvGraphicFramePr>
        <p:xfrm>
          <a:off x="5722470" y="2980551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93" name="Google Shape;2133;g27fe52d962f_1_4065">
            <a:extLst>
              <a:ext uri="{FF2B5EF4-FFF2-40B4-BE49-F238E27FC236}">
                <a16:creationId xmlns:a16="http://schemas.microsoft.com/office/drawing/2014/main" id="{8F63FE0B-708F-B137-716D-8193BA400A24}"/>
              </a:ext>
            </a:extLst>
          </p:cNvPr>
          <p:cNvSpPr/>
          <p:nvPr/>
        </p:nvSpPr>
        <p:spPr>
          <a:xfrm>
            <a:off x="6688497" y="37496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4" name="Google Shape;2348;g27fe52d962f_1_4429">
            <a:extLst>
              <a:ext uri="{FF2B5EF4-FFF2-40B4-BE49-F238E27FC236}">
                <a16:creationId xmlns:a16="http://schemas.microsoft.com/office/drawing/2014/main" id="{BCAA5CA5-1618-E591-1412-8E450270C9A0}"/>
              </a:ext>
            </a:extLst>
          </p:cNvPr>
          <p:cNvSpPr/>
          <p:nvPr/>
        </p:nvSpPr>
        <p:spPr>
          <a:xfrm>
            <a:off x="5721661" y="3229143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5" name="Google Shape;2356;g27fe52d962f_1_4429">
            <a:extLst>
              <a:ext uri="{FF2B5EF4-FFF2-40B4-BE49-F238E27FC236}">
                <a16:creationId xmlns:a16="http://schemas.microsoft.com/office/drawing/2014/main" id="{04883245-5480-17AE-06AE-A24D89191F8A}"/>
              </a:ext>
            </a:extLst>
          </p:cNvPr>
          <p:cNvSpPr/>
          <p:nvPr/>
        </p:nvSpPr>
        <p:spPr>
          <a:xfrm>
            <a:off x="5790186" y="3290636"/>
            <a:ext cx="1689600" cy="338723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7,561,818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+ </a:t>
            </a:r>
            <a:r>
              <a:rPr lang="ko-KR" altLang="en-US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756,182</a:t>
            </a:r>
            <a:r>
              <a:rPr lang="ko-KR" altLang="en-US" sz="6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600" b="1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600" b="1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래픽 3" descr="확인란 선택됨 단색으로 채워진">
            <a:extLst>
              <a:ext uri="{FF2B5EF4-FFF2-40B4-BE49-F238E27FC236}">
                <a16:creationId xmlns:a16="http://schemas.microsoft.com/office/drawing/2014/main" id="{E248CB03-9B52-EC9B-8458-FAA75FF0F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1881" y="1414071"/>
            <a:ext cx="205903" cy="20590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18155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2099;g27fe52d962f_1_4065">
            <a:extLst>
              <a:ext uri="{FF2B5EF4-FFF2-40B4-BE49-F238E27FC236}">
                <a16:creationId xmlns:a16="http://schemas.microsoft.com/office/drawing/2014/main" id="{14AEB1BF-5774-5E9A-58CA-EC1549ACC1E9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2099;g27fe52d962f_1_4065">
            <a:extLst>
              <a:ext uri="{FF2B5EF4-FFF2-40B4-BE49-F238E27FC236}">
                <a16:creationId xmlns:a16="http://schemas.microsoft.com/office/drawing/2014/main" id="{109C0AC6-1C11-8A13-A488-FEEFD1DA1BC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2099;g27fe52d962f_1_4065">
            <a:extLst>
              <a:ext uri="{FF2B5EF4-FFF2-40B4-BE49-F238E27FC236}">
                <a16:creationId xmlns:a16="http://schemas.microsoft.com/office/drawing/2014/main" id="{44256490-0870-2776-CD70-E091084D743E}"/>
              </a:ext>
            </a:extLst>
          </p:cNvPr>
          <p:cNvSpPr/>
          <p:nvPr/>
        </p:nvSpPr>
        <p:spPr>
          <a:xfrm>
            <a:off x="899423" y="210840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2099;g27fe52d962f_1_4065">
            <a:extLst>
              <a:ext uri="{FF2B5EF4-FFF2-40B4-BE49-F238E27FC236}">
                <a16:creationId xmlns:a16="http://schemas.microsoft.com/office/drawing/2014/main" id="{88BBF737-0728-0F96-E7F6-3E4E59CA87D6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099;g27fe52d962f_1_4065">
            <a:extLst>
              <a:ext uri="{FF2B5EF4-FFF2-40B4-BE49-F238E27FC236}">
                <a16:creationId xmlns:a16="http://schemas.microsoft.com/office/drawing/2014/main" id="{E7B238B3-FFD6-5D38-BE7B-41FC932521A4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2099;g27fe52d962f_1_4065">
            <a:extLst>
              <a:ext uri="{FF2B5EF4-FFF2-40B4-BE49-F238E27FC236}">
                <a16:creationId xmlns:a16="http://schemas.microsoft.com/office/drawing/2014/main" id="{C5C4468C-D3EE-D069-E505-CECE34ADD3F6}"/>
              </a:ext>
            </a:extLst>
          </p:cNvPr>
          <p:cNvSpPr/>
          <p:nvPr/>
        </p:nvSpPr>
        <p:spPr>
          <a:xfrm>
            <a:off x="899423" y="187965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2024.08.01 - 2024.09.30</a:t>
            </a: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699;g2fb18904de5_2_107">
            <a:extLst>
              <a:ext uri="{FF2B5EF4-FFF2-40B4-BE49-F238E27FC236}">
                <a16:creationId xmlns:a16="http://schemas.microsoft.com/office/drawing/2014/main" id="{3777A6FA-3208-8761-0DC1-6B167F880298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1" name="Google Shape;1699;g2fb18904de5_2_107">
            <a:extLst>
              <a:ext uri="{FF2B5EF4-FFF2-40B4-BE49-F238E27FC236}">
                <a16:creationId xmlns:a16="http://schemas.microsoft.com/office/drawing/2014/main" id="{D3536308-A8DC-094E-C42F-7CCED175A190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8" name="Google Shape;1699;g2fb18904de5_2_107">
            <a:extLst>
              <a:ext uri="{FF2B5EF4-FFF2-40B4-BE49-F238E27FC236}">
                <a16:creationId xmlns:a16="http://schemas.microsoft.com/office/drawing/2014/main" id="{432FD33F-8253-3D13-F80C-884CFA59E44A}"/>
              </a:ext>
            </a:extLst>
          </p:cNvPr>
          <p:cNvSpPr/>
          <p:nvPr/>
        </p:nvSpPr>
        <p:spPr>
          <a:xfrm>
            <a:off x="6562223" y="3970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9" name="Google Shape;1699;g2fb18904de5_2_107">
            <a:extLst>
              <a:ext uri="{FF2B5EF4-FFF2-40B4-BE49-F238E27FC236}">
                <a16:creationId xmlns:a16="http://schemas.microsoft.com/office/drawing/2014/main" id="{9F97DF26-2FB4-5119-968D-466D2D5D759D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03031"/>
              </p:ext>
            </p:extLst>
          </p:nvPr>
        </p:nvGraphicFramePr>
        <p:xfrm>
          <a:off x="7858125" y="426720"/>
          <a:ext cx="2047875" cy="64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88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880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70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주문사유는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직접입력한다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5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팝업화면에서 지급자를 선택하여 입력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다수지급자 선택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2289;g27fe52d962f_1_4429">
            <a:extLst>
              <a:ext uri="{FF2B5EF4-FFF2-40B4-BE49-F238E27FC236}">
                <a16:creationId xmlns:a16="http://schemas.microsoft.com/office/drawing/2014/main" id="{5EAB6574-9C6A-79B1-9796-C660F38849C4}"/>
              </a:ext>
            </a:extLst>
          </p:cNvPr>
          <p:cNvSpPr/>
          <p:nvPr/>
        </p:nvSpPr>
        <p:spPr>
          <a:xfrm>
            <a:off x="5722561" y="4621210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9" name="Google Shape;2290;g27fe52d962f_1_4429">
            <a:extLst>
              <a:ext uri="{FF2B5EF4-FFF2-40B4-BE49-F238E27FC236}">
                <a16:creationId xmlns:a16="http://schemas.microsoft.com/office/drawing/2014/main" id="{E0DA7D48-7E94-8FA2-03A0-E8D07FF95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05205"/>
              </p:ext>
            </p:extLst>
          </p:nvPr>
        </p:nvGraphicFramePr>
        <p:xfrm>
          <a:off x="5722558" y="357753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54128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617222"/>
            <a:ext cx="1866000" cy="87197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7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6" name="Google Shape;2347;g27fe52d962f_1_4429">
            <a:extLst>
              <a:ext uri="{FF2B5EF4-FFF2-40B4-BE49-F238E27FC236}">
                <a16:creationId xmlns:a16="http://schemas.microsoft.com/office/drawing/2014/main" id="{9FA621B2-95D2-CFEC-A24A-F181029217CC}"/>
              </a:ext>
            </a:extLst>
          </p:cNvPr>
          <p:cNvSpPr/>
          <p:nvPr/>
        </p:nvSpPr>
        <p:spPr>
          <a:xfrm>
            <a:off x="6688585" y="4621210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7" name="Google Shape;2348;g27fe52d962f_1_4429">
            <a:extLst>
              <a:ext uri="{FF2B5EF4-FFF2-40B4-BE49-F238E27FC236}">
                <a16:creationId xmlns:a16="http://schemas.microsoft.com/office/drawing/2014/main" id="{CC117014-F761-B5BB-6987-9D0DA125B1F0}"/>
              </a:ext>
            </a:extLst>
          </p:cNvPr>
          <p:cNvSpPr/>
          <p:nvPr/>
        </p:nvSpPr>
        <p:spPr>
          <a:xfrm>
            <a:off x="5721661" y="3810544"/>
            <a:ext cx="1866000" cy="74741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8" name="Google Shape;2349;g27fe52d962f_1_4429">
            <a:extLst>
              <a:ext uri="{FF2B5EF4-FFF2-40B4-BE49-F238E27FC236}">
                <a16:creationId xmlns:a16="http://schemas.microsoft.com/office/drawing/2014/main" id="{7387CC24-D30B-5108-6817-CCBE3D3FEF8A}"/>
              </a:ext>
            </a:extLst>
          </p:cNvPr>
          <p:cNvSpPr/>
          <p:nvPr/>
        </p:nvSpPr>
        <p:spPr>
          <a:xfrm>
            <a:off x="5790186" y="2839658"/>
            <a:ext cx="1689600" cy="578860"/>
          </a:xfrm>
          <a:prstGeom prst="roundRect">
            <a:avLst>
              <a:gd name="adj" fmla="val 868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5" name="Google Shape;2356;g27fe52d962f_1_4429">
            <a:extLst>
              <a:ext uri="{FF2B5EF4-FFF2-40B4-BE49-F238E27FC236}">
                <a16:creationId xmlns:a16="http://schemas.microsoft.com/office/drawing/2014/main" id="{B3EA2109-99CD-7E51-1046-43EE4EDC9727}"/>
              </a:ext>
            </a:extLst>
          </p:cNvPr>
          <p:cNvSpPr/>
          <p:nvPr/>
        </p:nvSpPr>
        <p:spPr>
          <a:xfrm>
            <a:off x="5790186" y="3868433"/>
            <a:ext cx="1689600" cy="633900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sp>
        <p:nvSpPr>
          <p:cNvPr id="22" name="Google Shape;2036;g27fe52d962f_1_4065">
            <a:extLst>
              <a:ext uri="{FF2B5EF4-FFF2-40B4-BE49-F238E27FC236}">
                <a16:creationId xmlns:a16="http://schemas.microsoft.com/office/drawing/2014/main" id="{F2F40450-3297-DCB3-3EF5-4A34FEA6F9C2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0;g27fe52d962f_1_4065">
            <a:extLst>
              <a:ext uri="{FF2B5EF4-FFF2-40B4-BE49-F238E27FC236}">
                <a16:creationId xmlns:a16="http://schemas.microsoft.com/office/drawing/2014/main" id="{94AC59F9-DAB6-8BDA-8458-0DF7DC13B88B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6BD9DAB-5D59-0BF4-F025-24991A6C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9450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451876"/>
                  </a:ext>
                </a:extLst>
              </a:tr>
            </a:tbl>
          </a:graphicData>
        </a:graphic>
      </p:graphicFrame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A0D642E8-F7C2-1370-AE20-FB00A809A0CA}"/>
              </a:ext>
            </a:extLst>
          </p:cNvPr>
          <p:cNvSpPr/>
          <p:nvPr/>
        </p:nvSpPr>
        <p:spPr>
          <a:xfrm>
            <a:off x="899422" y="1421700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E1D0294-A546-3226-5249-233BB6DB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76876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4020"/>
              </p:ext>
            </p:extLst>
          </p:nvPr>
        </p:nvGraphicFramePr>
        <p:xfrm>
          <a:off x="5790185" y="1975433"/>
          <a:ext cx="1751929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50726"/>
              </p:ext>
            </p:extLst>
          </p:nvPr>
        </p:nvGraphicFramePr>
        <p:xfrm>
          <a:off x="5861061" y="2883928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2928"/>
              </p:ext>
            </p:extLst>
          </p:nvPr>
        </p:nvGraphicFramePr>
        <p:xfrm>
          <a:off x="5861061" y="3922724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1045"/>
              </p:ext>
            </p:extLst>
          </p:nvPr>
        </p:nvGraphicFramePr>
        <p:xfrm>
          <a:off x="192824" y="2741943"/>
          <a:ext cx="5309906" cy="3401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2099;g27fe52d962f_1_4065">
            <a:extLst>
              <a:ext uri="{FF2B5EF4-FFF2-40B4-BE49-F238E27FC236}">
                <a16:creationId xmlns:a16="http://schemas.microsoft.com/office/drawing/2014/main" id="{917DBC4B-6F20-27A2-F78D-6A41B9EB34B0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2099;g27fe52d962f_1_4065">
            <a:extLst>
              <a:ext uri="{FF2B5EF4-FFF2-40B4-BE49-F238E27FC236}">
                <a16:creationId xmlns:a16="http://schemas.microsoft.com/office/drawing/2014/main" id="{610675C4-07AC-1E69-C997-34893324DF6A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2099;g27fe52d962f_1_4065">
            <a:extLst>
              <a:ext uri="{FF2B5EF4-FFF2-40B4-BE49-F238E27FC236}">
                <a16:creationId xmlns:a16="http://schemas.microsoft.com/office/drawing/2014/main" id="{BAF2E534-25B7-F6F4-9ABB-97B83D0A827D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2099;g27fe52d962f_1_4065">
            <a:extLst>
              <a:ext uri="{FF2B5EF4-FFF2-40B4-BE49-F238E27FC236}">
                <a16:creationId xmlns:a16="http://schemas.microsoft.com/office/drawing/2014/main" id="{35388E70-D0CF-981F-173C-987A0FDD8BEC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2099;g27fe52d962f_1_4065">
            <a:extLst>
              <a:ext uri="{FF2B5EF4-FFF2-40B4-BE49-F238E27FC236}">
                <a16:creationId xmlns:a16="http://schemas.microsoft.com/office/drawing/2014/main" id="{658E7F6D-D32A-6CAD-F388-BD30877B3089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2099;g27fe52d962f_1_4065">
            <a:extLst>
              <a:ext uri="{FF2B5EF4-FFF2-40B4-BE49-F238E27FC236}">
                <a16:creationId xmlns:a16="http://schemas.microsoft.com/office/drawing/2014/main" id="{940BF3EB-0518-8040-26C5-686F9F50ECD8}"/>
              </a:ext>
            </a:extLst>
          </p:cNvPr>
          <p:cNvSpPr/>
          <p:nvPr/>
        </p:nvSpPr>
        <p:spPr>
          <a:xfrm>
            <a:off x="899423" y="2110902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002912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020056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4" name="Google Shape;1699;g2fb18904de5_2_107">
            <a:extLst>
              <a:ext uri="{FF2B5EF4-FFF2-40B4-BE49-F238E27FC236}">
                <a16:creationId xmlns:a16="http://schemas.microsoft.com/office/drawing/2014/main" id="{B9A62AD5-7E97-FE73-A236-70BCF804D0F6}"/>
              </a:ext>
            </a:extLst>
          </p:cNvPr>
          <p:cNvSpPr/>
          <p:nvPr/>
        </p:nvSpPr>
        <p:spPr>
          <a:xfrm>
            <a:off x="6562223" y="3513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554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7" name="Google Shape;1699;g2fb18904de5_2_107">
            <a:extLst>
              <a:ext uri="{FF2B5EF4-FFF2-40B4-BE49-F238E27FC236}">
                <a16:creationId xmlns:a16="http://schemas.microsoft.com/office/drawing/2014/main" id="{29922D57-9BEA-B77C-8BD2-0889BCF39B20}"/>
              </a:ext>
            </a:extLst>
          </p:cNvPr>
          <p:cNvSpPr/>
          <p:nvPr/>
        </p:nvSpPr>
        <p:spPr>
          <a:xfrm>
            <a:off x="6562223" y="4859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2236;g27fe52d962f_1_4247">
            <a:extLst>
              <a:ext uri="{FF2B5EF4-FFF2-40B4-BE49-F238E27FC236}">
                <a16:creationId xmlns:a16="http://schemas.microsoft.com/office/drawing/2014/main" id="{3D8C8DCA-06DC-36F6-68AD-A273D2D9FFDB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2097;g27fe52d962f_1_4065">
            <a:extLst>
              <a:ext uri="{FF2B5EF4-FFF2-40B4-BE49-F238E27FC236}">
                <a16:creationId xmlns:a16="http://schemas.microsoft.com/office/drawing/2014/main" id="{32CD844B-D9AF-B544-A4E4-61BCA93BA076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0" name="그래픽 1289" descr="확인란 선택됨 단색으로 채워진">
            <a:extLst>
              <a:ext uri="{FF2B5EF4-FFF2-40B4-BE49-F238E27FC236}">
                <a16:creationId xmlns:a16="http://schemas.microsoft.com/office/drawing/2014/main" id="{AC3F0405-166E-4991-822C-ACA23D70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182834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041961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59609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5960966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177417" y="60278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/>
        </p:nvGraphicFramePr>
        <p:xfrm>
          <a:off x="688638" y="1544375"/>
          <a:ext cx="3825475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17;g28120bc8d10_0_307">
            <a:extLst>
              <a:ext uri="{FF2B5EF4-FFF2-40B4-BE49-F238E27FC236}">
                <a16:creationId xmlns:a16="http://schemas.microsoft.com/office/drawing/2014/main" id="{65F7E707-B27F-11AE-97DD-63566F27D5D6}"/>
              </a:ext>
            </a:extLst>
          </p:cNvPr>
          <p:cNvGrpSpPr/>
          <p:nvPr/>
        </p:nvGrpSpPr>
        <p:grpSpPr>
          <a:xfrm>
            <a:off x="1468875" y="2735900"/>
            <a:ext cx="2265000" cy="180000"/>
            <a:chOff x="4065288" y="6528825"/>
            <a:chExt cx="2265000" cy="180000"/>
          </a:xfrm>
        </p:grpSpPr>
        <p:sp>
          <p:nvSpPr>
            <p:cNvPr id="14" name="Google Shape;818;g28120bc8d10_0_307">
              <a:extLst>
                <a:ext uri="{FF2B5EF4-FFF2-40B4-BE49-F238E27FC236}">
                  <a16:creationId xmlns:a16="http://schemas.microsoft.com/office/drawing/2014/main" id="{649E0B07-6D0A-F831-EEF3-AD668867533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19;g28120bc8d10_0_307">
              <a:extLst>
                <a:ext uri="{FF2B5EF4-FFF2-40B4-BE49-F238E27FC236}">
                  <a16:creationId xmlns:a16="http://schemas.microsoft.com/office/drawing/2014/main" id="{9AE68DF3-337B-3FFD-3FCC-09D83BFD06B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20;g28120bc8d10_0_307">
              <a:extLst>
                <a:ext uri="{FF2B5EF4-FFF2-40B4-BE49-F238E27FC236}">
                  <a16:creationId xmlns:a16="http://schemas.microsoft.com/office/drawing/2014/main" id="{E23CCBFE-E87D-04EF-27DB-E30191F040E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21;g28120bc8d10_0_307">
              <a:extLst>
                <a:ext uri="{FF2B5EF4-FFF2-40B4-BE49-F238E27FC236}">
                  <a16:creationId xmlns:a16="http://schemas.microsoft.com/office/drawing/2014/main" id="{6735D8F3-C0B9-5B07-F8EA-8F38072071A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22;g28120bc8d10_0_307">
              <a:extLst>
                <a:ext uri="{FF2B5EF4-FFF2-40B4-BE49-F238E27FC236}">
                  <a16:creationId xmlns:a16="http://schemas.microsoft.com/office/drawing/2014/main" id="{94AA7B02-4E11-60AE-2AA9-9D864702CCC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23;g28120bc8d10_0_307">
              <a:extLst>
                <a:ext uri="{FF2B5EF4-FFF2-40B4-BE49-F238E27FC236}">
                  <a16:creationId xmlns:a16="http://schemas.microsoft.com/office/drawing/2014/main" id="{D162778D-82F0-FC1A-E699-735AF0EE0B6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24;g28120bc8d10_0_307">
              <a:extLst>
                <a:ext uri="{FF2B5EF4-FFF2-40B4-BE49-F238E27FC236}">
                  <a16:creationId xmlns:a16="http://schemas.microsoft.com/office/drawing/2014/main" id="{70E7FAC1-BC15-D2E3-EA4F-7611B535E87D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25;g28120bc8d10_0_307">
              <a:extLst>
                <a:ext uri="{FF2B5EF4-FFF2-40B4-BE49-F238E27FC236}">
                  <a16:creationId xmlns:a16="http://schemas.microsoft.com/office/drawing/2014/main" id="{8287A0EB-AA4E-6936-811F-C2D3572D967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26;g28120bc8d10_0_307">
              <a:extLst>
                <a:ext uri="{FF2B5EF4-FFF2-40B4-BE49-F238E27FC236}">
                  <a16:creationId xmlns:a16="http://schemas.microsoft.com/office/drawing/2014/main" id="{182F44F5-677D-3FE0-0A95-23FD6A8FF3A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522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518050" y="135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5723602" y="149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6443000" y="149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5723602" y="179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5723602" y="210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36;g28120bc8d10_0_307">
            <a:extLst>
              <a:ext uri="{FF2B5EF4-FFF2-40B4-BE49-F238E27FC236}">
                <a16:creationId xmlns:a16="http://schemas.microsoft.com/office/drawing/2014/main" id="{4949DED7-A046-F9E3-44EC-E718FBBDDBA7}"/>
              </a:ext>
            </a:extLst>
          </p:cNvPr>
          <p:cNvSpPr/>
          <p:nvPr/>
        </p:nvSpPr>
        <p:spPr>
          <a:xfrm>
            <a:off x="5723602" y="240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g28120bc8d10_0_307">
            <a:extLst>
              <a:ext uri="{FF2B5EF4-FFF2-40B4-BE49-F238E27FC236}">
                <a16:creationId xmlns:a16="http://schemas.microsoft.com/office/drawing/2014/main" id="{D9372BDD-770A-4DFC-67C6-10F10CE665CD}"/>
              </a:ext>
            </a:extLst>
          </p:cNvPr>
          <p:cNvSpPr/>
          <p:nvPr/>
        </p:nvSpPr>
        <p:spPr>
          <a:xfrm>
            <a:off x="6443000" y="240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39;g28120bc8d10_0_307">
            <a:extLst>
              <a:ext uri="{FF2B5EF4-FFF2-40B4-BE49-F238E27FC236}">
                <a16:creationId xmlns:a16="http://schemas.microsoft.com/office/drawing/2014/main" id="{7D3F4A1F-A0BE-6DB5-18D8-A5B26F7A9BE8}"/>
              </a:ext>
            </a:extLst>
          </p:cNvPr>
          <p:cNvSpPr/>
          <p:nvPr/>
        </p:nvSpPr>
        <p:spPr>
          <a:xfrm>
            <a:off x="5723602" y="278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40;g28120bc8d10_0_307">
            <a:extLst>
              <a:ext uri="{FF2B5EF4-FFF2-40B4-BE49-F238E27FC236}">
                <a16:creationId xmlns:a16="http://schemas.microsoft.com/office/drawing/2014/main" id="{11A9D115-5EB2-9355-7DC0-73FF35A0DE36}"/>
              </a:ext>
            </a:extLst>
          </p:cNvPr>
          <p:cNvSpPr/>
          <p:nvPr/>
        </p:nvSpPr>
        <p:spPr>
          <a:xfrm>
            <a:off x="6443000" y="271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41;g28120bc8d10_0_307">
            <a:extLst>
              <a:ext uri="{FF2B5EF4-FFF2-40B4-BE49-F238E27FC236}">
                <a16:creationId xmlns:a16="http://schemas.microsoft.com/office/drawing/2014/main" id="{FED3134B-09E5-9A81-CD02-EF8002AB82BA}"/>
              </a:ext>
            </a:extLst>
          </p:cNvPr>
          <p:cNvSpPr/>
          <p:nvPr/>
        </p:nvSpPr>
        <p:spPr>
          <a:xfrm>
            <a:off x="6519200" y="27561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44;g28120bc8d10_0_307">
            <a:extLst>
              <a:ext uri="{FF2B5EF4-FFF2-40B4-BE49-F238E27FC236}">
                <a16:creationId xmlns:a16="http://schemas.microsoft.com/office/drawing/2014/main" id="{04AE041E-D981-D952-B22B-145D58F5414D}"/>
              </a:ext>
            </a:extLst>
          </p:cNvPr>
          <p:cNvSpPr/>
          <p:nvPr/>
        </p:nvSpPr>
        <p:spPr>
          <a:xfrm>
            <a:off x="6259402" y="286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67011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74973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0;g28120bc8d10_0_307">
            <a:extLst>
              <a:ext uri="{FF2B5EF4-FFF2-40B4-BE49-F238E27FC236}">
                <a16:creationId xmlns:a16="http://schemas.microsoft.com/office/drawing/2014/main" id="{41DD11B6-29DE-1D14-88D6-A95B2BDC7707}"/>
              </a:ext>
            </a:extLst>
          </p:cNvPr>
          <p:cNvSpPr/>
          <p:nvPr/>
        </p:nvSpPr>
        <p:spPr>
          <a:xfrm>
            <a:off x="360000" y="378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51;g28120bc8d10_0_307">
            <a:extLst>
              <a:ext uri="{FF2B5EF4-FFF2-40B4-BE49-F238E27FC236}">
                <a16:creationId xmlns:a16="http://schemas.microsoft.com/office/drawing/2014/main" id="{B2D34337-0332-9C53-E596-12A6600EFA03}"/>
              </a:ext>
            </a:extLst>
          </p:cNvPr>
          <p:cNvSpPr/>
          <p:nvPr/>
        </p:nvSpPr>
        <p:spPr>
          <a:xfrm>
            <a:off x="658050" y="423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863602" y="437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583000" y="437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4;g28120bc8d10_0_307">
            <a:extLst>
              <a:ext uri="{FF2B5EF4-FFF2-40B4-BE49-F238E27FC236}">
                <a16:creationId xmlns:a16="http://schemas.microsoft.com/office/drawing/2014/main" id="{42616A42-DAEA-0112-C44D-77CBF3FDD178}"/>
              </a:ext>
            </a:extLst>
          </p:cNvPr>
          <p:cNvSpPr/>
          <p:nvPr/>
        </p:nvSpPr>
        <p:spPr>
          <a:xfrm>
            <a:off x="863602" y="467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856;g28120bc8d10_0_307">
            <a:extLst>
              <a:ext uri="{FF2B5EF4-FFF2-40B4-BE49-F238E27FC236}">
                <a16:creationId xmlns:a16="http://schemas.microsoft.com/office/drawing/2014/main" id="{AFC8AA75-6314-DFCE-0959-3E1D4A07BFC4}"/>
              </a:ext>
            </a:extLst>
          </p:cNvPr>
          <p:cNvSpPr/>
          <p:nvPr/>
        </p:nvSpPr>
        <p:spPr>
          <a:xfrm>
            <a:off x="863602" y="498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857;g28120bc8d10_0_307">
            <a:extLst>
              <a:ext uri="{FF2B5EF4-FFF2-40B4-BE49-F238E27FC236}">
                <a16:creationId xmlns:a16="http://schemas.microsoft.com/office/drawing/2014/main" id="{D422AA1C-CC03-2F4C-67B9-EAACF017C759}"/>
              </a:ext>
            </a:extLst>
          </p:cNvPr>
          <p:cNvSpPr/>
          <p:nvPr/>
        </p:nvSpPr>
        <p:spPr>
          <a:xfrm>
            <a:off x="863602" y="528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58;g28120bc8d10_0_307">
            <a:extLst>
              <a:ext uri="{FF2B5EF4-FFF2-40B4-BE49-F238E27FC236}">
                <a16:creationId xmlns:a16="http://schemas.microsoft.com/office/drawing/2014/main" id="{D4BA0EFF-5E5B-A31A-BEA2-42E7FA36C98E}"/>
              </a:ext>
            </a:extLst>
          </p:cNvPr>
          <p:cNvSpPr/>
          <p:nvPr/>
        </p:nvSpPr>
        <p:spPr>
          <a:xfrm>
            <a:off x="1582999" y="4981500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59;g28120bc8d10_0_307">
            <a:extLst>
              <a:ext uri="{FF2B5EF4-FFF2-40B4-BE49-F238E27FC236}">
                <a16:creationId xmlns:a16="http://schemas.microsoft.com/office/drawing/2014/main" id="{E00E0ABA-2B95-6E5E-5911-E2A333F521EB}"/>
              </a:ext>
            </a:extLst>
          </p:cNvPr>
          <p:cNvSpPr/>
          <p:nvPr/>
        </p:nvSpPr>
        <p:spPr>
          <a:xfrm>
            <a:off x="1583000" y="528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60;g28120bc8d10_0_307">
            <a:extLst>
              <a:ext uri="{FF2B5EF4-FFF2-40B4-BE49-F238E27FC236}">
                <a16:creationId xmlns:a16="http://schemas.microsoft.com/office/drawing/2014/main" id="{91BBDC57-D825-AB35-ABB1-34E3D335D555}"/>
              </a:ext>
            </a:extLst>
          </p:cNvPr>
          <p:cNvSpPr/>
          <p:nvPr/>
        </p:nvSpPr>
        <p:spPr>
          <a:xfrm>
            <a:off x="863602" y="566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861;g28120bc8d10_0_307">
            <a:extLst>
              <a:ext uri="{FF2B5EF4-FFF2-40B4-BE49-F238E27FC236}">
                <a16:creationId xmlns:a16="http://schemas.microsoft.com/office/drawing/2014/main" id="{17B47B80-CC35-F6C4-BEDA-D05BF7F2CC54}"/>
              </a:ext>
            </a:extLst>
          </p:cNvPr>
          <p:cNvSpPr/>
          <p:nvPr/>
        </p:nvSpPr>
        <p:spPr>
          <a:xfrm>
            <a:off x="1583000" y="559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62;g28120bc8d10_0_307">
            <a:extLst>
              <a:ext uri="{FF2B5EF4-FFF2-40B4-BE49-F238E27FC236}">
                <a16:creationId xmlns:a16="http://schemas.microsoft.com/office/drawing/2014/main" id="{505F48AB-6155-29F5-CB60-53DA898E8320}"/>
              </a:ext>
            </a:extLst>
          </p:cNvPr>
          <p:cNvSpPr/>
          <p:nvPr/>
        </p:nvSpPr>
        <p:spPr>
          <a:xfrm>
            <a:off x="1659200" y="56361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64;g28120bc8d10_0_307">
            <a:extLst>
              <a:ext uri="{FF2B5EF4-FFF2-40B4-BE49-F238E27FC236}">
                <a16:creationId xmlns:a16="http://schemas.microsoft.com/office/drawing/2014/main" id="{3B27B7C7-D3EC-8931-764C-E85347673B40}"/>
              </a:ext>
            </a:extLst>
          </p:cNvPr>
          <p:cNvSpPr/>
          <p:nvPr/>
        </p:nvSpPr>
        <p:spPr>
          <a:xfrm>
            <a:off x="3067051" y="4981500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65;g28120bc8d10_0_307">
            <a:extLst>
              <a:ext uri="{FF2B5EF4-FFF2-40B4-BE49-F238E27FC236}">
                <a16:creationId xmlns:a16="http://schemas.microsoft.com/office/drawing/2014/main" id="{834E8354-001D-26DA-1CC3-7D10E72DC966}"/>
              </a:ext>
            </a:extLst>
          </p:cNvPr>
          <p:cNvSpPr/>
          <p:nvPr/>
        </p:nvSpPr>
        <p:spPr>
          <a:xfrm>
            <a:off x="1399402" y="574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66;g28120bc8d10_0_307">
            <a:extLst>
              <a:ext uri="{FF2B5EF4-FFF2-40B4-BE49-F238E27FC236}">
                <a16:creationId xmlns:a16="http://schemas.microsoft.com/office/drawing/2014/main" id="{B3806C4D-1ABA-11F1-4872-E5232CB88DC9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867;g28120bc8d10_0_307">
            <a:extLst>
              <a:ext uri="{FF2B5EF4-FFF2-40B4-BE49-F238E27FC236}">
                <a16:creationId xmlns:a16="http://schemas.microsoft.com/office/drawing/2014/main" id="{A5C8BE39-3925-D3FC-14D1-02C62576DAB2}"/>
              </a:ext>
            </a:extLst>
          </p:cNvPr>
          <p:cNvSpPr/>
          <p:nvPr/>
        </p:nvSpPr>
        <p:spPr>
          <a:xfrm>
            <a:off x="18411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68;g28120bc8d10_0_307">
            <a:extLst>
              <a:ext uri="{FF2B5EF4-FFF2-40B4-BE49-F238E27FC236}">
                <a16:creationId xmlns:a16="http://schemas.microsoft.com/office/drawing/2014/main" id="{232398C7-BBF5-0ACB-7C52-AA77DD93775C}"/>
              </a:ext>
            </a:extLst>
          </p:cNvPr>
          <p:cNvSpPr/>
          <p:nvPr/>
        </p:nvSpPr>
        <p:spPr>
          <a:xfrm>
            <a:off x="26373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869;g28120bc8d10_0_307">
            <a:extLst>
              <a:ext uri="{FF2B5EF4-FFF2-40B4-BE49-F238E27FC236}">
                <a16:creationId xmlns:a16="http://schemas.microsoft.com/office/drawing/2014/main" id="{493DEF47-4D16-B9A7-2D24-F926826BB24C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870;g28120bc8d10_0_307">
            <a:extLst>
              <a:ext uri="{FF2B5EF4-FFF2-40B4-BE49-F238E27FC236}">
                <a16:creationId xmlns:a16="http://schemas.microsoft.com/office/drawing/2014/main" id="{80076F06-322A-3A2B-DFA2-A9756F0F4E7E}"/>
              </a:ext>
            </a:extLst>
          </p:cNvPr>
          <p:cNvSpPr/>
          <p:nvPr/>
        </p:nvSpPr>
        <p:spPr>
          <a:xfrm>
            <a:off x="5473275" y="4617888"/>
            <a:ext cx="1800000" cy="54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공사정보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경우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871;g28120bc8d10_0_307">
            <a:extLst>
              <a:ext uri="{FF2B5EF4-FFF2-40B4-BE49-F238E27FC236}">
                <a16:creationId xmlns:a16="http://schemas.microsoft.com/office/drawing/2014/main" id="{03FF9EE3-FF65-DFA6-3A95-23ABB8E70325}"/>
              </a:ext>
            </a:extLst>
          </p:cNvPr>
          <p:cNvCxnSpPr>
            <a:stCxn id="64" idx="2"/>
            <a:endCxn id="53" idx="3"/>
          </p:cNvCxnSpPr>
          <p:nvPr/>
        </p:nvCxnSpPr>
        <p:spPr>
          <a:xfrm rot="5400000">
            <a:off x="5286375" y="4334388"/>
            <a:ext cx="263400" cy="19104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2800" y="1401325"/>
            <a:ext cx="727200" cy="866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67" idx="1"/>
            <a:endCxn id="44" idx="1"/>
          </p:cNvCxnSpPr>
          <p:nvPr/>
        </p:nvCxnSpPr>
        <p:spPr>
          <a:xfrm flipH="1">
            <a:off x="360050" y="2500725"/>
            <a:ext cx="359400" cy="26466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Google Shape;994;g2efdfd133eb_0_868">
            <a:extLst>
              <a:ext uri="{FF2B5EF4-FFF2-40B4-BE49-F238E27FC236}">
                <a16:creationId xmlns:a16="http://schemas.microsoft.com/office/drawing/2014/main" id="{8AAA7AD9-B753-74E4-02C8-42C655BB8AFB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95;g2efdfd133eb_0_868">
            <a:extLst>
              <a:ext uri="{FF2B5EF4-FFF2-40B4-BE49-F238E27FC236}">
                <a16:creationId xmlns:a16="http://schemas.microsoft.com/office/drawing/2014/main" id="{E1745CAB-9FC4-06AD-9EE2-28C8D912C731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96;g2efdfd133eb_0_868">
            <a:extLst>
              <a:ext uri="{FF2B5EF4-FFF2-40B4-BE49-F238E27FC236}">
                <a16:creationId xmlns:a16="http://schemas.microsoft.com/office/drawing/2014/main" id="{8B14E317-EAA7-CD85-6869-053B3E7ED7F0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97;g2efdfd133eb_0_868">
            <a:extLst>
              <a:ext uri="{FF2B5EF4-FFF2-40B4-BE49-F238E27FC236}">
                <a16:creationId xmlns:a16="http://schemas.microsoft.com/office/drawing/2014/main" id="{A1DAE7BE-259B-80C6-9029-B2A12C6C1B78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6443334" y="2102955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7927386" y="2102955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58;g28120bc8d10_0_307">
            <a:extLst>
              <a:ext uri="{FF2B5EF4-FFF2-40B4-BE49-F238E27FC236}">
                <a16:creationId xmlns:a16="http://schemas.microsoft.com/office/drawing/2014/main" id="{7357AA36-38C5-E0E8-D1D6-E67E546D3D86}"/>
              </a:ext>
            </a:extLst>
          </p:cNvPr>
          <p:cNvSpPr/>
          <p:nvPr/>
        </p:nvSpPr>
        <p:spPr>
          <a:xfrm>
            <a:off x="1582999" y="4676687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64;g28120bc8d10_0_307">
            <a:extLst>
              <a:ext uri="{FF2B5EF4-FFF2-40B4-BE49-F238E27FC236}">
                <a16:creationId xmlns:a16="http://schemas.microsoft.com/office/drawing/2014/main" id="{3D032D9F-EF9E-C7C3-DF2D-CDB9DBD9E797}"/>
              </a:ext>
            </a:extLst>
          </p:cNvPr>
          <p:cNvSpPr/>
          <p:nvPr/>
        </p:nvSpPr>
        <p:spPr>
          <a:xfrm>
            <a:off x="3067051" y="4676687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8;g28120bc8d10_0_307">
            <a:extLst>
              <a:ext uri="{FF2B5EF4-FFF2-40B4-BE49-F238E27FC236}">
                <a16:creationId xmlns:a16="http://schemas.microsoft.com/office/drawing/2014/main" id="{12BEC666-D7D6-7B8B-D7FF-00E30A900BEF}"/>
              </a:ext>
            </a:extLst>
          </p:cNvPr>
          <p:cNvSpPr/>
          <p:nvPr/>
        </p:nvSpPr>
        <p:spPr>
          <a:xfrm>
            <a:off x="6443334" y="179763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64;g28120bc8d10_0_307">
            <a:extLst>
              <a:ext uri="{FF2B5EF4-FFF2-40B4-BE49-F238E27FC236}">
                <a16:creationId xmlns:a16="http://schemas.microsoft.com/office/drawing/2014/main" id="{0FE70D99-2792-FA8D-44D1-634A685834B9}"/>
              </a:ext>
            </a:extLst>
          </p:cNvPr>
          <p:cNvSpPr/>
          <p:nvPr/>
        </p:nvSpPr>
        <p:spPr>
          <a:xfrm>
            <a:off x="7927386" y="179763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D23EB-BC50-64FA-2862-5600A68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79;g28120bc8d10_0_403">
            <a:extLst>
              <a:ext uri="{FF2B5EF4-FFF2-40B4-BE49-F238E27FC236}">
                <a16:creationId xmlns:a16="http://schemas.microsoft.com/office/drawing/2014/main" id="{6AAED33A-8DFE-E77C-31B4-3380038BFA06}"/>
              </a:ext>
            </a:extLst>
          </p:cNvPr>
          <p:cNvSpPr/>
          <p:nvPr/>
        </p:nvSpPr>
        <p:spPr>
          <a:xfrm>
            <a:off x="360000" y="900000"/>
            <a:ext cx="4400700" cy="26871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80;g28120bc8d10_0_403">
            <a:extLst>
              <a:ext uri="{FF2B5EF4-FFF2-40B4-BE49-F238E27FC236}">
                <a16:creationId xmlns:a16="http://schemas.microsoft.com/office/drawing/2014/main" id="{3BEA2615-0150-7E59-020E-F9C91B127BB6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81;g28120bc8d10_0_403">
            <a:extLst>
              <a:ext uri="{FF2B5EF4-FFF2-40B4-BE49-F238E27FC236}">
                <a16:creationId xmlns:a16="http://schemas.microsoft.com/office/drawing/2014/main" id="{7F569921-97D5-ED37-DD48-F82DEED7281C}"/>
              </a:ext>
            </a:extLst>
          </p:cNvPr>
          <p:cNvSpPr/>
          <p:nvPr/>
        </p:nvSpPr>
        <p:spPr>
          <a:xfrm>
            <a:off x="18316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2;g28120bc8d10_0_403">
            <a:extLst>
              <a:ext uri="{FF2B5EF4-FFF2-40B4-BE49-F238E27FC236}">
                <a16:creationId xmlns:a16="http://schemas.microsoft.com/office/drawing/2014/main" id="{221197E0-B142-6463-8FC5-B86B0FCE8B2D}"/>
              </a:ext>
            </a:extLst>
          </p:cNvPr>
          <p:cNvSpPr/>
          <p:nvPr/>
        </p:nvSpPr>
        <p:spPr>
          <a:xfrm>
            <a:off x="26278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83;g28120bc8d10_0_403">
            <a:extLst>
              <a:ext uri="{FF2B5EF4-FFF2-40B4-BE49-F238E27FC236}">
                <a16:creationId xmlns:a16="http://schemas.microsoft.com/office/drawing/2014/main" id="{4AC76BBA-C85D-6AB3-ED80-1140BACB021F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/>
        </p:nvGraphicFramePr>
        <p:xfrm>
          <a:off x="719450" y="1556313"/>
          <a:ext cx="38254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89;g28120bc8d10_0_403">
            <a:extLst>
              <a:ext uri="{FF2B5EF4-FFF2-40B4-BE49-F238E27FC236}">
                <a16:creationId xmlns:a16="http://schemas.microsoft.com/office/drawing/2014/main" id="{4D6A9B50-9AE2-4ECF-478C-EDB539BB980A}"/>
              </a:ext>
            </a:extLst>
          </p:cNvPr>
          <p:cNvGrpSpPr/>
          <p:nvPr/>
        </p:nvGrpSpPr>
        <p:grpSpPr>
          <a:xfrm>
            <a:off x="1499688" y="2747838"/>
            <a:ext cx="2265000" cy="180000"/>
            <a:chOff x="4065288" y="6528825"/>
            <a:chExt cx="2265000" cy="180000"/>
          </a:xfrm>
        </p:grpSpPr>
        <p:sp>
          <p:nvSpPr>
            <p:cNvPr id="14" name="Google Shape;890;g28120bc8d10_0_403">
              <a:extLst>
                <a:ext uri="{FF2B5EF4-FFF2-40B4-BE49-F238E27FC236}">
                  <a16:creationId xmlns:a16="http://schemas.microsoft.com/office/drawing/2014/main" id="{95600B43-640A-2BE1-FE2A-30995738E7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91;g28120bc8d10_0_403">
              <a:extLst>
                <a:ext uri="{FF2B5EF4-FFF2-40B4-BE49-F238E27FC236}">
                  <a16:creationId xmlns:a16="http://schemas.microsoft.com/office/drawing/2014/main" id="{C38A790D-A875-947A-F773-BFA50DA799C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92;g28120bc8d10_0_403">
              <a:extLst>
                <a:ext uri="{FF2B5EF4-FFF2-40B4-BE49-F238E27FC236}">
                  <a16:creationId xmlns:a16="http://schemas.microsoft.com/office/drawing/2014/main" id="{F9B0780D-FF02-BF37-93B8-F106F07DD700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93;g28120bc8d10_0_403">
              <a:extLst>
                <a:ext uri="{FF2B5EF4-FFF2-40B4-BE49-F238E27FC236}">
                  <a16:creationId xmlns:a16="http://schemas.microsoft.com/office/drawing/2014/main" id="{17DC4B04-CD28-1D7F-DDF5-C623DC33F375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94;g28120bc8d10_0_403">
              <a:extLst>
                <a:ext uri="{FF2B5EF4-FFF2-40B4-BE49-F238E27FC236}">
                  <a16:creationId xmlns:a16="http://schemas.microsoft.com/office/drawing/2014/main" id="{1E904FA3-B532-A00C-BEE2-1FC88CC9A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95;g28120bc8d10_0_403">
              <a:extLst>
                <a:ext uri="{FF2B5EF4-FFF2-40B4-BE49-F238E27FC236}">
                  <a16:creationId xmlns:a16="http://schemas.microsoft.com/office/drawing/2014/main" id="{847B72E4-29BA-19C6-A610-C129C4219C9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96;g28120bc8d10_0_403">
              <a:extLst>
                <a:ext uri="{FF2B5EF4-FFF2-40B4-BE49-F238E27FC236}">
                  <a16:creationId xmlns:a16="http://schemas.microsoft.com/office/drawing/2014/main" id="{D46EBE79-AE3E-80C5-5E53-E89191ADF58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97;g28120bc8d10_0_403">
              <a:extLst>
                <a:ext uri="{FF2B5EF4-FFF2-40B4-BE49-F238E27FC236}">
                  <a16:creationId xmlns:a16="http://schemas.microsoft.com/office/drawing/2014/main" id="{6AAEB261-AB7A-219C-DF1A-DB0C4CBE14D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98;g28120bc8d10_0_403">
              <a:extLst>
                <a:ext uri="{FF2B5EF4-FFF2-40B4-BE49-F238E27FC236}">
                  <a16:creationId xmlns:a16="http://schemas.microsoft.com/office/drawing/2014/main" id="{9770C1D9-474C-F8BD-1583-02F0DC00DF3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99;g28120bc8d10_0_403">
            <a:extLst>
              <a:ext uri="{FF2B5EF4-FFF2-40B4-BE49-F238E27FC236}">
                <a16:creationId xmlns:a16="http://schemas.microsoft.com/office/drawing/2014/main" id="{2E1F861E-41EC-BC53-04C4-393B34238397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02;g28120bc8d10_0_403">
            <a:extLst>
              <a:ext uri="{FF2B5EF4-FFF2-40B4-BE49-F238E27FC236}">
                <a16:creationId xmlns:a16="http://schemas.microsoft.com/office/drawing/2014/main" id="{42438489-BF7B-6481-504A-A4D41F100CEE}"/>
              </a:ext>
            </a:extLst>
          </p:cNvPr>
          <p:cNvSpPr/>
          <p:nvPr/>
        </p:nvSpPr>
        <p:spPr>
          <a:xfrm>
            <a:off x="5220000" y="90000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03;g28120bc8d10_0_403">
            <a:extLst>
              <a:ext uri="{FF2B5EF4-FFF2-40B4-BE49-F238E27FC236}">
                <a16:creationId xmlns:a16="http://schemas.microsoft.com/office/drawing/2014/main" id="{91DEA814-99AA-38B4-ABBC-7661B6308DD0}"/>
              </a:ext>
            </a:extLst>
          </p:cNvPr>
          <p:cNvSpPr/>
          <p:nvPr/>
        </p:nvSpPr>
        <p:spPr>
          <a:xfrm>
            <a:off x="5518050" y="138285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04;g28120bc8d10_0_403">
            <a:extLst>
              <a:ext uri="{FF2B5EF4-FFF2-40B4-BE49-F238E27FC236}">
                <a16:creationId xmlns:a16="http://schemas.microsoft.com/office/drawing/2014/main" id="{FF23C47E-DD7B-4311-B4FF-BB29FC037041}"/>
              </a:ext>
            </a:extLst>
          </p:cNvPr>
          <p:cNvSpPr/>
          <p:nvPr/>
        </p:nvSpPr>
        <p:spPr>
          <a:xfrm>
            <a:off x="5723602" y="1789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05;g28120bc8d10_0_403">
            <a:extLst>
              <a:ext uri="{FF2B5EF4-FFF2-40B4-BE49-F238E27FC236}">
                <a16:creationId xmlns:a16="http://schemas.microsoft.com/office/drawing/2014/main" id="{D4F8C029-6AD0-77E3-5620-73509423ED66}"/>
              </a:ext>
            </a:extLst>
          </p:cNvPr>
          <p:cNvSpPr/>
          <p:nvPr/>
        </p:nvSpPr>
        <p:spPr>
          <a:xfrm>
            <a:off x="6443000" y="1789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06;g28120bc8d10_0_403">
            <a:extLst>
              <a:ext uri="{FF2B5EF4-FFF2-40B4-BE49-F238E27FC236}">
                <a16:creationId xmlns:a16="http://schemas.microsoft.com/office/drawing/2014/main" id="{C30ABA81-5D99-805E-C209-CB0A8F9C7001}"/>
              </a:ext>
            </a:extLst>
          </p:cNvPr>
          <p:cNvSpPr/>
          <p:nvPr/>
        </p:nvSpPr>
        <p:spPr>
          <a:xfrm>
            <a:off x="5723602" y="2094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07;g28120bc8d10_0_403">
            <a:extLst>
              <a:ext uri="{FF2B5EF4-FFF2-40B4-BE49-F238E27FC236}">
                <a16:creationId xmlns:a16="http://schemas.microsoft.com/office/drawing/2014/main" id="{F13CF60A-949C-989D-1CF9-8CC3ABE856A6}"/>
              </a:ext>
            </a:extLst>
          </p:cNvPr>
          <p:cNvSpPr/>
          <p:nvPr/>
        </p:nvSpPr>
        <p:spPr>
          <a:xfrm>
            <a:off x="6443000" y="209432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8;g28120bc8d10_0_403">
            <a:extLst>
              <a:ext uri="{FF2B5EF4-FFF2-40B4-BE49-F238E27FC236}">
                <a16:creationId xmlns:a16="http://schemas.microsoft.com/office/drawing/2014/main" id="{5EB3EEF3-34C8-AE0F-721A-6F94D549C294}"/>
              </a:ext>
            </a:extLst>
          </p:cNvPr>
          <p:cNvSpPr/>
          <p:nvPr/>
        </p:nvSpPr>
        <p:spPr>
          <a:xfrm>
            <a:off x="5723602" y="2399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09;g28120bc8d10_0_403">
            <a:extLst>
              <a:ext uri="{FF2B5EF4-FFF2-40B4-BE49-F238E27FC236}">
                <a16:creationId xmlns:a16="http://schemas.microsoft.com/office/drawing/2014/main" id="{C72D10A0-B53C-2189-71DB-EC7F5B172794}"/>
              </a:ext>
            </a:extLst>
          </p:cNvPr>
          <p:cNvSpPr/>
          <p:nvPr/>
        </p:nvSpPr>
        <p:spPr>
          <a:xfrm>
            <a:off x="5723602" y="2703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10;g28120bc8d10_0_403">
            <a:extLst>
              <a:ext uri="{FF2B5EF4-FFF2-40B4-BE49-F238E27FC236}">
                <a16:creationId xmlns:a16="http://schemas.microsoft.com/office/drawing/2014/main" id="{538869B8-77DC-F409-49CD-A3F35C146E3E}"/>
              </a:ext>
            </a:extLst>
          </p:cNvPr>
          <p:cNvSpPr/>
          <p:nvPr/>
        </p:nvSpPr>
        <p:spPr>
          <a:xfrm>
            <a:off x="64430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11;g28120bc8d10_0_403">
            <a:extLst>
              <a:ext uri="{FF2B5EF4-FFF2-40B4-BE49-F238E27FC236}">
                <a16:creationId xmlns:a16="http://schemas.microsoft.com/office/drawing/2014/main" id="{FB800913-0D22-76F2-EA77-7E912D522FB2}"/>
              </a:ext>
            </a:extLst>
          </p:cNvPr>
          <p:cNvSpPr/>
          <p:nvPr/>
        </p:nvSpPr>
        <p:spPr>
          <a:xfrm>
            <a:off x="6443000" y="27039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	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12;g28120bc8d10_0_403">
            <a:extLst>
              <a:ext uri="{FF2B5EF4-FFF2-40B4-BE49-F238E27FC236}">
                <a16:creationId xmlns:a16="http://schemas.microsoft.com/office/drawing/2014/main" id="{504611EE-0F9B-ED5F-5160-BFE4DDD11FD8}"/>
              </a:ext>
            </a:extLst>
          </p:cNvPr>
          <p:cNvSpPr/>
          <p:nvPr/>
        </p:nvSpPr>
        <p:spPr>
          <a:xfrm>
            <a:off x="5723602" y="308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13;g28120bc8d10_0_403">
            <a:extLst>
              <a:ext uri="{FF2B5EF4-FFF2-40B4-BE49-F238E27FC236}">
                <a16:creationId xmlns:a16="http://schemas.microsoft.com/office/drawing/2014/main" id="{8F25CA48-F3CE-3D29-4E98-E17DBE12620E}"/>
              </a:ext>
            </a:extLst>
          </p:cNvPr>
          <p:cNvSpPr/>
          <p:nvPr/>
        </p:nvSpPr>
        <p:spPr>
          <a:xfrm>
            <a:off x="6443000" y="300873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14;g28120bc8d10_0_403">
            <a:extLst>
              <a:ext uri="{FF2B5EF4-FFF2-40B4-BE49-F238E27FC236}">
                <a16:creationId xmlns:a16="http://schemas.microsoft.com/office/drawing/2014/main" id="{C03A893E-7B25-370F-77B5-28ED14EC8AA8}"/>
              </a:ext>
            </a:extLst>
          </p:cNvPr>
          <p:cNvSpPr/>
          <p:nvPr/>
        </p:nvSpPr>
        <p:spPr>
          <a:xfrm>
            <a:off x="6519200" y="3053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15;g28120bc8d10_0_403">
            <a:extLst>
              <a:ext uri="{FF2B5EF4-FFF2-40B4-BE49-F238E27FC236}">
                <a16:creationId xmlns:a16="http://schemas.microsoft.com/office/drawing/2014/main" id="{95AD7A81-B70C-F619-B86D-BABB1969144F}"/>
              </a:ext>
            </a:extLst>
          </p:cNvPr>
          <p:cNvSpPr/>
          <p:nvPr/>
        </p:nvSpPr>
        <p:spPr>
          <a:xfrm>
            <a:off x="7959800" y="213931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916;g28120bc8d10_0_403">
            <a:extLst>
              <a:ext uri="{FF2B5EF4-FFF2-40B4-BE49-F238E27FC236}">
                <a16:creationId xmlns:a16="http://schemas.microsoft.com/office/drawing/2014/main" id="{1E5990F8-9802-2A50-0685-82D889DFA254}"/>
              </a:ext>
            </a:extLst>
          </p:cNvPr>
          <p:cNvSpPr/>
          <p:nvPr/>
        </p:nvSpPr>
        <p:spPr>
          <a:xfrm>
            <a:off x="75098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17;g28120bc8d10_0_403">
            <a:extLst>
              <a:ext uri="{FF2B5EF4-FFF2-40B4-BE49-F238E27FC236}">
                <a16:creationId xmlns:a16="http://schemas.microsoft.com/office/drawing/2014/main" id="{C8A4E26C-2C85-5587-252F-24953D3071DC}"/>
              </a:ext>
            </a:extLst>
          </p:cNvPr>
          <p:cNvSpPr/>
          <p:nvPr/>
        </p:nvSpPr>
        <p:spPr>
          <a:xfrm>
            <a:off x="6259402" y="31659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18;g28120bc8d10_0_403">
            <a:extLst>
              <a:ext uri="{FF2B5EF4-FFF2-40B4-BE49-F238E27FC236}">
                <a16:creationId xmlns:a16="http://schemas.microsoft.com/office/drawing/2014/main" id="{233AB58F-5ACB-C297-39F6-1A9F0DA0255D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19;g28120bc8d10_0_403">
            <a:extLst>
              <a:ext uri="{FF2B5EF4-FFF2-40B4-BE49-F238E27FC236}">
                <a16:creationId xmlns:a16="http://schemas.microsoft.com/office/drawing/2014/main" id="{EC4322D5-B8A7-5922-DE97-9215B4BE8076}"/>
              </a:ext>
            </a:extLst>
          </p:cNvPr>
          <p:cNvSpPr/>
          <p:nvPr/>
        </p:nvSpPr>
        <p:spPr>
          <a:xfrm>
            <a:off x="67011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20;g28120bc8d10_0_403">
            <a:extLst>
              <a:ext uri="{FF2B5EF4-FFF2-40B4-BE49-F238E27FC236}">
                <a16:creationId xmlns:a16="http://schemas.microsoft.com/office/drawing/2014/main" id="{B88449B7-F466-873D-B665-D86C2639B010}"/>
              </a:ext>
            </a:extLst>
          </p:cNvPr>
          <p:cNvSpPr/>
          <p:nvPr/>
        </p:nvSpPr>
        <p:spPr>
          <a:xfrm>
            <a:off x="74973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21;g28120bc8d10_0_403">
            <a:extLst>
              <a:ext uri="{FF2B5EF4-FFF2-40B4-BE49-F238E27FC236}">
                <a16:creationId xmlns:a16="http://schemas.microsoft.com/office/drawing/2014/main" id="{2D43B6CD-932F-7788-4346-CA45EF575467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924;g28120bc8d10_0_403">
            <a:extLst>
              <a:ext uri="{FF2B5EF4-FFF2-40B4-BE49-F238E27FC236}">
                <a16:creationId xmlns:a16="http://schemas.microsoft.com/office/drawing/2014/main" id="{775870D4-8981-D318-7EEC-4DF8E084ED6D}"/>
              </a:ext>
            </a:extLst>
          </p:cNvPr>
          <p:cNvSpPr/>
          <p:nvPr/>
        </p:nvSpPr>
        <p:spPr>
          <a:xfrm>
            <a:off x="7197800" y="239912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925;g28120bc8d10_0_403">
            <a:extLst>
              <a:ext uri="{FF2B5EF4-FFF2-40B4-BE49-F238E27FC236}">
                <a16:creationId xmlns:a16="http://schemas.microsoft.com/office/drawing/2014/main" id="{5A69B705-93ED-9606-B0ED-0E0A055972FD}"/>
              </a:ext>
            </a:extLst>
          </p:cNvPr>
          <p:cNvSpPr/>
          <p:nvPr/>
        </p:nvSpPr>
        <p:spPr>
          <a:xfrm>
            <a:off x="5723602" y="1484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926;g28120bc8d10_0_403">
            <a:extLst>
              <a:ext uri="{FF2B5EF4-FFF2-40B4-BE49-F238E27FC236}">
                <a16:creationId xmlns:a16="http://schemas.microsoft.com/office/drawing/2014/main" id="{C720AC26-8DA0-0040-3D54-57037EAF141D}"/>
              </a:ext>
            </a:extLst>
          </p:cNvPr>
          <p:cNvSpPr/>
          <p:nvPr/>
        </p:nvSpPr>
        <p:spPr>
          <a:xfrm>
            <a:off x="6443000" y="14847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 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367515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415800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4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4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48694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486947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51742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5479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54790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사급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938;g28120bc8d10_0_403">
            <a:extLst>
              <a:ext uri="{FF2B5EF4-FFF2-40B4-BE49-F238E27FC236}">
                <a16:creationId xmlns:a16="http://schemas.microsoft.com/office/drawing/2014/main" id="{E533EE1E-3E75-3A7D-2976-3F2E4BA22AD5}"/>
              </a:ext>
            </a:extLst>
          </p:cNvPr>
          <p:cNvSpPr/>
          <p:nvPr/>
        </p:nvSpPr>
        <p:spPr>
          <a:xfrm>
            <a:off x="863602" y="5860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939;g28120bc8d10_0_403">
            <a:extLst>
              <a:ext uri="{FF2B5EF4-FFF2-40B4-BE49-F238E27FC236}">
                <a16:creationId xmlns:a16="http://schemas.microsoft.com/office/drawing/2014/main" id="{70E024A3-88F8-3506-4A4F-9E11C1A765B4}"/>
              </a:ext>
            </a:extLst>
          </p:cNvPr>
          <p:cNvSpPr/>
          <p:nvPr/>
        </p:nvSpPr>
        <p:spPr>
          <a:xfrm>
            <a:off x="1583000" y="578388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940;g28120bc8d10_0_403">
            <a:extLst>
              <a:ext uri="{FF2B5EF4-FFF2-40B4-BE49-F238E27FC236}">
                <a16:creationId xmlns:a16="http://schemas.microsoft.com/office/drawing/2014/main" id="{118AE507-8013-B74D-771E-2A6FE43B08AF}"/>
              </a:ext>
            </a:extLst>
          </p:cNvPr>
          <p:cNvSpPr/>
          <p:nvPr/>
        </p:nvSpPr>
        <p:spPr>
          <a:xfrm>
            <a:off x="1659200" y="58288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491446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2024.09.30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943;g28120bc8d10_0_403">
            <a:extLst>
              <a:ext uri="{FF2B5EF4-FFF2-40B4-BE49-F238E27FC236}">
                <a16:creationId xmlns:a16="http://schemas.microsoft.com/office/drawing/2014/main" id="{F030A191-7C88-5984-F962-437A7D3A5A9A}"/>
              </a:ext>
            </a:extLst>
          </p:cNvPr>
          <p:cNvSpPr/>
          <p:nvPr/>
        </p:nvSpPr>
        <p:spPr>
          <a:xfrm>
            <a:off x="1399402" y="594107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381300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381300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517427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42598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42598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	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953;g28120bc8d10_0_403">
            <a:extLst>
              <a:ext uri="{FF2B5EF4-FFF2-40B4-BE49-F238E27FC236}">
                <a16:creationId xmlns:a16="http://schemas.microsoft.com/office/drawing/2014/main" id="{BD55E05E-A4A2-DF3C-7709-BCD52736733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92800" y="1401325"/>
            <a:ext cx="727200" cy="1029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954;g28120bc8d10_0_403">
            <a:extLst>
              <a:ext uri="{FF2B5EF4-FFF2-40B4-BE49-F238E27FC236}">
                <a16:creationId xmlns:a16="http://schemas.microsoft.com/office/drawing/2014/main" id="{A32504A4-8D35-AC71-C3C1-73AA6465A602}"/>
              </a:ext>
            </a:extLst>
          </p:cNvPr>
          <p:cNvCxnSpPr>
            <a:stCxn id="23" idx="1"/>
            <a:endCxn id="50" idx="1"/>
          </p:cNvCxnSpPr>
          <p:nvPr/>
        </p:nvCxnSpPr>
        <p:spPr>
          <a:xfrm flipH="1">
            <a:off x="360050" y="2500725"/>
            <a:ext cx="359400" cy="27051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Google Shape;994;g2efdfd133eb_0_868">
            <a:extLst>
              <a:ext uri="{FF2B5EF4-FFF2-40B4-BE49-F238E27FC236}">
                <a16:creationId xmlns:a16="http://schemas.microsoft.com/office/drawing/2014/main" id="{0D21BBBF-44A1-1AE8-F86C-2FEC4E4F9C3E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95;g2efdfd133eb_0_868">
            <a:extLst>
              <a:ext uri="{FF2B5EF4-FFF2-40B4-BE49-F238E27FC236}">
                <a16:creationId xmlns:a16="http://schemas.microsoft.com/office/drawing/2014/main" id="{FB503FBF-39C9-D166-EE01-B993BF7A3167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6;g2efdfd133eb_0_868">
            <a:extLst>
              <a:ext uri="{FF2B5EF4-FFF2-40B4-BE49-F238E27FC236}">
                <a16:creationId xmlns:a16="http://schemas.microsoft.com/office/drawing/2014/main" id="{CBF7D78D-8E21-EAF1-D11C-71A9969EC287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97;g2efdfd133eb_0_868">
            <a:extLst>
              <a:ext uri="{FF2B5EF4-FFF2-40B4-BE49-F238E27FC236}">
                <a16:creationId xmlns:a16="http://schemas.microsoft.com/office/drawing/2014/main" id="{AF0F479F-36D2-68B3-3A25-4E76512120C1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98;g2efdfd133eb_0_868">
            <a:extLst>
              <a:ext uri="{FF2B5EF4-FFF2-40B4-BE49-F238E27FC236}">
                <a16:creationId xmlns:a16="http://schemas.microsoft.com/office/drawing/2014/main" id="{6FE58586-2A04-524E-BECB-C4E626ADA8D9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그래픽 85" descr="일일 일정표 단색으로 채워진">
            <a:extLst>
              <a:ext uri="{FF2B5EF4-FFF2-40B4-BE49-F238E27FC236}">
                <a16:creationId xmlns:a16="http://schemas.microsoft.com/office/drawing/2014/main" id="{ED35CE9C-F1AA-A7F5-0E02-AC42F61E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6654" y="2438543"/>
            <a:ext cx="164242" cy="188524"/>
          </a:xfrm>
          <a:prstGeom prst="rect">
            <a:avLst/>
          </a:prstGeom>
        </p:spPr>
      </p:pic>
      <p:pic>
        <p:nvPicPr>
          <p:cNvPr id="88" name="그래픽 87" descr="일일 일정표 단색으로 채워진">
            <a:extLst>
              <a:ext uri="{FF2B5EF4-FFF2-40B4-BE49-F238E27FC236}">
                <a16:creationId xmlns:a16="http://schemas.microsoft.com/office/drawing/2014/main" id="{0B3C5B67-3CDC-2709-0E1C-CBD45E7B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379" y="2438543"/>
            <a:ext cx="164242" cy="188524"/>
          </a:xfrm>
          <a:prstGeom prst="rect">
            <a:avLst/>
          </a:prstGeom>
        </p:spPr>
      </p:pic>
      <p:pic>
        <p:nvPicPr>
          <p:cNvPr id="8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5214475"/>
            <a:ext cx="164242" cy="188524"/>
          </a:xfrm>
          <a:prstGeom prst="rect">
            <a:avLst/>
          </a:prstGeom>
        </p:spPr>
      </p:pic>
      <p:pic>
        <p:nvPicPr>
          <p:cNvPr id="9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5214475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5649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3611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964;g2efdfd133eb_0_868">
            <a:extLst>
              <a:ext uri="{FF2B5EF4-FFF2-40B4-BE49-F238E27FC236}">
                <a16:creationId xmlns:a16="http://schemas.microsoft.com/office/drawing/2014/main" id="{5D71E96B-02A0-3931-44D0-B86EEC15701E}"/>
              </a:ext>
            </a:extLst>
          </p:cNvPr>
          <p:cNvGrpSpPr/>
          <p:nvPr/>
        </p:nvGrpSpPr>
        <p:grpSpPr>
          <a:xfrm>
            <a:off x="1233038" y="2761300"/>
            <a:ext cx="2265000" cy="180000"/>
            <a:chOff x="4065288" y="6528825"/>
            <a:chExt cx="2265000" cy="180000"/>
          </a:xfrm>
        </p:grpSpPr>
        <p:sp>
          <p:nvSpPr>
            <p:cNvPr id="9" name="Google Shape;965;g2efdfd133eb_0_868">
              <a:extLst>
                <a:ext uri="{FF2B5EF4-FFF2-40B4-BE49-F238E27FC236}">
                  <a16:creationId xmlns:a16="http://schemas.microsoft.com/office/drawing/2014/main" id="{61B5FFD9-0FD9-4464-1C71-013B8ACDEDB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6;g2efdfd133eb_0_868">
              <a:extLst>
                <a:ext uri="{FF2B5EF4-FFF2-40B4-BE49-F238E27FC236}">
                  <a16:creationId xmlns:a16="http://schemas.microsoft.com/office/drawing/2014/main" id="{04CD8E01-B0F6-6005-8A7D-E686AC2E28D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967;g2efdfd133eb_0_868">
              <a:extLst>
                <a:ext uri="{FF2B5EF4-FFF2-40B4-BE49-F238E27FC236}">
                  <a16:creationId xmlns:a16="http://schemas.microsoft.com/office/drawing/2014/main" id="{84EDE276-9748-B719-7F39-23E9018D33E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968;g2efdfd133eb_0_868">
              <a:extLst>
                <a:ext uri="{FF2B5EF4-FFF2-40B4-BE49-F238E27FC236}">
                  <a16:creationId xmlns:a16="http://schemas.microsoft.com/office/drawing/2014/main" id="{B9F19808-B4F1-A590-D0BE-6A75A25FE0D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969;g2efdfd133eb_0_868">
              <a:extLst>
                <a:ext uri="{FF2B5EF4-FFF2-40B4-BE49-F238E27FC236}">
                  <a16:creationId xmlns:a16="http://schemas.microsoft.com/office/drawing/2014/main" id="{B2C4E093-535B-4B35-457D-89DFD2958AE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970;g2efdfd133eb_0_868">
              <a:extLst>
                <a:ext uri="{FF2B5EF4-FFF2-40B4-BE49-F238E27FC236}">
                  <a16:creationId xmlns:a16="http://schemas.microsoft.com/office/drawing/2014/main" id="{A9C79FB3-186F-93E2-CB99-72AA503391F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971;g2efdfd133eb_0_868">
              <a:extLst>
                <a:ext uri="{FF2B5EF4-FFF2-40B4-BE49-F238E27FC236}">
                  <a16:creationId xmlns:a16="http://schemas.microsoft.com/office/drawing/2014/main" id="{EF33EF6A-186C-BA69-1D02-7256639E4B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972;g2efdfd133eb_0_868">
              <a:extLst>
                <a:ext uri="{FF2B5EF4-FFF2-40B4-BE49-F238E27FC236}">
                  <a16:creationId xmlns:a16="http://schemas.microsoft.com/office/drawing/2014/main" id="{691D972A-1793-5EAE-77A1-6E16383A5E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973;g2efdfd133eb_0_868">
              <a:extLst>
                <a:ext uri="{FF2B5EF4-FFF2-40B4-BE49-F238E27FC236}">
                  <a16:creationId xmlns:a16="http://schemas.microsoft.com/office/drawing/2014/main" id="{7CD73549-CB52-3B28-647A-B8EEB64C795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5310000" y="90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5608050" y="135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5813602" y="145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6533000" y="145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5813602" y="175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7321700" y="175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5813602" y="206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5813602" y="267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6533000" y="267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67522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551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11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6533000" y="175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6533000" y="206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5813602" y="236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6533000" y="236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90;g2efdfd133eb_0_868">
            <a:extLst>
              <a:ext uri="{FF2B5EF4-FFF2-40B4-BE49-F238E27FC236}">
                <a16:creationId xmlns:a16="http://schemas.microsoft.com/office/drawing/2014/main" id="{B97E6B15-F631-D661-4439-26B1E6D97C10}"/>
              </a:ext>
            </a:extLst>
          </p:cNvPr>
          <p:cNvSpPr/>
          <p:nvPr/>
        </p:nvSpPr>
        <p:spPr>
          <a:xfrm>
            <a:off x="5813602" y="297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91;g2efdfd133eb_0_868">
            <a:extLst>
              <a:ext uri="{FF2B5EF4-FFF2-40B4-BE49-F238E27FC236}">
                <a16:creationId xmlns:a16="http://schemas.microsoft.com/office/drawing/2014/main" id="{C0F54756-7D6E-5277-983D-459B8FB2D891}"/>
              </a:ext>
            </a:extLst>
          </p:cNvPr>
          <p:cNvSpPr/>
          <p:nvPr/>
        </p:nvSpPr>
        <p:spPr>
          <a:xfrm>
            <a:off x="6533000" y="297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75484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/>
        </p:nvGraphicFramePr>
        <p:xfrm>
          <a:off x="565575" y="1553213"/>
          <a:ext cx="39793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95;g2efdfd133eb_0_868">
            <a:extLst>
              <a:ext uri="{FF2B5EF4-FFF2-40B4-BE49-F238E27FC236}">
                <a16:creationId xmlns:a16="http://schemas.microsoft.com/office/drawing/2014/main" id="{2EBAE8EF-FE4B-6B1A-31A2-C751B1F31F58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96;g2efdfd133eb_0_868">
            <a:extLst>
              <a:ext uri="{FF2B5EF4-FFF2-40B4-BE49-F238E27FC236}">
                <a16:creationId xmlns:a16="http://schemas.microsoft.com/office/drawing/2014/main" id="{32A9AE17-2825-F8E8-3BBD-B6D6D794A763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7;g2efdfd133eb_0_868">
            <a:extLst>
              <a:ext uri="{FF2B5EF4-FFF2-40B4-BE49-F238E27FC236}">
                <a16:creationId xmlns:a16="http://schemas.microsoft.com/office/drawing/2014/main" id="{245F773D-5209-539A-F709-18DD7288B6DD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99;g2efdfd133eb_0_868">
            <a:extLst>
              <a:ext uri="{FF2B5EF4-FFF2-40B4-BE49-F238E27FC236}">
                <a16:creationId xmlns:a16="http://schemas.microsoft.com/office/drawing/2014/main" id="{9BC95F23-898D-34DC-C2D3-B9BD8FB050F7}"/>
              </a:ext>
            </a:extLst>
          </p:cNvPr>
          <p:cNvSpPr/>
          <p:nvPr/>
        </p:nvSpPr>
        <p:spPr>
          <a:xfrm>
            <a:off x="360000" y="378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658050" y="423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001;g2efdfd133eb_0_868">
            <a:extLst>
              <a:ext uri="{FF2B5EF4-FFF2-40B4-BE49-F238E27FC236}">
                <a16:creationId xmlns:a16="http://schemas.microsoft.com/office/drawing/2014/main" id="{285B25CC-A565-E95A-1D8C-B4456387559F}"/>
              </a:ext>
            </a:extLst>
          </p:cNvPr>
          <p:cNvSpPr/>
          <p:nvPr/>
        </p:nvSpPr>
        <p:spPr>
          <a:xfrm>
            <a:off x="863602" y="433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002;g2efdfd133eb_0_868">
            <a:extLst>
              <a:ext uri="{FF2B5EF4-FFF2-40B4-BE49-F238E27FC236}">
                <a16:creationId xmlns:a16="http://schemas.microsoft.com/office/drawing/2014/main" id="{36894BD9-0F96-55AF-93A8-26D1294D4C80}"/>
              </a:ext>
            </a:extLst>
          </p:cNvPr>
          <p:cNvSpPr/>
          <p:nvPr/>
        </p:nvSpPr>
        <p:spPr>
          <a:xfrm>
            <a:off x="1583000" y="433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여의도지점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003;g2efdfd133eb_0_868">
            <a:extLst>
              <a:ext uri="{FF2B5EF4-FFF2-40B4-BE49-F238E27FC236}">
                <a16:creationId xmlns:a16="http://schemas.microsoft.com/office/drawing/2014/main" id="{9D4DB53D-165D-8058-71E2-F0F11153DC8E}"/>
              </a:ext>
            </a:extLst>
          </p:cNvPr>
          <p:cNvSpPr/>
          <p:nvPr/>
        </p:nvSpPr>
        <p:spPr>
          <a:xfrm>
            <a:off x="863602" y="463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004;g2efdfd133eb_0_868">
            <a:extLst>
              <a:ext uri="{FF2B5EF4-FFF2-40B4-BE49-F238E27FC236}">
                <a16:creationId xmlns:a16="http://schemas.microsoft.com/office/drawing/2014/main" id="{C7D593A3-AD8F-CDD1-6000-3911291EE103}"/>
              </a:ext>
            </a:extLst>
          </p:cNvPr>
          <p:cNvSpPr/>
          <p:nvPr/>
        </p:nvSpPr>
        <p:spPr>
          <a:xfrm>
            <a:off x="2371700" y="463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(오투타워)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005;g2efdfd133eb_0_868">
            <a:extLst>
              <a:ext uri="{FF2B5EF4-FFF2-40B4-BE49-F238E27FC236}">
                <a16:creationId xmlns:a16="http://schemas.microsoft.com/office/drawing/2014/main" id="{0BD51293-019E-C549-8A1E-EF744ED25FFF}"/>
              </a:ext>
            </a:extLst>
          </p:cNvPr>
          <p:cNvSpPr/>
          <p:nvPr/>
        </p:nvSpPr>
        <p:spPr>
          <a:xfrm>
            <a:off x="863602" y="494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006;g2efdfd133eb_0_868">
            <a:extLst>
              <a:ext uri="{FF2B5EF4-FFF2-40B4-BE49-F238E27FC236}">
                <a16:creationId xmlns:a16="http://schemas.microsoft.com/office/drawing/2014/main" id="{8DD34116-B12E-F2A5-7EB4-E46FD9894916}"/>
              </a:ext>
            </a:extLst>
          </p:cNvPr>
          <p:cNvSpPr/>
          <p:nvPr/>
        </p:nvSpPr>
        <p:spPr>
          <a:xfrm>
            <a:off x="863602" y="555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007;g2efdfd133eb_0_868">
            <a:extLst>
              <a:ext uri="{FF2B5EF4-FFF2-40B4-BE49-F238E27FC236}">
                <a16:creationId xmlns:a16="http://schemas.microsoft.com/office/drawing/2014/main" id="{D100EF07-0659-8C5C-14E4-F73D13B895A1}"/>
              </a:ext>
            </a:extLst>
          </p:cNvPr>
          <p:cNvSpPr/>
          <p:nvPr/>
        </p:nvSpPr>
        <p:spPr>
          <a:xfrm>
            <a:off x="1583000" y="555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010-3333-4444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18022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009;g2efdfd133eb_0_868">
            <a:extLst>
              <a:ext uri="{FF2B5EF4-FFF2-40B4-BE49-F238E27FC236}">
                <a16:creationId xmlns:a16="http://schemas.microsoft.com/office/drawing/2014/main" id="{5F8671E0-97C5-EE2B-2FEC-45CC4E0F5B45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10;g2efdfd133eb_0_868">
            <a:extLst>
              <a:ext uri="{FF2B5EF4-FFF2-40B4-BE49-F238E27FC236}">
                <a16:creationId xmlns:a16="http://schemas.microsoft.com/office/drawing/2014/main" id="{4B913E33-129A-9AE6-7551-BA08512D92ED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011;g2efdfd133eb_0_868">
            <a:extLst>
              <a:ext uri="{FF2B5EF4-FFF2-40B4-BE49-F238E27FC236}">
                <a16:creationId xmlns:a16="http://schemas.microsoft.com/office/drawing/2014/main" id="{DE1009CA-926F-B4C6-535C-424487C44B98}"/>
              </a:ext>
            </a:extLst>
          </p:cNvPr>
          <p:cNvSpPr/>
          <p:nvPr/>
        </p:nvSpPr>
        <p:spPr>
          <a:xfrm>
            <a:off x="1583000" y="463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12;g2efdfd133eb_0_868">
            <a:extLst>
              <a:ext uri="{FF2B5EF4-FFF2-40B4-BE49-F238E27FC236}">
                <a16:creationId xmlns:a16="http://schemas.microsoft.com/office/drawing/2014/main" id="{0949B2D3-388A-9AD3-D631-C854F40F2CCA}"/>
              </a:ext>
            </a:extLst>
          </p:cNvPr>
          <p:cNvSpPr/>
          <p:nvPr/>
        </p:nvSpPr>
        <p:spPr>
          <a:xfrm>
            <a:off x="1583000" y="494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15층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3;g2efdfd133eb_0_868">
            <a:extLst>
              <a:ext uri="{FF2B5EF4-FFF2-40B4-BE49-F238E27FC236}">
                <a16:creationId xmlns:a16="http://schemas.microsoft.com/office/drawing/2014/main" id="{2DBB3106-08BC-DCA2-0389-853AACD65A7D}"/>
              </a:ext>
            </a:extLst>
          </p:cNvPr>
          <p:cNvSpPr/>
          <p:nvPr/>
        </p:nvSpPr>
        <p:spPr>
          <a:xfrm>
            <a:off x="863602" y="524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014;g2efdfd133eb_0_868">
            <a:extLst>
              <a:ext uri="{FF2B5EF4-FFF2-40B4-BE49-F238E27FC236}">
                <a16:creationId xmlns:a16="http://schemas.microsoft.com/office/drawing/2014/main" id="{AEC4B05C-E561-CCCC-A7B0-AF6E968C405E}"/>
              </a:ext>
            </a:extLst>
          </p:cNvPr>
          <p:cNvSpPr/>
          <p:nvPr/>
        </p:nvSpPr>
        <p:spPr>
          <a:xfrm>
            <a:off x="1583000" y="524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015;g2efdfd133eb_0_868">
            <a:extLst>
              <a:ext uri="{FF2B5EF4-FFF2-40B4-BE49-F238E27FC236}">
                <a16:creationId xmlns:a16="http://schemas.microsoft.com/office/drawing/2014/main" id="{8BCAB6E1-7FAD-1F2E-63F9-BD01A833207E}"/>
              </a:ext>
            </a:extLst>
          </p:cNvPr>
          <p:cNvSpPr/>
          <p:nvPr/>
        </p:nvSpPr>
        <p:spPr>
          <a:xfrm>
            <a:off x="863602" y="585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016;g2efdfd133eb_0_868">
            <a:extLst>
              <a:ext uri="{FF2B5EF4-FFF2-40B4-BE49-F238E27FC236}">
                <a16:creationId xmlns:a16="http://schemas.microsoft.com/office/drawing/2014/main" id="{E31E8761-412C-1971-87A2-092F9F632178}"/>
              </a:ext>
            </a:extLst>
          </p:cNvPr>
          <p:cNvSpPr/>
          <p:nvPr/>
        </p:nvSpPr>
        <p:spPr>
          <a:xfrm>
            <a:off x="1583000" y="585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444)에게 납품해주세요.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017;g2efdfd133eb_0_868">
            <a:extLst>
              <a:ext uri="{FF2B5EF4-FFF2-40B4-BE49-F238E27FC236}">
                <a16:creationId xmlns:a16="http://schemas.microsoft.com/office/drawing/2014/main" id="{14AE3845-F491-9620-AA64-575DCD1528BE}"/>
              </a:ext>
            </a:extLst>
          </p:cNvPr>
          <p:cNvSpPr/>
          <p:nvPr/>
        </p:nvSpPr>
        <p:spPr>
          <a:xfrm>
            <a:off x="25984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018;g2efdfd133eb_0_868">
            <a:extLst>
              <a:ext uri="{FF2B5EF4-FFF2-40B4-BE49-F238E27FC236}">
                <a16:creationId xmlns:a16="http://schemas.microsoft.com/office/drawing/2014/main" id="{BC5924D4-2FA4-9090-F105-DA3A4D8334C0}"/>
              </a:ext>
            </a:extLst>
          </p:cNvPr>
          <p:cNvSpPr/>
          <p:nvPr/>
        </p:nvSpPr>
        <p:spPr>
          <a:xfrm>
            <a:off x="1549394" y="3907525"/>
            <a:ext cx="288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42" idx="3"/>
            <a:endCxn id="18" idx="1"/>
          </p:cNvCxnSpPr>
          <p:nvPr/>
        </p:nvCxnSpPr>
        <p:spPr>
          <a:xfrm>
            <a:off x="4492800" y="1401325"/>
            <a:ext cx="817200" cy="1002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Google Shape;1022;g2efdfd133eb_0_868">
            <a:extLst>
              <a:ext uri="{FF2B5EF4-FFF2-40B4-BE49-F238E27FC236}">
                <a16:creationId xmlns:a16="http://schemas.microsoft.com/office/drawing/2014/main" id="{95FB3069-CC06-E215-CB79-A0D04DC13252}"/>
              </a:ext>
            </a:extLst>
          </p:cNvPr>
          <p:cNvSpPr/>
          <p:nvPr/>
        </p:nvSpPr>
        <p:spPr>
          <a:xfrm>
            <a:off x="5670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023;g2efdfd133eb_0_868">
            <a:extLst>
              <a:ext uri="{FF2B5EF4-FFF2-40B4-BE49-F238E27FC236}">
                <a16:creationId xmlns:a16="http://schemas.microsoft.com/office/drawing/2014/main" id="{37D4974D-B01E-3B64-B924-781470233883}"/>
              </a:ext>
            </a:extLst>
          </p:cNvPr>
          <p:cNvCxnSpPr>
            <a:stCxn id="64" idx="1"/>
            <a:endCxn id="43" idx="1"/>
          </p:cNvCxnSpPr>
          <p:nvPr/>
        </p:nvCxnSpPr>
        <p:spPr>
          <a:xfrm flipH="1">
            <a:off x="360050" y="2500725"/>
            <a:ext cx="207000" cy="2783100"/>
          </a:xfrm>
          <a:prstGeom prst="bentConnector3">
            <a:avLst>
              <a:gd name="adj1" fmla="val 2150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8" name="그래픽 67" descr="확인란 선택됨 단색으로 채워진">
            <a:extLst>
              <a:ext uri="{FF2B5EF4-FFF2-40B4-BE49-F238E27FC236}">
                <a16:creationId xmlns:a16="http://schemas.microsoft.com/office/drawing/2014/main" id="{E7A17F02-A3CF-B352-87C0-90E49897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428" y="3934564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3412468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770206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3080589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16720</TotalTime>
  <Words>2696</Words>
  <Application>Microsoft Macintosh PowerPoint</Application>
  <PresentationFormat>A4 용지(210x297mm)</PresentationFormat>
  <Paragraphs>831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50</cp:revision>
  <dcterms:created xsi:type="dcterms:W3CDTF">2024-10-08T00:49:16Z</dcterms:created>
  <dcterms:modified xsi:type="dcterms:W3CDTF">2024-11-10T17:03:15Z</dcterms:modified>
</cp:coreProperties>
</file>