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4" r:id="rId6"/>
    <p:sldId id="269" r:id="rId7"/>
    <p:sldId id="289" r:id="rId8"/>
    <p:sldId id="271" r:id="rId9"/>
    <p:sldId id="287" r:id="rId10"/>
    <p:sldId id="288" r:id="rId1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782"/>
  </p:normalViewPr>
  <p:slideViewPr>
    <p:cSldViewPr snapToGrid="0">
      <p:cViewPr>
        <p:scale>
          <a:sx n="200" d="100"/>
          <a:sy n="200" d="100"/>
        </p:scale>
        <p:origin x="156" y="-3744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5.sv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Google Shape;1694;p44">
            <a:extLst>
              <a:ext uri="{FF2B5EF4-FFF2-40B4-BE49-F238E27FC236}">
                <a16:creationId xmlns:a16="http://schemas.microsoft.com/office/drawing/2014/main" id="{CF6AB12C-E9E9-2BDD-8164-72808FCD683C}"/>
              </a:ext>
            </a:extLst>
          </p:cNvPr>
          <p:cNvSpPr/>
          <p:nvPr/>
        </p:nvSpPr>
        <p:spPr>
          <a:xfrm>
            <a:off x="1271133" y="1350080"/>
            <a:ext cx="6146702" cy="434203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2" name="Google Shape;1695;p44">
            <a:extLst>
              <a:ext uri="{FF2B5EF4-FFF2-40B4-BE49-F238E27FC236}">
                <a16:creationId xmlns:a16="http://schemas.microsoft.com/office/drawing/2014/main" id="{99A22D91-9E20-F685-01A9-638738FFB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45848"/>
              </p:ext>
            </p:extLst>
          </p:nvPr>
        </p:nvGraphicFramePr>
        <p:xfrm>
          <a:off x="1414462" y="1453452"/>
          <a:ext cx="584567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83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popup </a:t>
                      </a:r>
                      <a:r>
                        <a:rPr lang="ko-KR" altLang="en-US" sz="800" b="1" u="none" strike="noStrike" cap="none" dirty="0"/>
                        <a:t> </a:t>
                      </a:r>
                      <a:r>
                        <a:rPr lang="en-US" altLang="ko-KR" sz="800" b="1" u="none" strike="noStrike" cap="none" dirty="0"/>
                        <a:t>title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A7C051A-5D25-BF73-89CD-E94FA5B7574F}"/>
              </a:ext>
            </a:extLst>
          </p:cNvPr>
          <p:cNvSpPr/>
          <p:nvPr/>
        </p:nvSpPr>
        <p:spPr>
          <a:xfrm>
            <a:off x="4101587" y="52247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7114C6E-6CC0-B508-BA94-705541CC414C}"/>
              </a:ext>
            </a:extLst>
          </p:cNvPr>
          <p:cNvSpPr/>
          <p:nvPr/>
        </p:nvSpPr>
        <p:spPr>
          <a:xfrm>
            <a:off x="6636535" y="3175380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269C5D-92D0-B74F-7CC2-ECF4742F1119}"/>
              </a:ext>
            </a:extLst>
          </p:cNvPr>
          <p:cNvSpPr/>
          <p:nvPr/>
        </p:nvSpPr>
        <p:spPr>
          <a:xfrm>
            <a:off x="140982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F75EB7-16C4-13D0-ED20-B7DC1C91A66A}"/>
              </a:ext>
            </a:extLst>
          </p:cNvPr>
          <p:cNvGrpSpPr/>
          <p:nvPr/>
        </p:nvGrpSpPr>
        <p:grpSpPr>
          <a:xfrm>
            <a:off x="3294809" y="4877154"/>
            <a:ext cx="2105082" cy="186100"/>
            <a:chOff x="19175035" y="-2703341"/>
            <a:chExt cx="2105082" cy="186100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26F9C5F7-143E-863F-A9A1-35915428708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63EB010-EC13-3026-2EE5-A94E9A61650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78A5CE3-4909-50EB-EFE1-631FF71B46FF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F07ABCDC-9D25-431D-86A3-74B526545C9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11BE56C5-588E-7A93-16A7-2026DA7634C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AF9BDF3-721F-5E98-68F3-AA7125D727C1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5091202-3ED7-AFE8-799F-D46B0EFF637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695B669-A492-D28F-4F85-0A0249CA21D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9D1B716-BA24-220A-6302-2E50777E6CE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9396711-C1ED-FDD0-AE55-9FC345F83E00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0A37B821-0A34-1770-73A0-088DA458FAB8}"/>
              </a:ext>
            </a:extLst>
          </p:cNvPr>
          <p:cNvSpPr/>
          <p:nvPr/>
        </p:nvSpPr>
        <p:spPr>
          <a:xfrm>
            <a:off x="1181133" y="15567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D454E46-8EEE-0D14-4387-B4D9A764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6475"/>
              </p:ext>
            </p:extLst>
          </p:nvPr>
        </p:nvGraphicFramePr>
        <p:xfrm>
          <a:off x="1414462" y="3407768"/>
          <a:ext cx="5845674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79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#2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#3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#4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#5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#6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33" name="Google Shape;58;p20">
            <a:extLst>
              <a:ext uri="{FF2B5EF4-FFF2-40B4-BE49-F238E27FC236}">
                <a16:creationId xmlns:a16="http://schemas.microsoft.com/office/drawing/2014/main" id="{3568BCD4-57D9-588A-3D34-2CABD5E2CD40}"/>
              </a:ext>
            </a:extLst>
          </p:cNvPr>
          <p:cNvSpPr/>
          <p:nvPr/>
        </p:nvSpPr>
        <p:spPr>
          <a:xfrm>
            <a:off x="1409827" y="1795728"/>
            <a:ext cx="5850311" cy="27343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600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영역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C5B6149-0B77-CF2D-BC6E-880DAFCE590D}"/>
              </a:ext>
            </a:extLst>
          </p:cNvPr>
          <p:cNvSpPr/>
          <p:nvPr/>
        </p:nvSpPr>
        <p:spPr>
          <a:xfrm>
            <a:off x="1181133" y="184244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C51B57-2AFB-40D7-E065-13F7DF619918}"/>
              </a:ext>
            </a:extLst>
          </p:cNvPr>
          <p:cNvSpPr/>
          <p:nvPr/>
        </p:nvSpPr>
        <p:spPr>
          <a:xfrm>
            <a:off x="1406172" y="29910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25F8C3F-2661-D8C3-DE6C-E783ADC66409}"/>
              </a:ext>
            </a:extLst>
          </p:cNvPr>
          <p:cNvSpPr/>
          <p:nvPr/>
        </p:nvSpPr>
        <p:spPr>
          <a:xfrm>
            <a:off x="7237835" y="3133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81F60C6-ACB6-BE48-6489-F05AB9E59E72}"/>
              </a:ext>
            </a:extLst>
          </p:cNvPr>
          <p:cNvSpPr/>
          <p:nvPr/>
        </p:nvSpPr>
        <p:spPr>
          <a:xfrm>
            <a:off x="1170354" y="487715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7AE5EF0-B860-E927-1C54-8FFCA3D6007D}"/>
              </a:ext>
            </a:extLst>
          </p:cNvPr>
          <p:cNvSpPr/>
          <p:nvPr/>
        </p:nvSpPr>
        <p:spPr>
          <a:xfrm>
            <a:off x="1170354" y="340776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8D68A1E4-31CF-29BC-160B-3FC61C5C30FB}"/>
              </a:ext>
            </a:extLst>
          </p:cNvPr>
          <p:cNvSpPr/>
          <p:nvPr/>
        </p:nvSpPr>
        <p:spPr>
          <a:xfrm>
            <a:off x="1409828" y="2146059"/>
            <a:ext cx="5850312" cy="7969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41DE94E-F816-6430-9A30-77843A894A38}"/>
              </a:ext>
            </a:extLst>
          </p:cNvPr>
          <p:cNvSpPr/>
          <p:nvPr/>
        </p:nvSpPr>
        <p:spPr>
          <a:xfrm>
            <a:off x="1424116" y="222838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#1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CF33517D-B1FE-CA86-C4C9-D21D6FF2556F}"/>
              </a:ext>
            </a:extLst>
          </p:cNvPr>
          <p:cNvSpPr/>
          <p:nvPr/>
        </p:nvSpPr>
        <p:spPr>
          <a:xfrm>
            <a:off x="2144116" y="222838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FD73E6B3-420F-2AD4-6FEF-51DC0AA4A3C1}"/>
              </a:ext>
            </a:extLst>
          </p:cNvPr>
          <p:cNvSpPr/>
          <p:nvPr/>
        </p:nvSpPr>
        <p:spPr>
          <a:xfrm>
            <a:off x="3110434" y="223552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#2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9" name="그림 58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CCCFFB74-E8DF-500B-7592-E63EAD6717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46" y="2246383"/>
            <a:ext cx="144000" cy="144000"/>
          </a:xfrm>
          <a:prstGeom prst="rect">
            <a:avLst/>
          </a:prstGeom>
          <a:noFill/>
        </p:spPr>
      </p:pic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233A752-0B26-E1FC-1789-040BB3763802}"/>
              </a:ext>
            </a:extLst>
          </p:cNvPr>
          <p:cNvSpPr/>
          <p:nvPr/>
        </p:nvSpPr>
        <p:spPr>
          <a:xfrm>
            <a:off x="1424116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#3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E3DB973-151A-9C33-5C24-D673A7D00738}"/>
              </a:ext>
            </a:extLst>
          </p:cNvPr>
          <p:cNvSpPr/>
          <p:nvPr/>
        </p:nvSpPr>
        <p:spPr>
          <a:xfrm>
            <a:off x="2144116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816779F-71D0-930A-0B21-A8C1C18422C7}"/>
              </a:ext>
            </a:extLst>
          </p:cNvPr>
          <p:cNvSpPr/>
          <p:nvPr/>
        </p:nvSpPr>
        <p:spPr>
          <a:xfrm>
            <a:off x="3110434" y="246628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2DF0FB2-D00F-0D31-4B34-12BA3780A573}"/>
              </a:ext>
            </a:extLst>
          </p:cNvPr>
          <p:cNvSpPr/>
          <p:nvPr/>
        </p:nvSpPr>
        <p:spPr>
          <a:xfrm>
            <a:off x="3830434" y="2466287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9B8878B-341F-C591-8EFE-8606690F87E6}"/>
              </a:ext>
            </a:extLst>
          </p:cNvPr>
          <p:cNvSpPr/>
          <p:nvPr/>
        </p:nvSpPr>
        <p:spPr>
          <a:xfrm>
            <a:off x="6696601" y="2689903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E2D3F0BE-14AF-A647-B152-8A728C16CBE7}"/>
              </a:ext>
            </a:extLst>
          </p:cNvPr>
          <p:cNvSpPr/>
          <p:nvPr/>
        </p:nvSpPr>
        <p:spPr>
          <a:xfrm>
            <a:off x="4796752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#5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8C66FA85-CC43-9CAE-8D7F-77603CD2A953}"/>
              </a:ext>
            </a:extLst>
          </p:cNvPr>
          <p:cNvSpPr/>
          <p:nvPr/>
        </p:nvSpPr>
        <p:spPr>
          <a:xfrm>
            <a:off x="5516752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C7C50E8-A351-B12E-7908-54D4460563E9}"/>
              </a:ext>
            </a:extLst>
          </p:cNvPr>
          <p:cNvSpPr/>
          <p:nvPr/>
        </p:nvSpPr>
        <p:spPr>
          <a:xfrm>
            <a:off x="3844722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3EED5D09-239F-3A63-9286-1089DCC60983}"/>
              </a:ext>
            </a:extLst>
          </p:cNvPr>
          <p:cNvSpPr/>
          <p:nvPr/>
        </p:nvSpPr>
        <p:spPr>
          <a:xfrm>
            <a:off x="4612845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BE396474-3B2C-2BFE-82FC-6C6F844817CC}"/>
              </a:ext>
            </a:extLst>
          </p:cNvPr>
          <p:cNvSpPr/>
          <p:nvPr/>
        </p:nvSpPr>
        <p:spPr>
          <a:xfrm>
            <a:off x="4461588" y="2235527"/>
            <a:ext cx="15125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42903A46-E307-2E17-EF65-393D7EFFCF3B}"/>
              </a:ext>
            </a:extLst>
          </p:cNvPr>
          <p:cNvSpPr/>
          <p:nvPr/>
        </p:nvSpPr>
        <p:spPr>
          <a:xfrm>
            <a:off x="2144116" y="268990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ED8F7D1-8D81-C01C-868F-38F79C83AD97}"/>
              </a:ext>
            </a:extLst>
          </p:cNvPr>
          <p:cNvSpPr/>
          <p:nvPr/>
        </p:nvSpPr>
        <p:spPr>
          <a:xfrm>
            <a:off x="1421561" y="2684336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#6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E73EA33-6DE2-7960-8DC7-2863CD5CBD12}"/>
              </a:ext>
            </a:extLst>
          </p:cNvPr>
          <p:cNvSpPr/>
          <p:nvPr/>
        </p:nvSpPr>
        <p:spPr>
          <a:xfrm>
            <a:off x="1177798" y="21594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4851BA62-B633-6E0A-FF33-59FFA732E5A9}"/>
              </a:ext>
            </a:extLst>
          </p:cNvPr>
          <p:cNvSpPr/>
          <p:nvPr/>
        </p:nvSpPr>
        <p:spPr>
          <a:xfrm>
            <a:off x="210221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1ECE6B7-05E0-2305-9A25-3D2DA141B283}"/>
              </a:ext>
            </a:extLst>
          </p:cNvPr>
          <p:cNvSpPr/>
          <p:nvPr/>
        </p:nvSpPr>
        <p:spPr>
          <a:xfrm>
            <a:off x="2078328" y="2995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3077AA23-B971-C2D1-A728-E914AB658655}"/>
              </a:ext>
            </a:extLst>
          </p:cNvPr>
          <p:cNvSpPr/>
          <p:nvPr/>
        </p:nvSpPr>
        <p:spPr>
          <a:xfrm>
            <a:off x="5984846" y="3171059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90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430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5656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Google Shape;2078;g27fe52d962f_1_4065">
            <a:extLst>
              <a:ext uri="{FF2B5EF4-FFF2-40B4-BE49-F238E27FC236}">
                <a16:creationId xmlns:a16="http://schemas.microsoft.com/office/drawing/2014/main" id="{CAEEFF66-2B27-EB12-EBB9-D0B5B8936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797423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348;g27fe52d962f_1_4429">
            <a:extLst>
              <a:ext uri="{FF2B5EF4-FFF2-40B4-BE49-F238E27FC236}">
                <a16:creationId xmlns:a16="http://schemas.microsoft.com/office/drawing/2014/main" id="{BD524FB8-E400-8F13-7ACB-6C331FD45D0D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EC57215-55CB-18BE-561E-76736EC6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3774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40" name="Google Shape;2078;g27fe52d962f_1_4065">
            <a:extLst>
              <a:ext uri="{FF2B5EF4-FFF2-40B4-BE49-F238E27FC236}">
                <a16:creationId xmlns:a16="http://schemas.microsoft.com/office/drawing/2014/main" id="{313AA303-D103-A2D5-8FA2-DAE40BA9D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890265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22032"/>
              </p:ext>
            </p:extLst>
          </p:nvPr>
        </p:nvGraphicFramePr>
        <p:xfrm>
          <a:off x="192824" y="3295617"/>
          <a:ext cx="5309906" cy="339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1093503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2533"/>
              </p:ext>
            </p:extLst>
          </p:nvPr>
        </p:nvGraphicFramePr>
        <p:xfrm>
          <a:off x="7858125" y="426720"/>
          <a:ext cx="2047875" cy="615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버튼을 클릭하여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조장상품은 입력칸 밑에 길이 단위 표시</a:t>
                      </a:r>
                      <a:r>
                        <a:rPr lang="en-US" altLang="ko-KR" sz="6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마스터 상품 수량 변경 시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변경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5722473" y="1420664"/>
            <a:ext cx="1866000" cy="63409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95702" y="3017495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 smtClean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5720548" y="2103045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9515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90732"/>
              </p:ext>
            </p:extLst>
          </p:nvPr>
        </p:nvGraphicFramePr>
        <p:xfrm>
          <a:off x="5763618" y="1458200"/>
          <a:ext cx="1778496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010-2222-3333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80199"/>
              </p:ext>
            </p:extLst>
          </p:nvPr>
        </p:nvGraphicFramePr>
        <p:xfrm>
          <a:off x="5763618" y="2136810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433030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4936761" y="3065509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371944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3108585" y="3062347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3290115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4485847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6008421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4325555" y="3936390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4329737" y="37555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423" y="583040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803583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91892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495409" y="3556586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491605" y="4672790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544275" y="5692658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63680"/>
              </p:ext>
            </p:extLst>
          </p:nvPr>
        </p:nvGraphicFramePr>
        <p:xfrm>
          <a:off x="4330305" y="421905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4222293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4329737" y="44162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5171329" y="3936389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4329737" y="357856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4325555" y="5042067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4329737" y="486120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6200"/>
              </p:ext>
            </p:extLst>
          </p:nvPr>
        </p:nvGraphicFramePr>
        <p:xfrm>
          <a:off x="4330305" y="522566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5228910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4329737" y="542284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4329737" y="468423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4325555" y="605703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4329737" y="587616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56382"/>
              </p:ext>
            </p:extLst>
          </p:nvPr>
        </p:nvGraphicFramePr>
        <p:xfrm>
          <a:off x="4330305" y="624063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6243879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4329737" y="64378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5171329" y="605703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4329737" y="569920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946965" y="14795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2888437" y="30124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1709423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4267882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6068238" y="25343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5156170" y="50209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935;g2f2558950df_0_84">
            <a:extLst>
              <a:ext uri="{FF2B5EF4-FFF2-40B4-BE49-F238E27FC236}">
                <a16:creationId xmlns:a16="http://schemas.microsoft.com/office/drawing/2014/main" id="{F438FF94-0B21-0A3E-9768-3B7BF07E9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852279"/>
              </p:ext>
            </p:extLst>
          </p:nvPr>
        </p:nvGraphicFramePr>
        <p:xfrm>
          <a:off x="5255386" y="5814629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주문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936;g2f2558950df_0_84">
            <a:extLst>
              <a:ext uri="{FF2B5EF4-FFF2-40B4-BE49-F238E27FC236}">
                <a16:creationId xmlns:a16="http://schemas.microsoft.com/office/drawing/2014/main" id="{31A30286-452C-0CAF-E1F5-05CF53004E1F}"/>
              </a:ext>
            </a:extLst>
          </p:cNvPr>
          <p:cNvSpPr/>
          <p:nvPr/>
        </p:nvSpPr>
        <p:spPr>
          <a:xfrm>
            <a:off x="5945273" y="6361319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37;g2f2558950df_0_84">
            <a:extLst>
              <a:ext uri="{FF2B5EF4-FFF2-40B4-BE49-F238E27FC236}">
                <a16:creationId xmlns:a16="http://schemas.microsoft.com/office/drawing/2014/main" id="{02F73C4F-CA58-75AB-3CF7-5F12CFC62018}"/>
              </a:ext>
            </a:extLst>
          </p:cNvPr>
          <p:cNvSpPr/>
          <p:nvPr/>
        </p:nvSpPr>
        <p:spPr>
          <a:xfrm>
            <a:off x="6608330" y="6361319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Google Shape;872;g28120bc8d10_0_307">
            <a:extLst>
              <a:ext uri="{FF2B5EF4-FFF2-40B4-BE49-F238E27FC236}">
                <a16:creationId xmlns:a16="http://schemas.microsoft.com/office/drawing/2014/main" id="{939222B2-DC5E-893E-70DF-0BF8C4B2A0B3}"/>
              </a:ext>
            </a:extLst>
          </p:cNvPr>
          <p:cNvCxnSpPr>
            <a:cxnSpLocks/>
            <a:stCxn id="1675" idx="2"/>
            <a:endCxn id="8" idx="0"/>
          </p:cNvCxnSpPr>
          <p:nvPr/>
        </p:nvCxnSpPr>
        <p:spPr>
          <a:xfrm rot="5400000">
            <a:off x="6081112" y="4757244"/>
            <a:ext cx="1487514" cy="627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Google Shape;872;g28120bc8d10_0_307">
            <a:extLst>
              <a:ext uri="{FF2B5EF4-FFF2-40B4-BE49-F238E27FC236}">
                <a16:creationId xmlns:a16="http://schemas.microsoft.com/office/drawing/2014/main" id="{0A950540-5769-193E-495D-C407D56CEFC8}"/>
              </a:ext>
            </a:extLst>
          </p:cNvPr>
          <p:cNvCxnSpPr>
            <a:cxnSpLocks/>
            <a:stCxn id="1716" idx="3"/>
          </p:cNvCxnSpPr>
          <p:nvPr/>
        </p:nvCxnSpPr>
        <p:spPr>
          <a:xfrm>
            <a:off x="5336170" y="5110942"/>
            <a:ext cx="295751" cy="109523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872;g28120bc8d10_0_307">
            <a:extLst>
              <a:ext uri="{FF2B5EF4-FFF2-40B4-BE49-F238E27FC236}">
                <a16:creationId xmlns:a16="http://schemas.microsoft.com/office/drawing/2014/main" id="{0FAEB789-EB0D-0068-C52F-747B9E0BD57E}"/>
              </a:ext>
            </a:extLst>
          </p:cNvPr>
          <p:cNvCxnSpPr>
            <a:cxnSpLocks/>
            <a:stCxn id="1619" idx="2"/>
            <a:endCxn id="8" idx="0"/>
          </p:cNvCxnSpPr>
          <p:nvPr/>
        </p:nvCxnSpPr>
        <p:spPr>
          <a:xfrm rot="16200000" flipH="1">
            <a:off x="5598100" y="4901488"/>
            <a:ext cx="1487514" cy="338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36044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936982" y="24451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6DA8B2C1-CBAB-444B-4303-0665B91EAA6C}"/>
              </a:ext>
            </a:extLst>
          </p:cNvPr>
          <p:cNvSpPr/>
          <p:nvPr/>
        </p:nvSpPr>
        <p:spPr>
          <a:xfrm>
            <a:off x="5485085" y="5248205"/>
            <a:ext cx="1431866" cy="215978"/>
          </a:xfrm>
          <a:prstGeom prst="roundRect">
            <a:avLst>
              <a:gd name="adj" fmla="val 45917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추가상품은 수량을 변경할 수 없습니다</a:t>
            </a: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73886" y="4045705"/>
            <a:ext cx="5116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smtClean="0">
                <a:latin typeface="+mn-ea"/>
              </a:rPr>
              <a:t>2,000 X 2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D7B9-992C-FD7A-18BF-BA4446CC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2288;g27fe52d962f_1_4429">
            <a:extLst>
              <a:ext uri="{FF2B5EF4-FFF2-40B4-BE49-F238E27FC236}">
                <a16:creationId xmlns:a16="http://schemas.microsoft.com/office/drawing/2014/main" id="{732C8A3C-1F05-7266-3247-90BA3DC4CF33}"/>
              </a:ext>
            </a:extLst>
          </p:cNvPr>
          <p:cNvSpPr/>
          <p:nvPr/>
        </p:nvSpPr>
        <p:spPr>
          <a:xfrm>
            <a:off x="5656311" y="137166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2295;g27fe52d962f_1_4429">
            <a:extLst>
              <a:ext uri="{FF2B5EF4-FFF2-40B4-BE49-F238E27FC236}">
                <a16:creationId xmlns:a16="http://schemas.microsoft.com/office/drawing/2014/main" id="{5C2C637A-8D41-C2E9-14E4-2ECBD5A81A42}"/>
              </a:ext>
            </a:extLst>
          </p:cNvPr>
          <p:cNvSpPr/>
          <p:nvPr/>
        </p:nvSpPr>
        <p:spPr>
          <a:xfrm>
            <a:off x="5720636" y="2964895"/>
            <a:ext cx="1866000" cy="73164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잔여 예산</a:t>
            </a: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0" name="표 1389">
            <a:extLst>
              <a:ext uri="{FF2B5EF4-FFF2-40B4-BE49-F238E27FC236}">
                <a16:creationId xmlns:a16="http://schemas.microsoft.com/office/drawing/2014/main" id="{1EE9213E-D9D1-C28A-A24D-BA54AEB3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70089"/>
              </p:ext>
            </p:extLst>
          </p:nvPr>
        </p:nvGraphicFramePr>
        <p:xfrm>
          <a:off x="5861061" y="3152869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분기 예산 기준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" name="Google Shape;2078;g27fe52d962f_1_4065">
            <a:extLst>
              <a:ext uri="{FF2B5EF4-FFF2-40B4-BE49-F238E27FC236}">
                <a16:creationId xmlns:a16="http://schemas.microsoft.com/office/drawing/2014/main" id="{B789725C-3C19-D52C-7D0A-A4C0D6A97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748489"/>
              </p:ext>
            </p:extLst>
          </p:nvPr>
        </p:nvGraphicFramePr>
        <p:xfrm>
          <a:off x="5720636" y="46577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2348;g27fe52d962f_1_4429">
            <a:extLst>
              <a:ext uri="{FF2B5EF4-FFF2-40B4-BE49-F238E27FC236}">
                <a16:creationId xmlns:a16="http://schemas.microsoft.com/office/drawing/2014/main" id="{C0D63EF3-81CB-6B89-7BF9-9CEE6F200F6E}"/>
              </a:ext>
            </a:extLst>
          </p:cNvPr>
          <p:cNvSpPr/>
          <p:nvPr/>
        </p:nvSpPr>
        <p:spPr>
          <a:xfrm>
            <a:off x="5719827" y="4110078"/>
            <a:ext cx="1866000" cy="5412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2078;g27fe52d962f_1_4065">
            <a:extLst>
              <a:ext uri="{FF2B5EF4-FFF2-40B4-BE49-F238E27FC236}">
                <a16:creationId xmlns:a16="http://schemas.microsoft.com/office/drawing/2014/main" id="{BC357856-0466-6DBA-C870-F6D65B622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220396"/>
              </p:ext>
            </p:extLst>
          </p:nvPr>
        </p:nvGraphicFramePr>
        <p:xfrm>
          <a:off x="5720636" y="386592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DFFD134-4514-76B5-8A01-4732A6C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A62D6-194D-1E3C-DD81-6026D8FD86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5C3AF-2B33-B551-1D1E-057BDE7B121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595CAB-49DC-8481-5324-2707FA44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1814"/>
              </p:ext>
            </p:extLst>
          </p:nvPr>
        </p:nvGraphicFramePr>
        <p:xfrm>
          <a:off x="7858125" y="426720"/>
          <a:ext cx="2047875" cy="6602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7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175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홈앤서비스에서 주문사유는 필수 입력 사항</a:t>
                      </a:r>
                      <a:endParaRPr lang="ko-KR" altLang="en-US" sz="5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61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78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</a:t>
                      </a:r>
                      <a:r>
                        <a:rPr lang="en-US" altLang="ko-KR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조장상품은 입력칸 밑에 길이 단위 표시</a:t>
                      </a:r>
                      <a:r>
                        <a:rPr lang="en-US" altLang="ko-KR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주문요청사항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</a:t>
                      </a:r>
                      <a:endParaRPr lang="en-US" altLang="ko-KR" sz="5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마스터 상품 수량 변경 시 자동 변경</a:t>
                      </a:r>
                      <a:r>
                        <a:rPr lang="en-US" altLang="ko-KR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조건에 노출한다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" altLang="ko-KR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HNS_SAFETY_RECEIVE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dirty="0" err="1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등록된 </a:t>
                      </a:r>
                      <a:r>
                        <a:rPr lang="ko-KR" altLang="en-US" sz="500" b="0" i="0" smtClean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 호출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상품인 경우만 필요함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smtClean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팝업화면에서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지급자를 </a:t>
                      </a: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선택하여 </a:t>
                      </a:r>
                      <a:r>
                        <a:rPr lang="ko-KR" altLang="en-US" sz="500" smtClean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  <a:endParaRPr lang="en-US" altLang="ko-KR" sz="500" smtClean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smtClean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다수지급자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 외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smtClean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lang="en-US" altLang="ko-KR" sz="500" smtClean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상태정보 표시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7771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감독자</a:t>
                      </a:r>
                      <a:r>
                        <a:rPr lang="en-US" altLang="ko-KR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 승인자</a:t>
                      </a:r>
                      <a:r>
                        <a:rPr lang="en-US" altLang="ko-KR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안전승인자</a:t>
                      </a:r>
                      <a:r>
                        <a:rPr lang="en-US" altLang="ko-KR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500" smtClean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95887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파트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의 남은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예산을 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lang="en-US" altLang="ko-KR" sz="5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구매수량이 변경되거나 선택한 상품 수가 변경되는 경우 잔여예산이 자동 계산됨</a:t>
                      </a:r>
                      <a:endParaRPr lang="ko-KR" altLang="en-US" sz="50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상품의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파트별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 금액을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b="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 금액 표시</a:t>
                      </a:r>
                      <a:r>
                        <a:rPr lang="en-US" altLang="ko-KR" sz="500" b="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b="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</a:t>
                      </a:r>
                      <a:r>
                        <a:rPr lang="ko-KR" altLang="en-US" sz="500" b="0" baseline="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제외</a:t>
                      </a:r>
                      <a:r>
                        <a:rPr lang="en-US" altLang="ko-KR" sz="500" b="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b="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72" name="Google Shape;2293;g27fe52d962f_1_4429">
            <a:extLst>
              <a:ext uri="{FF2B5EF4-FFF2-40B4-BE49-F238E27FC236}">
                <a16:creationId xmlns:a16="http://schemas.microsoft.com/office/drawing/2014/main" id="{A709615E-76FD-C8D8-1085-B3299E55D23E}"/>
              </a:ext>
            </a:extLst>
          </p:cNvPr>
          <p:cNvSpPr/>
          <p:nvPr/>
        </p:nvSpPr>
        <p:spPr>
          <a:xfrm>
            <a:off x="5722561" y="1950959"/>
            <a:ext cx="1866000" cy="80864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2368;g27fe52d962f_1_4429">
            <a:extLst>
              <a:ext uri="{FF2B5EF4-FFF2-40B4-BE49-F238E27FC236}">
                <a16:creationId xmlns:a16="http://schemas.microsoft.com/office/drawing/2014/main" id="{E29A2F54-AD00-1A00-5E0A-6C8AFEB79674}"/>
              </a:ext>
            </a:extLst>
          </p:cNvPr>
          <p:cNvSpPr/>
          <p:nvPr/>
        </p:nvSpPr>
        <p:spPr>
          <a:xfrm>
            <a:off x="5732111" y="1422748"/>
            <a:ext cx="1866000" cy="477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제한된 사업장 입니다.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여신이 초과된 사업장 입니다. 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관리자(</a:t>
            </a:r>
            <a:r>
              <a:rPr lang="ko-KR" sz="600" b="1" dirty="0" err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에게 문의해 주세요.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77;g2f2558950df_0_15">
            <a:extLst>
              <a:ext uri="{FF2B5EF4-FFF2-40B4-BE49-F238E27FC236}">
                <a16:creationId xmlns:a16="http://schemas.microsoft.com/office/drawing/2014/main" id="{A697BD54-9D03-1F9D-D7CE-AD76B40FFB7F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81;g2f2558950df_0_15">
            <a:extLst>
              <a:ext uri="{FF2B5EF4-FFF2-40B4-BE49-F238E27FC236}">
                <a16:creationId xmlns:a16="http://schemas.microsoft.com/office/drawing/2014/main" id="{E9D6AFFF-0B42-06F4-EBFC-460AFB0B8BE3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316;g2fde9f025b9_0_500">
            <a:extLst>
              <a:ext uri="{FF2B5EF4-FFF2-40B4-BE49-F238E27FC236}">
                <a16:creationId xmlns:a16="http://schemas.microsoft.com/office/drawing/2014/main" id="{2A3DDC68-4F2F-C98C-459A-C14AADAA7DD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36;g27fe52d962f_1_4065">
            <a:extLst>
              <a:ext uri="{FF2B5EF4-FFF2-40B4-BE49-F238E27FC236}">
                <a16:creationId xmlns:a16="http://schemas.microsoft.com/office/drawing/2014/main" id="{65468053-F519-FA33-7B14-7A10BFCB578F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136;g27fe52d962f_1_4065">
            <a:extLst>
              <a:ext uri="{FF2B5EF4-FFF2-40B4-BE49-F238E27FC236}">
                <a16:creationId xmlns:a16="http://schemas.microsoft.com/office/drawing/2014/main" id="{F401D4B1-063C-28ED-3814-DCC43BAE0F23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136;g27fe52d962f_1_4065">
            <a:extLst>
              <a:ext uri="{FF2B5EF4-FFF2-40B4-BE49-F238E27FC236}">
                <a16:creationId xmlns:a16="http://schemas.microsoft.com/office/drawing/2014/main" id="{6B6201AA-5DD2-7CB7-FE02-56A66B4FDE04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2137;g27fe52d962f_1_4065">
            <a:extLst>
              <a:ext uri="{FF2B5EF4-FFF2-40B4-BE49-F238E27FC236}">
                <a16:creationId xmlns:a16="http://schemas.microsoft.com/office/drawing/2014/main" id="{A791894C-2B70-50EB-2BF4-1AA12B0FD9C9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ACE229-1907-578C-0F7E-7CA5EC0DCFA5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20" name="Google Shape;2243;g27fe52d962f_1_4247">
              <a:extLst>
                <a:ext uri="{FF2B5EF4-FFF2-40B4-BE49-F238E27FC236}">
                  <a16:creationId xmlns:a16="http://schemas.microsoft.com/office/drawing/2014/main" id="{46F32793-33A2-6F48-E4AB-E0D4F149111E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그래픽 20" descr="단일 톱니바퀴 단색으로 채워진">
              <a:extLst>
                <a:ext uri="{FF2B5EF4-FFF2-40B4-BE49-F238E27FC236}">
                  <a16:creationId xmlns:a16="http://schemas.microsoft.com/office/drawing/2014/main" id="{7210C650-0FB7-2C12-C790-32321DEF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1389" name="표 1388">
            <a:extLst>
              <a:ext uri="{FF2B5EF4-FFF2-40B4-BE49-F238E27FC236}">
                <a16:creationId xmlns:a16="http://schemas.microsoft.com/office/drawing/2014/main" id="{C9261B2C-A6F9-B3E9-77B9-15A901A1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28500"/>
              </p:ext>
            </p:extLst>
          </p:nvPr>
        </p:nvGraphicFramePr>
        <p:xfrm>
          <a:off x="5790185" y="1975433"/>
          <a:ext cx="1751930" cy="74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00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8892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 승인자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김승인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4462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승인자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안전보건팀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95474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EB740F8-0364-165A-97D6-40F880F0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44944"/>
              </p:ext>
            </p:extLst>
          </p:nvPr>
        </p:nvGraphicFramePr>
        <p:xfrm>
          <a:off x="192824" y="3270450"/>
          <a:ext cx="5309906" cy="3509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1100890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417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베임방지장갑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M)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핸드맥스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세이프그립플러스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 size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665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 선택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63" name="Google Shape;2082;g27fe52d962f_1_4065">
            <a:extLst>
              <a:ext uri="{FF2B5EF4-FFF2-40B4-BE49-F238E27FC236}">
                <a16:creationId xmlns:a16="http://schemas.microsoft.com/office/drawing/2014/main" id="{7B1366C2-C512-FE88-27FB-7ADD956E2496}"/>
              </a:ext>
            </a:extLst>
          </p:cNvPr>
          <p:cNvSpPr/>
          <p:nvPr/>
        </p:nvSpPr>
        <p:spPr>
          <a:xfrm>
            <a:off x="95702" y="2992328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 smtClean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2236;g27fe52d962f_1_4247">
            <a:extLst>
              <a:ext uri="{FF2B5EF4-FFF2-40B4-BE49-F238E27FC236}">
                <a16:creationId xmlns:a16="http://schemas.microsoft.com/office/drawing/2014/main" id="{AEC36B93-E172-E4B2-2A7D-DF10F5F62BA8}"/>
              </a:ext>
            </a:extLst>
          </p:cNvPr>
          <p:cNvSpPr/>
          <p:nvPr/>
        </p:nvSpPr>
        <p:spPr>
          <a:xfrm>
            <a:off x="433030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2236;g27fe52d962f_1_4247">
            <a:extLst>
              <a:ext uri="{FF2B5EF4-FFF2-40B4-BE49-F238E27FC236}">
                <a16:creationId xmlns:a16="http://schemas.microsoft.com/office/drawing/2014/main" id="{1A993304-808D-2B8C-13B6-4370E4EC4F68}"/>
              </a:ext>
            </a:extLst>
          </p:cNvPr>
          <p:cNvSpPr/>
          <p:nvPr/>
        </p:nvSpPr>
        <p:spPr>
          <a:xfrm>
            <a:off x="4936761" y="3040342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236;g27fe52d962f_1_4247">
            <a:extLst>
              <a:ext uri="{FF2B5EF4-FFF2-40B4-BE49-F238E27FC236}">
                <a16:creationId xmlns:a16="http://schemas.microsoft.com/office/drawing/2014/main" id="{89B114BE-480B-C2B7-CBA9-D3E909A6E0DF}"/>
              </a:ext>
            </a:extLst>
          </p:cNvPr>
          <p:cNvSpPr/>
          <p:nvPr/>
        </p:nvSpPr>
        <p:spPr>
          <a:xfrm>
            <a:off x="371944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236;g27fe52d962f_1_4247">
            <a:extLst>
              <a:ext uri="{FF2B5EF4-FFF2-40B4-BE49-F238E27FC236}">
                <a16:creationId xmlns:a16="http://schemas.microsoft.com/office/drawing/2014/main" id="{A982740B-D828-6560-B512-2A45C741953D}"/>
              </a:ext>
            </a:extLst>
          </p:cNvPr>
          <p:cNvSpPr/>
          <p:nvPr/>
        </p:nvSpPr>
        <p:spPr>
          <a:xfrm>
            <a:off x="3108585" y="303718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8" name="그래픽 1357" descr="확인란 선택됨 단색으로 채워진">
            <a:extLst>
              <a:ext uri="{FF2B5EF4-FFF2-40B4-BE49-F238E27FC236}">
                <a16:creationId xmlns:a16="http://schemas.microsoft.com/office/drawing/2014/main" id="{B12E05B5-0743-5FA7-F0BA-38DC48AF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264948"/>
            <a:ext cx="236572" cy="236572"/>
          </a:xfrm>
          <a:prstGeom prst="rect">
            <a:avLst/>
          </a:prstGeom>
        </p:spPr>
      </p:pic>
      <p:pic>
        <p:nvPicPr>
          <p:cNvPr id="1359" name="그래픽 1358" descr="확인란 선택됨 단색으로 채워진">
            <a:extLst>
              <a:ext uri="{FF2B5EF4-FFF2-40B4-BE49-F238E27FC236}">
                <a16:creationId xmlns:a16="http://schemas.microsoft.com/office/drawing/2014/main" id="{44F028D5-6571-21EA-9499-2CDF96B5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4361620"/>
            <a:ext cx="236572" cy="236572"/>
          </a:xfrm>
          <a:prstGeom prst="rect">
            <a:avLst/>
          </a:prstGeom>
        </p:spPr>
      </p:pic>
      <p:pic>
        <p:nvPicPr>
          <p:cNvPr id="1361" name="그래픽 1360" descr="확인란 선택됨 단색으로 채워진">
            <a:extLst>
              <a:ext uri="{FF2B5EF4-FFF2-40B4-BE49-F238E27FC236}">
                <a16:creationId xmlns:a16="http://schemas.microsoft.com/office/drawing/2014/main" id="{2A2A1378-B65F-88E4-30B2-396D28BC8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5998494"/>
            <a:ext cx="236572" cy="236572"/>
          </a:xfrm>
          <a:prstGeom prst="rect">
            <a:avLst/>
          </a:prstGeom>
        </p:spPr>
      </p:pic>
      <p:sp>
        <p:nvSpPr>
          <p:cNvPr id="1365" name="Google Shape;1747;g2fb18904de5_2_107">
            <a:extLst>
              <a:ext uri="{FF2B5EF4-FFF2-40B4-BE49-F238E27FC236}">
                <a16:creationId xmlns:a16="http://schemas.microsoft.com/office/drawing/2014/main" id="{87E2F3A2-E518-C5EB-8C77-FDCE602A06E0}"/>
              </a:ext>
            </a:extLst>
          </p:cNvPr>
          <p:cNvSpPr/>
          <p:nvPr/>
        </p:nvSpPr>
        <p:spPr>
          <a:xfrm>
            <a:off x="4325555" y="4005561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747;g2fb18904de5_2_107">
            <a:extLst>
              <a:ext uri="{FF2B5EF4-FFF2-40B4-BE49-F238E27FC236}">
                <a16:creationId xmlns:a16="http://schemas.microsoft.com/office/drawing/2014/main" id="{9A491C30-B40B-6839-03DA-878D7AD2CBD5}"/>
              </a:ext>
            </a:extLst>
          </p:cNvPr>
          <p:cNvSpPr/>
          <p:nvPr/>
        </p:nvSpPr>
        <p:spPr>
          <a:xfrm>
            <a:off x="4329737" y="382469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9" name="표 1218">
            <a:extLst>
              <a:ext uri="{FF2B5EF4-FFF2-40B4-BE49-F238E27FC236}">
                <a16:creationId xmlns:a16="http://schemas.microsoft.com/office/drawing/2014/main" id="{C68EE3E2-4736-4651-67D7-26D4BA191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38690"/>
              </p:ext>
            </p:extLst>
          </p:nvPr>
        </p:nvGraphicFramePr>
        <p:xfrm>
          <a:off x="4330305" y="418933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0" name="그래픽 1219" descr="일일 일정표 단색으로 채워진">
            <a:extLst>
              <a:ext uri="{FF2B5EF4-FFF2-40B4-BE49-F238E27FC236}">
                <a16:creationId xmlns:a16="http://schemas.microsoft.com/office/drawing/2014/main" id="{F45560F2-0FBE-69A1-D308-836530391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192580"/>
            <a:ext cx="164346" cy="146334"/>
          </a:xfrm>
          <a:prstGeom prst="rect">
            <a:avLst/>
          </a:prstGeom>
        </p:spPr>
      </p:pic>
      <p:sp>
        <p:nvSpPr>
          <p:cNvPr id="1221" name="Google Shape;1747;g2fb18904de5_2_107">
            <a:extLst>
              <a:ext uri="{FF2B5EF4-FFF2-40B4-BE49-F238E27FC236}">
                <a16:creationId xmlns:a16="http://schemas.microsoft.com/office/drawing/2014/main" id="{A71427DC-A1F6-B86B-ED76-7C1BD56C7EDD}"/>
              </a:ext>
            </a:extLst>
          </p:cNvPr>
          <p:cNvSpPr/>
          <p:nvPr/>
        </p:nvSpPr>
        <p:spPr>
          <a:xfrm>
            <a:off x="4327639" y="437232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6778CA21-E80C-BC4A-79DA-0A3F50EDE21E}"/>
              </a:ext>
            </a:extLst>
          </p:cNvPr>
          <p:cNvSpPr/>
          <p:nvPr/>
        </p:nvSpPr>
        <p:spPr>
          <a:xfrm>
            <a:off x="4329737" y="364773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747;g2fb18904de5_2_107">
            <a:extLst>
              <a:ext uri="{FF2B5EF4-FFF2-40B4-BE49-F238E27FC236}">
                <a16:creationId xmlns:a16="http://schemas.microsoft.com/office/drawing/2014/main" id="{7EBA9937-724C-A45D-FC3A-A55ABE738178}"/>
              </a:ext>
            </a:extLst>
          </p:cNvPr>
          <p:cNvSpPr/>
          <p:nvPr/>
        </p:nvSpPr>
        <p:spPr>
          <a:xfrm>
            <a:off x="4329737" y="48512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6" name="표 1225">
            <a:extLst>
              <a:ext uri="{FF2B5EF4-FFF2-40B4-BE49-F238E27FC236}">
                <a16:creationId xmlns:a16="http://schemas.microsoft.com/office/drawing/2014/main" id="{DB515F95-4F33-0CCB-794A-3122C56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09196"/>
              </p:ext>
            </p:extLst>
          </p:nvPr>
        </p:nvGraphicFramePr>
        <p:xfrm>
          <a:off x="4330305" y="521574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7" name="그래픽 1226" descr="일일 일정표 단색으로 채워진">
            <a:extLst>
              <a:ext uri="{FF2B5EF4-FFF2-40B4-BE49-F238E27FC236}">
                <a16:creationId xmlns:a16="http://schemas.microsoft.com/office/drawing/2014/main" id="{2CC3EE5E-E2DA-A362-413C-90841A903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218983"/>
            <a:ext cx="164346" cy="146334"/>
          </a:xfrm>
          <a:prstGeom prst="rect">
            <a:avLst/>
          </a:prstGeom>
        </p:spPr>
      </p:pic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CE671CB3-B952-E986-4A3D-3F6871F1EF6B}"/>
              </a:ext>
            </a:extLst>
          </p:cNvPr>
          <p:cNvSpPr/>
          <p:nvPr/>
        </p:nvSpPr>
        <p:spPr>
          <a:xfrm>
            <a:off x="4329737" y="541291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747;g2fb18904de5_2_107">
            <a:extLst>
              <a:ext uri="{FF2B5EF4-FFF2-40B4-BE49-F238E27FC236}">
                <a16:creationId xmlns:a16="http://schemas.microsoft.com/office/drawing/2014/main" id="{A8BBD7EE-F5D5-2ABD-79A0-D40FA3CE7404}"/>
              </a:ext>
            </a:extLst>
          </p:cNvPr>
          <p:cNvSpPr/>
          <p:nvPr/>
        </p:nvSpPr>
        <p:spPr>
          <a:xfrm>
            <a:off x="4329737" y="467431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747;g2fb18904de5_2_107">
            <a:extLst>
              <a:ext uri="{FF2B5EF4-FFF2-40B4-BE49-F238E27FC236}">
                <a16:creationId xmlns:a16="http://schemas.microsoft.com/office/drawing/2014/main" id="{EA727A7D-6072-128C-83C7-B8FBFFB57439}"/>
              </a:ext>
            </a:extLst>
          </p:cNvPr>
          <p:cNvSpPr/>
          <p:nvPr/>
        </p:nvSpPr>
        <p:spPr>
          <a:xfrm>
            <a:off x="4325555" y="604710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747;g2fb18904de5_2_107">
            <a:extLst>
              <a:ext uri="{FF2B5EF4-FFF2-40B4-BE49-F238E27FC236}">
                <a16:creationId xmlns:a16="http://schemas.microsoft.com/office/drawing/2014/main" id="{597D9067-2DF3-D977-087D-44C1EBCAFBF4}"/>
              </a:ext>
            </a:extLst>
          </p:cNvPr>
          <p:cNvSpPr/>
          <p:nvPr/>
        </p:nvSpPr>
        <p:spPr>
          <a:xfrm>
            <a:off x="4329737" y="586624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표 1232">
            <a:extLst>
              <a:ext uri="{FF2B5EF4-FFF2-40B4-BE49-F238E27FC236}">
                <a16:creationId xmlns:a16="http://schemas.microsoft.com/office/drawing/2014/main" id="{709E9A8F-9E76-B616-B514-FB6F0A1E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59977"/>
              </p:ext>
            </p:extLst>
          </p:nvPr>
        </p:nvGraphicFramePr>
        <p:xfrm>
          <a:off x="4330305" y="623071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34" name="그래픽 1233" descr="일일 일정표 단색으로 채워진">
            <a:extLst>
              <a:ext uri="{FF2B5EF4-FFF2-40B4-BE49-F238E27FC236}">
                <a16:creationId xmlns:a16="http://schemas.microsoft.com/office/drawing/2014/main" id="{71949840-8E28-8BE3-9670-A4089BB92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6233952"/>
            <a:ext cx="164346" cy="146334"/>
          </a:xfrm>
          <a:prstGeom prst="rect">
            <a:avLst/>
          </a:prstGeom>
        </p:spPr>
      </p:pic>
      <p:sp>
        <p:nvSpPr>
          <p:cNvPr id="1235" name="Google Shape;1747;g2fb18904de5_2_107">
            <a:extLst>
              <a:ext uri="{FF2B5EF4-FFF2-40B4-BE49-F238E27FC236}">
                <a16:creationId xmlns:a16="http://schemas.microsoft.com/office/drawing/2014/main" id="{4DAC7F82-9C55-9E25-9E5E-1A2431228646}"/>
              </a:ext>
            </a:extLst>
          </p:cNvPr>
          <p:cNvSpPr/>
          <p:nvPr/>
        </p:nvSpPr>
        <p:spPr>
          <a:xfrm>
            <a:off x="4329737" y="642788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747;g2fb18904de5_2_107">
            <a:extLst>
              <a:ext uri="{FF2B5EF4-FFF2-40B4-BE49-F238E27FC236}">
                <a16:creationId xmlns:a16="http://schemas.microsoft.com/office/drawing/2014/main" id="{0D0992A2-058F-B1ED-94B0-11A794123757}"/>
              </a:ext>
            </a:extLst>
          </p:cNvPr>
          <p:cNvSpPr/>
          <p:nvPr/>
        </p:nvSpPr>
        <p:spPr>
          <a:xfrm>
            <a:off x="4329737" y="568928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9" name="Google Shape;1732;g2fb18904de5_2_107">
            <a:extLst>
              <a:ext uri="{FF2B5EF4-FFF2-40B4-BE49-F238E27FC236}">
                <a16:creationId xmlns:a16="http://schemas.microsoft.com/office/drawing/2014/main" id="{3B99D090-AB33-2A25-1A6B-68EF66613B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793656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723;g2fb18904de5_2_107">
            <a:extLst>
              <a:ext uri="{FF2B5EF4-FFF2-40B4-BE49-F238E27FC236}">
                <a16:creationId xmlns:a16="http://schemas.microsoft.com/office/drawing/2014/main" id="{A79680F0-24D2-892E-7012-9F2285D50F5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66725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425;g28120bc8d10_0_0">
            <a:extLst>
              <a:ext uri="{FF2B5EF4-FFF2-40B4-BE49-F238E27FC236}">
                <a16:creationId xmlns:a16="http://schemas.microsoft.com/office/drawing/2014/main" id="{2A039A8C-D908-43CD-BCF7-8EF0BFBC8913}"/>
              </a:ext>
            </a:extLst>
          </p:cNvPr>
          <p:cNvSpPr/>
          <p:nvPr/>
        </p:nvSpPr>
        <p:spPr>
          <a:xfrm>
            <a:off x="5171329" y="4005560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425;g28120bc8d10_0_0">
            <a:extLst>
              <a:ext uri="{FF2B5EF4-FFF2-40B4-BE49-F238E27FC236}">
                <a16:creationId xmlns:a16="http://schemas.microsoft.com/office/drawing/2014/main" id="{0D5923C7-CEFE-EE98-553B-5392904D7FE4}"/>
              </a:ext>
            </a:extLst>
          </p:cNvPr>
          <p:cNvSpPr/>
          <p:nvPr/>
        </p:nvSpPr>
        <p:spPr>
          <a:xfrm>
            <a:off x="5171329" y="604710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2136;g27fe52d962f_1_4065">
            <a:extLst>
              <a:ext uri="{FF2B5EF4-FFF2-40B4-BE49-F238E27FC236}">
                <a16:creationId xmlns:a16="http://schemas.microsoft.com/office/drawing/2014/main" id="{D541641B-A53D-AE2D-B8A2-61A3742DBF5F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2136;g27fe52d962f_1_4065">
            <a:extLst>
              <a:ext uri="{FF2B5EF4-FFF2-40B4-BE49-F238E27FC236}">
                <a16:creationId xmlns:a16="http://schemas.microsoft.com/office/drawing/2014/main" id="{67213979-1303-AD20-5917-08429E2E4113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747;g2fb18904de5_2_107">
            <a:extLst>
              <a:ext uri="{FF2B5EF4-FFF2-40B4-BE49-F238E27FC236}">
                <a16:creationId xmlns:a16="http://schemas.microsoft.com/office/drawing/2014/main" id="{54B12E65-09E0-0AB2-95C0-730CD028FAE8}"/>
              </a:ext>
            </a:extLst>
          </p:cNvPr>
          <p:cNvSpPr/>
          <p:nvPr/>
        </p:nvSpPr>
        <p:spPr>
          <a:xfrm>
            <a:off x="4325555" y="5032140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1" name="Google Shape;1637;g27fc35ecc8f_0_48">
            <a:extLst>
              <a:ext uri="{FF2B5EF4-FFF2-40B4-BE49-F238E27FC236}">
                <a16:creationId xmlns:a16="http://schemas.microsoft.com/office/drawing/2014/main" id="{5C7EF6E6-10E6-FAAD-4BA8-431E8CE7C921}"/>
              </a:ext>
            </a:extLst>
          </p:cNvPr>
          <p:cNvGrpSpPr/>
          <p:nvPr/>
        </p:nvGrpSpPr>
        <p:grpSpPr>
          <a:xfrm>
            <a:off x="550590" y="3531419"/>
            <a:ext cx="394889" cy="117000"/>
            <a:chOff x="2988000" y="4050000"/>
            <a:chExt cx="684000" cy="180000"/>
          </a:xfrm>
        </p:grpSpPr>
        <p:sp>
          <p:nvSpPr>
            <p:cNvPr id="1263" name="Google Shape;1639;g27fc35ecc8f_0_48">
              <a:extLst>
                <a:ext uri="{FF2B5EF4-FFF2-40B4-BE49-F238E27FC236}">
                  <a16:creationId xmlns:a16="http://schemas.microsoft.com/office/drawing/2014/main" id="{A7A02873-EFC0-C3ED-C366-F3B42F8BDF1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4" name="Google Shape;1640;g27fc35ecc8f_0_48">
              <a:extLst>
                <a:ext uri="{FF2B5EF4-FFF2-40B4-BE49-F238E27FC236}">
                  <a16:creationId xmlns:a16="http://schemas.microsoft.com/office/drawing/2014/main" id="{3453C4B6-5D21-BDA0-2087-171CC46570C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0" name="Google Shape;1640;g27fc35ecc8f_0_48">
            <a:extLst>
              <a:ext uri="{FF2B5EF4-FFF2-40B4-BE49-F238E27FC236}">
                <a16:creationId xmlns:a16="http://schemas.microsoft.com/office/drawing/2014/main" id="{05C65E75-5DF1-F23D-F88D-0A3DAFFE14DE}"/>
              </a:ext>
            </a:extLst>
          </p:cNvPr>
          <p:cNvSpPr/>
          <p:nvPr/>
        </p:nvSpPr>
        <p:spPr>
          <a:xfrm>
            <a:off x="545627" y="4662863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639;g27fc35ecc8f_0_48">
            <a:extLst>
              <a:ext uri="{FF2B5EF4-FFF2-40B4-BE49-F238E27FC236}">
                <a16:creationId xmlns:a16="http://schemas.microsoft.com/office/drawing/2014/main" id="{F6F4A2D5-D942-F286-8362-5813A57E34CA}"/>
              </a:ext>
            </a:extLst>
          </p:cNvPr>
          <p:cNvSpPr/>
          <p:nvPr/>
        </p:nvSpPr>
        <p:spPr>
          <a:xfrm>
            <a:off x="544275" y="5682731"/>
            <a:ext cx="187053" cy="117000"/>
          </a:xfrm>
          <a:prstGeom prst="roundRect">
            <a:avLst>
              <a:gd name="adj" fmla="val 0"/>
            </a:avLst>
          </a:prstGeom>
          <a:solidFill>
            <a:srgbClr val="E35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699;g2fb18904de5_2_107">
            <a:extLst>
              <a:ext uri="{FF2B5EF4-FFF2-40B4-BE49-F238E27FC236}">
                <a16:creationId xmlns:a16="http://schemas.microsoft.com/office/drawing/2014/main" id="{CFE95AD7-242C-54D6-427D-7A6EC285D258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699;g2fb18904de5_2_107">
            <a:extLst>
              <a:ext uri="{FF2B5EF4-FFF2-40B4-BE49-F238E27FC236}">
                <a16:creationId xmlns:a16="http://schemas.microsoft.com/office/drawing/2014/main" id="{6558BF8C-36F0-ABEB-34DA-C2615AC62104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699;g2fb18904de5_2_107">
            <a:extLst>
              <a:ext uri="{FF2B5EF4-FFF2-40B4-BE49-F238E27FC236}">
                <a16:creationId xmlns:a16="http://schemas.microsoft.com/office/drawing/2014/main" id="{2D82CD21-A69C-CA02-A3EE-26982B5AD0FA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699;g2fb18904de5_2_107">
            <a:extLst>
              <a:ext uri="{FF2B5EF4-FFF2-40B4-BE49-F238E27FC236}">
                <a16:creationId xmlns:a16="http://schemas.microsoft.com/office/drawing/2014/main" id="{007A112D-4552-CBB4-122C-6A38D70AC36D}"/>
              </a:ext>
            </a:extLst>
          </p:cNvPr>
          <p:cNvSpPr/>
          <p:nvPr/>
        </p:nvSpPr>
        <p:spPr>
          <a:xfrm>
            <a:off x="2888437" y="29872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699;g2fb18904de5_2_107">
            <a:extLst>
              <a:ext uri="{FF2B5EF4-FFF2-40B4-BE49-F238E27FC236}">
                <a16:creationId xmlns:a16="http://schemas.microsoft.com/office/drawing/2014/main" id="{C67E8CF6-F7B2-C22C-2556-0954065EC07E}"/>
              </a:ext>
            </a:extLst>
          </p:cNvPr>
          <p:cNvSpPr/>
          <p:nvPr/>
        </p:nvSpPr>
        <p:spPr>
          <a:xfrm>
            <a:off x="1709423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699;g2fb18904de5_2_107">
            <a:extLst>
              <a:ext uri="{FF2B5EF4-FFF2-40B4-BE49-F238E27FC236}">
                <a16:creationId xmlns:a16="http://schemas.microsoft.com/office/drawing/2014/main" id="{72926E23-A617-350D-220A-04666BDB018E}"/>
              </a:ext>
            </a:extLst>
          </p:cNvPr>
          <p:cNvSpPr/>
          <p:nvPr/>
        </p:nvSpPr>
        <p:spPr>
          <a:xfrm>
            <a:off x="4267882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699;g2fb18904de5_2_107">
            <a:extLst>
              <a:ext uri="{FF2B5EF4-FFF2-40B4-BE49-F238E27FC236}">
                <a16:creationId xmlns:a16="http://schemas.microsoft.com/office/drawing/2014/main" id="{8F6A6ADA-3890-A517-531D-17F5A34B0DC4}"/>
              </a:ext>
            </a:extLst>
          </p:cNvPr>
          <p:cNvSpPr/>
          <p:nvPr/>
        </p:nvSpPr>
        <p:spPr>
          <a:xfrm>
            <a:off x="6940529" y="1331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699;g2fb18904de5_2_107">
            <a:extLst>
              <a:ext uri="{FF2B5EF4-FFF2-40B4-BE49-F238E27FC236}">
                <a16:creationId xmlns:a16="http://schemas.microsoft.com/office/drawing/2014/main" id="{39920E36-A1BA-5DC9-1ED0-B0E5AF9115FA}"/>
              </a:ext>
            </a:extLst>
          </p:cNvPr>
          <p:cNvSpPr/>
          <p:nvPr/>
        </p:nvSpPr>
        <p:spPr>
          <a:xfrm>
            <a:off x="5623395" y="1922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699;g2fb18904de5_2_107">
            <a:extLst>
              <a:ext uri="{FF2B5EF4-FFF2-40B4-BE49-F238E27FC236}">
                <a16:creationId xmlns:a16="http://schemas.microsoft.com/office/drawing/2014/main" id="{8882F397-F1A6-77DE-A4A0-52EFCABFED14}"/>
              </a:ext>
            </a:extLst>
          </p:cNvPr>
          <p:cNvSpPr/>
          <p:nvPr/>
        </p:nvSpPr>
        <p:spPr>
          <a:xfrm>
            <a:off x="6562223" y="29017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699;g2fb18904de5_2_107">
            <a:extLst>
              <a:ext uri="{FF2B5EF4-FFF2-40B4-BE49-F238E27FC236}">
                <a16:creationId xmlns:a16="http://schemas.microsoft.com/office/drawing/2014/main" id="{68F29A22-F1EB-8BA1-A33C-3348E8155F30}"/>
              </a:ext>
            </a:extLst>
          </p:cNvPr>
          <p:cNvSpPr/>
          <p:nvPr/>
        </p:nvSpPr>
        <p:spPr>
          <a:xfrm>
            <a:off x="5156170" y="50110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CDAD02-B1BC-1179-F85E-E8FED08E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9" y="5825641"/>
            <a:ext cx="739668" cy="7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1" name="Google Shape;1640;g27fc35ecc8f_0_48">
            <a:extLst>
              <a:ext uri="{FF2B5EF4-FFF2-40B4-BE49-F238E27FC236}">
                <a16:creationId xmlns:a16="http://schemas.microsoft.com/office/drawing/2014/main" id="{2027BB36-371A-3BA9-9EE7-0428F0EC93CB}"/>
              </a:ext>
            </a:extLst>
          </p:cNvPr>
          <p:cNvSpPr/>
          <p:nvPr/>
        </p:nvSpPr>
        <p:spPr>
          <a:xfrm>
            <a:off x="747068" y="5684768"/>
            <a:ext cx="187053" cy="117000"/>
          </a:xfrm>
          <a:prstGeom prst="roundRect">
            <a:avLst>
              <a:gd name="adj" fmla="val 0"/>
            </a:avLst>
          </a:prstGeom>
          <a:solidFill>
            <a:srgbClr val="009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747;g2fb18904de5_2_107">
            <a:extLst>
              <a:ext uri="{FF2B5EF4-FFF2-40B4-BE49-F238E27FC236}">
                <a16:creationId xmlns:a16="http://schemas.microsoft.com/office/drawing/2014/main" id="{4B59F676-50C6-6B03-C5ED-690DCE0B6501}"/>
              </a:ext>
            </a:extLst>
          </p:cNvPr>
          <p:cNvSpPr/>
          <p:nvPr/>
        </p:nvSpPr>
        <p:spPr>
          <a:xfrm>
            <a:off x="4330998" y="6603774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홍길동외 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425;g28120bc8d10_0_0">
            <a:extLst>
              <a:ext uri="{FF2B5EF4-FFF2-40B4-BE49-F238E27FC236}">
                <a16:creationId xmlns:a16="http://schemas.microsoft.com/office/drawing/2014/main" id="{AEFAFC56-E01E-6BDA-7E1D-9D2AE333366B}"/>
              </a:ext>
            </a:extLst>
          </p:cNvPr>
          <p:cNvSpPr/>
          <p:nvPr/>
        </p:nvSpPr>
        <p:spPr>
          <a:xfrm>
            <a:off x="5176772" y="6603773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077;g27fe52d962f_1_4065">
            <a:extLst>
              <a:ext uri="{FF2B5EF4-FFF2-40B4-BE49-F238E27FC236}">
                <a16:creationId xmlns:a16="http://schemas.microsoft.com/office/drawing/2014/main" id="{5E418288-B24D-D018-EDE1-EB1D248BEC80}"/>
              </a:ext>
            </a:extLst>
          </p:cNvPr>
          <p:cNvSpPr/>
          <p:nvPr/>
        </p:nvSpPr>
        <p:spPr>
          <a:xfrm>
            <a:off x="5722461" y="49609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133;g27fe52d962f_1_4065">
            <a:extLst>
              <a:ext uri="{FF2B5EF4-FFF2-40B4-BE49-F238E27FC236}">
                <a16:creationId xmlns:a16="http://schemas.microsoft.com/office/drawing/2014/main" id="{0CB7D631-7836-11D6-F9A5-B0944B761DD4}"/>
              </a:ext>
            </a:extLst>
          </p:cNvPr>
          <p:cNvSpPr/>
          <p:nvPr/>
        </p:nvSpPr>
        <p:spPr>
          <a:xfrm>
            <a:off x="6688485" y="49609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65623DCC-3A7B-C3CB-C128-74F170EDA459}"/>
              </a:ext>
            </a:extLst>
          </p:cNvPr>
          <p:cNvSpPr/>
          <p:nvPr/>
        </p:nvSpPr>
        <p:spPr>
          <a:xfrm>
            <a:off x="6562211" y="5182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FA6D4084-067D-B196-4815-170F0FE9D91C}"/>
              </a:ext>
            </a:extLst>
          </p:cNvPr>
          <p:cNvSpPr/>
          <p:nvPr/>
        </p:nvSpPr>
        <p:spPr>
          <a:xfrm>
            <a:off x="6562211" y="3774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1" name="표 1390">
            <a:extLst>
              <a:ext uri="{FF2B5EF4-FFF2-40B4-BE49-F238E27FC236}">
                <a16:creationId xmlns:a16="http://schemas.microsoft.com/office/drawing/2014/main" id="{C49EC263-26F4-1B57-3E59-6CBE55F0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81811"/>
              </p:ext>
            </p:extLst>
          </p:nvPr>
        </p:nvGraphicFramePr>
        <p:xfrm>
          <a:off x="5861061" y="4142255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5,726,000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8,866,000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4,726,000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1726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8279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11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4548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그림 23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EA66919C-B984-7280-62F1-16B81BFEB028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7" y="6953429"/>
            <a:ext cx="2990108" cy="26658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Google Shape;872;g28120bc8d10_0_307">
            <a:extLst>
              <a:ext uri="{FF2B5EF4-FFF2-40B4-BE49-F238E27FC236}">
                <a16:creationId xmlns:a16="http://schemas.microsoft.com/office/drawing/2014/main" id="{BED271F8-7BD7-C42D-CFDC-E83219CEF1F0}"/>
              </a:ext>
            </a:extLst>
          </p:cNvPr>
          <p:cNvCxnSpPr>
            <a:cxnSpLocks/>
            <a:stCxn id="1293" idx="3"/>
            <a:endCxn id="24" idx="0"/>
          </p:cNvCxnSpPr>
          <p:nvPr/>
        </p:nvCxnSpPr>
        <p:spPr>
          <a:xfrm>
            <a:off x="5399499" y="6669221"/>
            <a:ext cx="452972" cy="284208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4" name="Google Shape;1699;g2fb18904de5_2_107">
            <a:extLst>
              <a:ext uri="{FF2B5EF4-FFF2-40B4-BE49-F238E27FC236}">
                <a16:creationId xmlns:a16="http://schemas.microsoft.com/office/drawing/2014/main" id="{4E75E37C-8FD7-0357-4687-43DB88690421}"/>
              </a:ext>
            </a:extLst>
          </p:cNvPr>
          <p:cNvSpPr/>
          <p:nvPr/>
        </p:nvSpPr>
        <p:spPr>
          <a:xfrm>
            <a:off x="4222581" y="6474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96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A9866-10B4-2871-9536-E0943DB7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C0B94C2-1F53-7B42-06AA-3C797692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3F69A-7CD3-D600-A1A6-2973B2B0B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5F600-4779-F568-C2DC-6BEC4450B1C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2E14D-98BA-C75A-2581-30944B18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79268"/>
              </p:ext>
            </p:extLst>
          </p:nvPr>
        </p:nvGraphicFramePr>
        <p:xfrm>
          <a:off x="7858125" y="426720"/>
          <a:ext cx="2047875" cy="699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Safety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산업안전보건관리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선택하여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팝업으로 이동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산업안전보건관리 등록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만족시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조건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SAF_SKB_TEAM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사업장코드를 사용하는  사업장의 사용자일 경우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하위의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smtClean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smtClean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사용자는 산업안전보건관리가 아닌 공사정보 선택을 해야한다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.(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일반구매사와 동일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조장상품은 입력칸 밑에 길이 단위 표시</a:t>
                      </a:r>
                      <a:r>
                        <a:rPr lang="en-US" altLang="ko-KR" sz="6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375" name="Google Shape;2232;g27fe52d962f_1_4247">
            <a:extLst>
              <a:ext uri="{FF2B5EF4-FFF2-40B4-BE49-F238E27FC236}">
                <a16:creationId xmlns:a16="http://schemas.microsoft.com/office/drawing/2014/main" id="{C871A8FB-F60B-8980-0061-E678564B4DE1}"/>
              </a:ext>
            </a:extLst>
          </p:cNvPr>
          <p:cNvSpPr/>
          <p:nvPr/>
        </p:nvSpPr>
        <p:spPr>
          <a:xfrm>
            <a:off x="5656267" y="1365398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277;g2f2558950df_0_15">
            <a:extLst>
              <a:ext uri="{FF2B5EF4-FFF2-40B4-BE49-F238E27FC236}">
                <a16:creationId xmlns:a16="http://schemas.microsoft.com/office/drawing/2014/main" id="{D00C3FDE-44AF-D366-B531-C4ACCF753B81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281;g2f2558950df_0_15">
            <a:extLst>
              <a:ext uri="{FF2B5EF4-FFF2-40B4-BE49-F238E27FC236}">
                <a16:creationId xmlns:a16="http://schemas.microsoft.com/office/drawing/2014/main" id="{24918ECF-152B-862E-F832-420619CA680C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3" name="Google Shape;316;g2fde9f025b9_0_500">
            <a:extLst>
              <a:ext uri="{FF2B5EF4-FFF2-40B4-BE49-F238E27FC236}">
                <a16:creationId xmlns:a16="http://schemas.microsoft.com/office/drawing/2014/main" id="{75769B5B-C5DD-8E27-BF7F-9ED88F63491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2081;g27fe52d962f_1_4065">
            <a:extLst>
              <a:ext uri="{FF2B5EF4-FFF2-40B4-BE49-F238E27FC236}">
                <a16:creationId xmlns:a16="http://schemas.microsoft.com/office/drawing/2014/main" id="{4BE97620-EE88-441E-E2FE-BBECD94842D2}"/>
              </a:ext>
            </a:extLst>
          </p:cNvPr>
          <p:cNvSpPr/>
          <p:nvPr/>
        </p:nvSpPr>
        <p:spPr>
          <a:xfrm>
            <a:off x="5722473" y="1420663"/>
            <a:ext cx="1866000" cy="680735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0" name="표 1409">
            <a:extLst>
              <a:ext uri="{FF2B5EF4-FFF2-40B4-BE49-F238E27FC236}">
                <a16:creationId xmlns:a16="http://schemas.microsoft.com/office/drawing/2014/main" id="{2D4F1166-D325-C174-32C7-132B8DC8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0276"/>
              </p:ext>
            </p:extLst>
          </p:nvPr>
        </p:nvGraphicFramePr>
        <p:xfrm>
          <a:off x="5790186" y="1458200"/>
          <a:ext cx="1751928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14" name="Google Shape;2136;g27fe52d962f_1_4065">
            <a:extLst>
              <a:ext uri="{FF2B5EF4-FFF2-40B4-BE49-F238E27FC236}">
                <a16:creationId xmlns:a16="http://schemas.microsoft.com/office/drawing/2014/main" id="{D865F066-BDB3-98BD-2873-A51D96AC55E1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2136;g27fe52d962f_1_4065">
            <a:extLst>
              <a:ext uri="{FF2B5EF4-FFF2-40B4-BE49-F238E27FC236}">
                <a16:creationId xmlns:a16="http://schemas.microsoft.com/office/drawing/2014/main" id="{700B03E3-352D-3708-F5BB-0E667B899A24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2136;g27fe52d962f_1_4065">
            <a:extLst>
              <a:ext uri="{FF2B5EF4-FFF2-40B4-BE49-F238E27FC236}">
                <a16:creationId xmlns:a16="http://schemas.microsoft.com/office/drawing/2014/main" id="{21ADDBDB-D7E7-894A-5EEF-71B3AF947A29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7" name="Google Shape;2137;g27fe52d962f_1_4065">
            <a:extLst>
              <a:ext uri="{FF2B5EF4-FFF2-40B4-BE49-F238E27FC236}">
                <a16:creationId xmlns:a16="http://schemas.microsoft.com/office/drawing/2014/main" id="{E15BCADE-4D17-DE09-560A-BDD384CF9531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77B1EC08-3D06-5F63-AE3C-450CD0C5077F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1419" name="Google Shape;2243;g27fe52d962f_1_4247">
              <a:extLst>
                <a:ext uri="{FF2B5EF4-FFF2-40B4-BE49-F238E27FC236}">
                  <a16:creationId xmlns:a16="http://schemas.microsoft.com/office/drawing/2014/main" id="{DA677C56-A309-A27B-72A0-719228F39EC6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0" name="그래픽 1419" descr="단일 톱니바퀴 단색으로 채워진">
              <a:extLst>
                <a:ext uri="{FF2B5EF4-FFF2-40B4-BE49-F238E27FC236}">
                  <a16:creationId xmlns:a16="http://schemas.microsoft.com/office/drawing/2014/main" id="{9C55F125-7D74-E2F5-FBC8-07750EC3B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6FA19E-03EC-E53D-BA89-9E57450B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8494"/>
              </p:ext>
            </p:extLst>
          </p:nvPr>
        </p:nvGraphicFramePr>
        <p:xfrm>
          <a:off x="192824" y="3550186"/>
          <a:ext cx="5309906" cy="33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1" name="Google Shape;2082;g27fe52d962f_1_4065">
            <a:extLst>
              <a:ext uri="{FF2B5EF4-FFF2-40B4-BE49-F238E27FC236}">
                <a16:creationId xmlns:a16="http://schemas.microsoft.com/office/drawing/2014/main" id="{4153926E-18B1-6830-2DB6-5FEB3969F3B6}"/>
              </a:ext>
            </a:extLst>
          </p:cNvPr>
          <p:cNvSpPr/>
          <p:nvPr/>
        </p:nvSpPr>
        <p:spPr>
          <a:xfrm>
            <a:off x="95702" y="3272064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 smtClean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268121E2-F6E2-F630-6289-FBBB6B2E1FB6}"/>
              </a:ext>
            </a:extLst>
          </p:cNvPr>
          <p:cNvSpPr/>
          <p:nvPr/>
        </p:nvSpPr>
        <p:spPr>
          <a:xfrm>
            <a:off x="433030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C04BBCC4-2D79-6001-918E-2342FA137898}"/>
              </a:ext>
            </a:extLst>
          </p:cNvPr>
          <p:cNvSpPr/>
          <p:nvPr/>
        </p:nvSpPr>
        <p:spPr>
          <a:xfrm>
            <a:off x="4936761" y="3320078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F3105421-95E3-EC17-6A94-CD0846182974}"/>
              </a:ext>
            </a:extLst>
          </p:cNvPr>
          <p:cNvSpPr/>
          <p:nvPr/>
        </p:nvSpPr>
        <p:spPr>
          <a:xfrm>
            <a:off x="371944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6CE233BD-7CF6-98D9-E6EC-18E6DB667E71}"/>
              </a:ext>
            </a:extLst>
          </p:cNvPr>
          <p:cNvSpPr/>
          <p:nvPr/>
        </p:nvSpPr>
        <p:spPr>
          <a:xfrm>
            <a:off x="3108585" y="331691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43167A52-11BE-CA65-8F74-4B3D62FF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544684"/>
            <a:ext cx="236572" cy="236572"/>
          </a:xfrm>
          <a:prstGeom prst="rect">
            <a:avLst/>
          </a:prstGeom>
        </p:spPr>
      </p:pic>
      <p:pic>
        <p:nvPicPr>
          <p:cNvPr id="20" name="그래픽 19" descr="확인란 선택됨 단색으로 채워진">
            <a:extLst>
              <a:ext uri="{FF2B5EF4-FFF2-40B4-BE49-F238E27FC236}">
                <a16:creationId xmlns:a16="http://schemas.microsoft.com/office/drawing/2014/main" id="{6C147838-4547-2038-1DDC-C73D91A7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4641356"/>
            <a:ext cx="236572" cy="236572"/>
          </a:xfrm>
          <a:prstGeom prst="rect">
            <a:avLst/>
          </a:prstGeom>
        </p:spPr>
      </p:pic>
      <p:pic>
        <p:nvPicPr>
          <p:cNvPr id="21" name="그래픽 20" descr="확인란 선택됨 단색으로 채워진">
            <a:extLst>
              <a:ext uri="{FF2B5EF4-FFF2-40B4-BE49-F238E27FC236}">
                <a16:creationId xmlns:a16="http://schemas.microsoft.com/office/drawing/2014/main" id="{CA16056F-9861-BCE1-D5A4-65372B97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6163930"/>
            <a:ext cx="236572" cy="236572"/>
          </a:xfrm>
          <a:prstGeom prst="rect">
            <a:avLst/>
          </a:prstGeom>
        </p:spPr>
      </p:pic>
      <p:sp>
        <p:nvSpPr>
          <p:cNvPr id="22" name="Google Shape;1747;g2fb18904de5_2_107">
            <a:extLst>
              <a:ext uri="{FF2B5EF4-FFF2-40B4-BE49-F238E27FC236}">
                <a16:creationId xmlns:a16="http://schemas.microsoft.com/office/drawing/2014/main" id="{3BF947C0-C292-4A3B-0CAF-5EC927D8EDDA}"/>
              </a:ext>
            </a:extLst>
          </p:cNvPr>
          <p:cNvSpPr/>
          <p:nvPr/>
        </p:nvSpPr>
        <p:spPr>
          <a:xfrm>
            <a:off x="4325555" y="419095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47;g2fb18904de5_2_107">
            <a:extLst>
              <a:ext uri="{FF2B5EF4-FFF2-40B4-BE49-F238E27FC236}">
                <a16:creationId xmlns:a16="http://schemas.microsoft.com/office/drawing/2014/main" id="{FAA018D0-2D3D-26D3-43A3-98F25DB99294}"/>
              </a:ext>
            </a:extLst>
          </p:cNvPr>
          <p:cNvSpPr/>
          <p:nvPr/>
        </p:nvSpPr>
        <p:spPr>
          <a:xfrm>
            <a:off x="4329737" y="401009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D55564F-9D2D-A597-F834-3DCFD4F0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87873"/>
              </p:ext>
            </p:extLst>
          </p:nvPr>
        </p:nvGraphicFramePr>
        <p:xfrm>
          <a:off x="4330305" y="437456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8" name="그래픽 37" descr="일일 일정표 단색으로 채워진">
            <a:extLst>
              <a:ext uri="{FF2B5EF4-FFF2-40B4-BE49-F238E27FC236}">
                <a16:creationId xmlns:a16="http://schemas.microsoft.com/office/drawing/2014/main" id="{8D1A3CFE-E4A9-3180-80CA-64B0DD7B7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377802"/>
            <a:ext cx="164346" cy="146334"/>
          </a:xfrm>
          <a:prstGeom prst="rect">
            <a:avLst/>
          </a:prstGeom>
        </p:spPr>
      </p:pic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3A737F1A-466A-B697-A4C7-AB46D2554D51}"/>
              </a:ext>
            </a:extLst>
          </p:cNvPr>
          <p:cNvSpPr/>
          <p:nvPr/>
        </p:nvSpPr>
        <p:spPr>
          <a:xfrm>
            <a:off x="4329737" y="457173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47;g2fb18904de5_2_107">
            <a:extLst>
              <a:ext uri="{FF2B5EF4-FFF2-40B4-BE49-F238E27FC236}">
                <a16:creationId xmlns:a16="http://schemas.microsoft.com/office/drawing/2014/main" id="{AF643F14-1B83-FFD5-0534-D3A7C21DAF9C}"/>
              </a:ext>
            </a:extLst>
          </p:cNvPr>
          <p:cNvSpPr/>
          <p:nvPr/>
        </p:nvSpPr>
        <p:spPr>
          <a:xfrm>
            <a:off x="4329737" y="383313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747;g2fb18904de5_2_107">
            <a:extLst>
              <a:ext uri="{FF2B5EF4-FFF2-40B4-BE49-F238E27FC236}">
                <a16:creationId xmlns:a16="http://schemas.microsoft.com/office/drawing/2014/main" id="{8E7FA981-0EE0-7945-52F3-7423222889EC}"/>
              </a:ext>
            </a:extLst>
          </p:cNvPr>
          <p:cNvSpPr/>
          <p:nvPr/>
        </p:nvSpPr>
        <p:spPr>
          <a:xfrm>
            <a:off x="4329737" y="50167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D896EAB-81FF-46BA-7C36-862EF902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2105"/>
              </p:ext>
            </p:extLst>
          </p:nvPr>
        </p:nvGraphicFramePr>
        <p:xfrm>
          <a:off x="4330305" y="538117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5" name="그래픽 44" descr="일일 일정표 단색으로 채워진">
            <a:extLst>
              <a:ext uri="{FF2B5EF4-FFF2-40B4-BE49-F238E27FC236}">
                <a16:creationId xmlns:a16="http://schemas.microsoft.com/office/drawing/2014/main" id="{E47F6944-A5BA-85E0-F8EC-5E94A8A99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384419"/>
            <a:ext cx="164346" cy="146334"/>
          </a:xfrm>
          <a:prstGeom prst="rect">
            <a:avLst/>
          </a:prstGeom>
        </p:spPr>
      </p:pic>
      <p:sp>
        <p:nvSpPr>
          <p:cNvPr id="46" name="Google Shape;1747;g2fb18904de5_2_107">
            <a:extLst>
              <a:ext uri="{FF2B5EF4-FFF2-40B4-BE49-F238E27FC236}">
                <a16:creationId xmlns:a16="http://schemas.microsoft.com/office/drawing/2014/main" id="{BDD6AFFD-CF4A-E96B-1770-89A91AC109D7}"/>
              </a:ext>
            </a:extLst>
          </p:cNvPr>
          <p:cNvSpPr/>
          <p:nvPr/>
        </p:nvSpPr>
        <p:spPr>
          <a:xfrm>
            <a:off x="4329737" y="55783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7;g2fb18904de5_2_107">
            <a:extLst>
              <a:ext uri="{FF2B5EF4-FFF2-40B4-BE49-F238E27FC236}">
                <a16:creationId xmlns:a16="http://schemas.microsoft.com/office/drawing/2014/main" id="{EB7F8BE9-5C92-31D8-F8AE-1D9886EAA82E}"/>
              </a:ext>
            </a:extLst>
          </p:cNvPr>
          <p:cNvSpPr/>
          <p:nvPr/>
        </p:nvSpPr>
        <p:spPr>
          <a:xfrm>
            <a:off x="4329737" y="483974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357AA3B2-BDCA-FE5B-272B-7F10E0AAB7AD}"/>
              </a:ext>
            </a:extLst>
          </p:cNvPr>
          <p:cNvSpPr/>
          <p:nvPr/>
        </p:nvSpPr>
        <p:spPr>
          <a:xfrm>
            <a:off x="4325555" y="6212545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B50C83B3-BCC3-AA19-A273-1A197C4D4658}"/>
              </a:ext>
            </a:extLst>
          </p:cNvPr>
          <p:cNvSpPr/>
          <p:nvPr/>
        </p:nvSpPr>
        <p:spPr>
          <a:xfrm>
            <a:off x="4329737" y="603167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22BFD02-D1A0-63BF-799A-0A4E7645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38594"/>
              </p:ext>
            </p:extLst>
          </p:nvPr>
        </p:nvGraphicFramePr>
        <p:xfrm>
          <a:off x="4330305" y="6396146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2" name="그래픽 51" descr="일일 일정표 단색으로 채워진">
            <a:extLst>
              <a:ext uri="{FF2B5EF4-FFF2-40B4-BE49-F238E27FC236}">
                <a16:creationId xmlns:a16="http://schemas.microsoft.com/office/drawing/2014/main" id="{D77C6B39-ED9F-B63C-6595-CCC1CEB22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6399388"/>
            <a:ext cx="164346" cy="146334"/>
          </a:xfrm>
          <a:prstGeom prst="rect">
            <a:avLst/>
          </a:prstGeom>
        </p:spPr>
      </p:pic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E14872C6-7359-B31E-8CBE-2C95C099663C}"/>
              </a:ext>
            </a:extLst>
          </p:cNvPr>
          <p:cNvSpPr/>
          <p:nvPr/>
        </p:nvSpPr>
        <p:spPr>
          <a:xfrm>
            <a:off x="4329737" y="659331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CD7EDDE2-ED18-FF12-BF27-346493FAC63D}"/>
              </a:ext>
            </a:extLst>
          </p:cNvPr>
          <p:cNvSpPr/>
          <p:nvPr/>
        </p:nvSpPr>
        <p:spPr>
          <a:xfrm>
            <a:off x="4329737" y="585471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1751;g2fb18904de5_2_107">
            <a:extLst>
              <a:ext uri="{FF2B5EF4-FFF2-40B4-BE49-F238E27FC236}">
                <a16:creationId xmlns:a16="http://schemas.microsoft.com/office/drawing/2014/main" id="{940D3198-8728-33F2-2A02-FCD75BB790A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423" y="598591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732;g2fb18904de5_2_107">
            <a:extLst>
              <a:ext uri="{FF2B5EF4-FFF2-40B4-BE49-F238E27FC236}">
                <a16:creationId xmlns:a16="http://schemas.microsoft.com/office/drawing/2014/main" id="{E03CA47F-4339-2A61-23DA-24E284DFD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02" y="4959092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723;g2fb18904de5_2_107">
            <a:extLst>
              <a:ext uri="{FF2B5EF4-FFF2-40B4-BE49-F238E27FC236}">
                <a16:creationId xmlns:a16="http://schemas.microsoft.com/office/drawing/2014/main" id="{31793488-6E76-04B9-41EA-B9C1A79394C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623" y="3946461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425;g28120bc8d10_0_0">
            <a:extLst>
              <a:ext uri="{FF2B5EF4-FFF2-40B4-BE49-F238E27FC236}">
                <a16:creationId xmlns:a16="http://schemas.microsoft.com/office/drawing/2014/main" id="{1EE9BCAD-846A-213B-4FBF-0587E913AE63}"/>
              </a:ext>
            </a:extLst>
          </p:cNvPr>
          <p:cNvSpPr/>
          <p:nvPr/>
        </p:nvSpPr>
        <p:spPr>
          <a:xfrm>
            <a:off x="5171329" y="419095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425;g28120bc8d10_0_0">
            <a:extLst>
              <a:ext uri="{FF2B5EF4-FFF2-40B4-BE49-F238E27FC236}">
                <a16:creationId xmlns:a16="http://schemas.microsoft.com/office/drawing/2014/main" id="{6A692D71-7011-D2FE-0131-7950F53330D8}"/>
              </a:ext>
            </a:extLst>
          </p:cNvPr>
          <p:cNvSpPr/>
          <p:nvPr/>
        </p:nvSpPr>
        <p:spPr>
          <a:xfrm>
            <a:off x="5171329" y="6212544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2136;g27fe52d962f_1_4065">
            <a:extLst>
              <a:ext uri="{FF2B5EF4-FFF2-40B4-BE49-F238E27FC236}">
                <a16:creationId xmlns:a16="http://schemas.microsoft.com/office/drawing/2014/main" id="{1A9E12C8-A2A0-E76D-F7D2-ECCEFC2B0533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136;g27fe52d962f_1_4065">
            <a:extLst>
              <a:ext uri="{FF2B5EF4-FFF2-40B4-BE49-F238E27FC236}">
                <a16:creationId xmlns:a16="http://schemas.microsoft.com/office/drawing/2014/main" id="{98633D0C-F2B8-F41C-7F3D-2F2E340E3451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747;g2fb18904de5_2_107">
            <a:extLst>
              <a:ext uri="{FF2B5EF4-FFF2-40B4-BE49-F238E27FC236}">
                <a16:creationId xmlns:a16="http://schemas.microsoft.com/office/drawing/2014/main" id="{1CE897B8-4D6C-D713-D712-9F6E872D2C97}"/>
              </a:ext>
            </a:extLst>
          </p:cNvPr>
          <p:cNvSpPr/>
          <p:nvPr/>
        </p:nvSpPr>
        <p:spPr>
          <a:xfrm>
            <a:off x="4325555" y="5197576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9" name="Google Shape;1637;g27fc35ecc8f_0_48">
            <a:extLst>
              <a:ext uri="{FF2B5EF4-FFF2-40B4-BE49-F238E27FC236}">
                <a16:creationId xmlns:a16="http://schemas.microsoft.com/office/drawing/2014/main" id="{9250D2D5-5C63-C02D-862D-4EF3A5AE0563}"/>
              </a:ext>
            </a:extLst>
          </p:cNvPr>
          <p:cNvGrpSpPr/>
          <p:nvPr/>
        </p:nvGrpSpPr>
        <p:grpSpPr>
          <a:xfrm>
            <a:off x="495409" y="3811155"/>
            <a:ext cx="602726" cy="117000"/>
            <a:chOff x="2628000" y="4050000"/>
            <a:chExt cx="1044000" cy="180000"/>
          </a:xfrm>
        </p:grpSpPr>
        <p:sp>
          <p:nvSpPr>
            <p:cNvPr id="1360" name="Google Shape;1638;g27fc35ecc8f_0_48">
              <a:extLst>
                <a:ext uri="{FF2B5EF4-FFF2-40B4-BE49-F238E27FC236}">
                  <a16:creationId xmlns:a16="http://schemas.microsoft.com/office/drawing/2014/main" id="{94B1D896-F223-EE9F-BA18-C8B6D2047E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1" name="Google Shape;1639;g27fc35ecc8f_0_48">
              <a:extLst>
                <a:ext uri="{FF2B5EF4-FFF2-40B4-BE49-F238E27FC236}">
                  <a16:creationId xmlns:a16="http://schemas.microsoft.com/office/drawing/2014/main" id="{1AF44920-FD99-FA68-67D4-B86450CB073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640;g27fc35ecc8f_0_48">
              <a:extLst>
                <a:ext uri="{FF2B5EF4-FFF2-40B4-BE49-F238E27FC236}">
                  <a16:creationId xmlns:a16="http://schemas.microsoft.com/office/drawing/2014/main" id="{F0B2FEE8-3F9B-8FFF-F7C4-C556001E65B2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3" name="Google Shape;1637;g27fc35ecc8f_0_48">
            <a:extLst>
              <a:ext uri="{FF2B5EF4-FFF2-40B4-BE49-F238E27FC236}">
                <a16:creationId xmlns:a16="http://schemas.microsoft.com/office/drawing/2014/main" id="{F15B0248-1A3F-FC4D-4956-299AF7C53720}"/>
              </a:ext>
            </a:extLst>
          </p:cNvPr>
          <p:cNvGrpSpPr/>
          <p:nvPr/>
        </p:nvGrpSpPr>
        <p:grpSpPr>
          <a:xfrm>
            <a:off x="491605" y="4828299"/>
            <a:ext cx="393729" cy="117000"/>
            <a:chOff x="2628000" y="4050000"/>
            <a:chExt cx="681990" cy="180000"/>
          </a:xfrm>
        </p:grpSpPr>
        <p:sp>
          <p:nvSpPr>
            <p:cNvPr id="1364" name="Google Shape;1638;g27fc35ecc8f_0_48">
              <a:extLst>
                <a:ext uri="{FF2B5EF4-FFF2-40B4-BE49-F238E27FC236}">
                  <a16:creationId xmlns:a16="http://schemas.microsoft.com/office/drawing/2014/main" id="{1DD6AED7-DE0B-5EB1-DDB2-BF3F62A10F8F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640;g27fc35ecc8f_0_48">
              <a:extLst>
                <a:ext uri="{FF2B5EF4-FFF2-40B4-BE49-F238E27FC236}">
                  <a16:creationId xmlns:a16="http://schemas.microsoft.com/office/drawing/2014/main" id="{8554D4C3-B262-7370-54C4-0F9F93F2597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6" name="Google Shape;1639;g27fc35ecc8f_0_48">
            <a:extLst>
              <a:ext uri="{FF2B5EF4-FFF2-40B4-BE49-F238E27FC236}">
                <a16:creationId xmlns:a16="http://schemas.microsoft.com/office/drawing/2014/main" id="{CE950AD7-EE99-60EF-34F2-7BE4AD633D1C}"/>
              </a:ext>
            </a:extLst>
          </p:cNvPr>
          <p:cNvSpPr/>
          <p:nvPr/>
        </p:nvSpPr>
        <p:spPr>
          <a:xfrm>
            <a:off x="544275" y="5848167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699;g2fb18904de5_2_107">
            <a:extLst>
              <a:ext uri="{FF2B5EF4-FFF2-40B4-BE49-F238E27FC236}">
                <a16:creationId xmlns:a16="http://schemas.microsoft.com/office/drawing/2014/main" id="{0F0EB982-C137-F5B6-9942-743742564516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699;g2fb18904de5_2_107">
            <a:extLst>
              <a:ext uri="{FF2B5EF4-FFF2-40B4-BE49-F238E27FC236}">
                <a16:creationId xmlns:a16="http://schemas.microsoft.com/office/drawing/2014/main" id="{7A192072-2CFD-801B-D0F1-F0E3A9630967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699;g2fb18904de5_2_107">
            <a:extLst>
              <a:ext uri="{FF2B5EF4-FFF2-40B4-BE49-F238E27FC236}">
                <a16:creationId xmlns:a16="http://schemas.microsoft.com/office/drawing/2014/main" id="{ACA811D6-A91F-5503-42DB-6177B0A81A40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699;g2fb18904de5_2_107">
            <a:extLst>
              <a:ext uri="{FF2B5EF4-FFF2-40B4-BE49-F238E27FC236}">
                <a16:creationId xmlns:a16="http://schemas.microsoft.com/office/drawing/2014/main" id="{73B7CC5D-8432-A96D-65CD-65D8E4C3F333}"/>
              </a:ext>
            </a:extLst>
          </p:cNvPr>
          <p:cNvSpPr/>
          <p:nvPr/>
        </p:nvSpPr>
        <p:spPr>
          <a:xfrm>
            <a:off x="2888437" y="32670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699;g2fb18904de5_2_107">
            <a:extLst>
              <a:ext uri="{FF2B5EF4-FFF2-40B4-BE49-F238E27FC236}">
                <a16:creationId xmlns:a16="http://schemas.microsoft.com/office/drawing/2014/main" id="{D4C340BD-F464-E243-1697-10E9E8132389}"/>
              </a:ext>
            </a:extLst>
          </p:cNvPr>
          <p:cNvSpPr/>
          <p:nvPr/>
        </p:nvSpPr>
        <p:spPr>
          <a:xfrm>
            <a:off x="1709423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699;g2fb18904de5_2_107">
            <a:extLst>
              <a:ext uri="{FF2B5EF4-FFF2-40B4-BE49-F238E27FC236}">
                <a16:creationId xmlns:a16="http://schemas.microsoft.com/office/drawing/2014/main" id="{45C0467C-3E3F-F326-5CC0-46A3E1546F12}"/>
              </a:ext>
            </a:extLst>
          </p:cNvPr>
          <p:cNvSpPr/>
          <p:nvPr/>
        </p:nvSpPr>
        <p:spPr>
          <a:xfrm>
            <a:off x="4267882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6" name="Google Shape;1699;g2fb18904de5_2_107">
            <a:extLst>
              <a:ext uri="{FF2B5EF4-FFF2-40B4-BE49-F238E27FC236}">
                <a16:creationId xmlns:a16="http://schemas.microsoft.com/office/drawing/2014/main" id="{0D6FB278-4416-4B77-ACD5-7295A46DB787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699;g2fb18904de5_2_107">
            <a:extLst>
              <a:ext uri="{FF2B5EF4-FFF2-40B4-BE49-F238E27FC236}">
                <a16:creationId xmlns:a16="http://schemas.microsoft.com/office/drawing/2014/main" id="{6C7BDCE3-C62B-7B0C-2C0C-81025918F6E3}"/>
              </a:ext>
            </a:extLst>
          </p:cNvPr>
          <p:cNvSpPr/>
          <p:nvPr/>
        </p:nvSpPr>
        <p:spPr>
          <a:xfrm>
            <a:off x="5156170" y="51764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077;g27fe52d962f_1_4065">
            <a:extLst>
              <a:ext uri="{FF2B5EF4-FFF2-40B4-BE49-F238E27FC236}">
                <a16:creationId xmlns:a16="http://schemas.microsoft.com/office/drawing/2014/main" id="{C197A29C-3667-F987-4088-D4A3BFA35413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33;g27fe52d962f_1_4065">
            <a:extLst>
              <a:ext uri="{FF2B5EF4-FFF2-40B4-BE49-F238E27FC236}">
                <a16:creationId xmlns:a16="http://schemas.microsoft.com/office/drawing/2014/main" id="{750EDBF1-5C64-7B5E-A3A7-70FCAEA89E2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71E908E-D4D0-B2EB-0EBC-026301AEC28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078;g27fe52d962f_1_4065">
            <a:extLst>
              <a:ext uri="{FF2B5EF4-FFF2-40B4-BE49-F238E27FC236}">
                <a16:creationId xmlns:a16="http://schemas.microsoft.com/office/drawing/2014/main" id="{02EB844F-EFC5-93B6-4D55-DEC0F0897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20628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2348;g27fe52d962f_1_4429">
            <a:extLst>
              <a:ext uri="{FF2B5EF4-FFF2-40B4-BE49-F238E27FC236}">
                <a16:creationId xmlns:a16="http://schemas.microsoft.com/office/drawing/2014/main" id="{09678AA3-F573-20E6-8E29-3B55C9E12852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70E3477-0CC1-039C-BBEB-CB91B237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379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25" name="Google Shape;2078;g27fe52d962f_1_4065">
            <a:extLst>
              <a:ext uri="{FF2B5EF4-FFF2-40B4-BE49-F238E27FC236}">
                <a16:creationId xmlns:a16="http://schemas.microsoft.com/office/drawing/2014/main" id="{DD32B479-8BB7-850A-36AD-C0D0A0646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906617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88126ACD-A16F-803B-D49D-35EEC116008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94777"/>
              </p:ext>
            </p:extLst>
          </p:nvPr>
        </p:nvGraphicFramePr>
        <p:xfrm>
          <a:off x="188953" y="1602141"/>
          <a:ext cx="5289224" cy="1077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55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4747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255222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226644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8333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안전공사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공사기간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2008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96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51048" y="1634525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480430" y="1634043"/>
            <a:ext cx="2273609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4100" y="1849398"/>
            <a:ext cx="413647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5077" y="2061846"/>
            <a:ext cx="411916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70284" y="2500621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59336"/>
              </p:ext>
            </p:extLst>
          </p:nvPr>
        </p:nvGraphicFramePr>
        <p:xfrm>
          <a:off x="198017" y="2761275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5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797816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792819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3002301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3005272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6811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4394667" y="1628831"/>
            <a:ext cx="876575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20241101 ~ 20241231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47;g2fb18904de5_2_107">
            <a:extLst>
              <a:ext uri="{FF2B5EF4-FFF2-40B4-BE49-F238E27FC236}">
                <a16:creationId xmlns:a16="http://schemas.microsoft.com/office/drawing/2014/main" id="{156D4854-04E9-C3DE-2F11-36950EEF4D9B}"/>
              </a:ext>
            </a:extLst>
          </p:cNvPr>
          <p:cNvSpPr/>
          <p:nvPr/>
        </p:nvSpPr>
        <p:spPr>
          <a:xfrm>
            <a:off x="1155014" y="2270852"/>
            <a:ext cx="139824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선택해 주세요</a:t>
            </a:r>
            <a:r>
              <a:rPr lang="en-US" altLang="ko-KR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18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89800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63883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</a:t>
            </a: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97271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29;g28120bc8d10_0_307">
            <a:extLst>
              <a:ext uri="{FF2B5EF4-FFF2-40B4-BE49-F238E27FC236}">
                <a16:creationId xmlns:a16="http://schemas.microsoft.com/office/drawing/2014/main" id="{E29B6D36-C940-CF70-16D5-AE85CFA8DF56}"/>
              </a:ext>
            </a:extLst>
          </p:cNvPr>
          <p:cNvSpPr/>
          <p:nvPr/>
        </p:nvSpPr>
        <p:spPr>
          <a:xfrm>
            <a:off x="360000" y="4719022"/>
            <a:ext cx="4400700" cy="239748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81100" y="5225108"/>
            <a:ext cx="3882300" cy="12051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31;g28120bc8d10_0_307">
            <a:extLst>
              <a:ext uri="{FF2B5EF4-FFF2-40B4-BE49-F238E27FC236}">
                <a16:creationId xmlns:a16="http://schemas.microsoft.com/office/drawing/2014/main" id="{A390FE79-4CF0-7E5E-E39B-C4019F53743E}"/>
              </a:ext>
            </a:extLst>
          </p:cNvPr>
          <p:cNvSpPr/>
          <p:nvPr/>
        </p:nvSpPr>
        <p:spPr>
          <a:xfrm>
            <a:off x="786652" y="53670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32;g28120bc8d10_0_307">
            <a:extLst>
              <a:ext uri="{FF2B5EF4-FFF2-40B4-BE49-F238E27FC236}">
                <a16:creationId xmlns:a16="http://schemas.microsoft.com/office/drawing/2014/main" id="{0EEAAB2E-12AD-72FE-FB72-9720DF9C7830}"/>
              </a:ext>
            </a:extLst>
          </p:cNvPr>
          <p:cNvSpPr/>
          <p:nvPr/>
        </p:nvSpPr>
        <p:spPr>
          <a:xfrm>
            <a:off x="1506050" y="536700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공사명을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33;g28120bc8d10_0_307">
            <a:extLst>
              <a:ext uri="{FF2B5EF4-FFF2-40B4-BE49-F238E27FC236}">
                <a16:creationId xmlns:a16="http://schemas.microsoft.com/office/drawing/2014/main" id="{69258BC8-37F3-A3D9-7271-B5DDDD57AA9C}"/>
              </a:ext>
            </a:extLst>
          </p:cNvPr>
          <p:cNvSpPr/>
          <p:nvPr/>
        </p:nvSpPr>
        <p:spPr>
          <a:xfrm>
            <a:off x="786652" y="56718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35;g28120bc8d10_0_307">
            <a:extLst>
              <a:ext uri="{FF2B5EF4-FFF2-40B4-BE49-F238E27FC236}">
                <a16:creationId xmlns:a16="http://schemas.microsoft.com/office/drawing/2014/main" id="{D47FA091-2E21-39CE-C9F2-BBD4A5577476}"/>
              </a:ext>
            </a:extLst>
          </p:cNvPr>
          <p:cNvSpPr/>
          <p:nvPr/>
        </p:nvSpPr>
        <p:spPr>
          <a:xfrm>
            <a:off x="786652" y="59766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45;g28120bc8d10_0_307">
            <a:extLst>
              <a:ext uri="{FF2B5EF4-FFF2-40B4-BE49-F238E27FC236}">
                <a16:creationId xmlns:a16="http://schemas.microsoft.com/office/drawing/2014/main" id="{5AC73E5D-AB93-C8FF-975B-1A5F60C53AF9}"/>
              </a:ext>
            </a:extLst>
          </p:cNvPr>
          <p:cNvSpPr/>
          <p:nvPr/>
        </p:nvSpPr>
        <p:spPr>
          <a:xfrm>
            <a:off x="488600" y="491295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46;g28120bc8d10_0_307">
            <a:extLst>
              <a:ext uri="{FF2B5EF4-FFF2-40B4-BE49-F238E27FC236}">
                <a16:creationId xmlns:a16="http://schemas.microsoft.com/office/drawing/2014/main" id="{A2B1498D-825A-556F-22DD-38012D9A2F01}"/>
              </a:ext>
            </a:extLst>
          </p:cNvPr>
          <p:cNvSpPr/>
          <p:nvPr/>
        </p:nvSpPr>
        <p:spPr>
          <a:xfrm>
            <a:off x="17641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47;g28120bc8d10_0_307">
            <a:extLst>
              <a:ext uri="{FF2B5EF4-FFF2-40B4-BE49-F238E27FC236}">
                <a16:creationId xmlns:a16="http://schemas.microsoft.com/office/drawing/2014/main" id="{BC515020-CEC5-01C3-50A6-E109F6473526}"/>
              </a:ext>
            </a:extLst>
          </p:cNvPr>
          <p:cNvSpPr/>
          <p:nvPr/>
        </p:nvSpPr>
        <p:spPr>
          <a:xfrm>
            <a:off x="25603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48;g28120bc8d10_0_307">
            <a:extLst>
              <a:ext uri="{FF2B5EF4-FFF2-40B4-BE49-F238E27FC236}">
                <a16:creationId xmlns:a16="http://schemas.microsoft.com/office/drawing/2014/main" id="{1A8FBE35-2961-604E-F560-E82117246FA5}"/>
              </a:ext>
            </a:extLst>
          </p:cNvPr>
          <p:cNvSpPr/>
          <p:nvPr/>
        </p:nvSpPr>
        <p:spPr>
          <a:xfrm>
            <a:off x="4088600" y="4912958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891894-7434-7915-9CCD-0704DAE8DBD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공사정보 팝업화면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0DE99-1372-42C0-C2DD-87628822A11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658773" y="2144647"/>
            <a:ext cx="526154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58;g28120bc8d10_0_307">
            <a:extLst>
              <a:ext uri="{FF2B5EF4-FFF2-40B4-BE49-F238E27FC236}">
                <a16:creationId xmlns:a16="http://schemas.microsoft.com/office/drawing/2014/main" id="{3793AC2B-9E42-CE0B-65CF-244862D1FDDB}"/>
              </a:ext>
            </a:extLst>
          </p:cNvPr>
          <p:cNvSpPr/>
          <p:nvPr/>
        </p:nvSpPr>
        <p:spPr>
          <a:xfrm>
            <a:off x="1506384" y="5978063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64;g28120bc8d10_0_307">
            <a:extLst>
              <a:ext uri="{FF2B5EF4-FFF2-40B4-BE49-F238E27FC236}">
                <a16:creationId xmlns:a16="http://schemas.microsoft.com/office/drawing/2014/main" id="{59B4FEDE-9262-52A1-B899-9C2061AE8642}"/>
              </a:ext>
            </a:extLst>
          </p:cNvPr>
          <p:cNvSpPr/>
          <p:nvPr/>
        </p:nvSpPr>
        <p:spPr>
          <a:xfrm>
            <a:off x="2990436" y="5978063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734040"/>
              </p:ext>
            </p:extLst>
          </p:nvPr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4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161415"/>
              </p:ext>
            </p:extLst>
          </p:nvPr>
        </p:nvGraphicFramePr>
        <p:xfrm>
          <a:off x="575013" y="2350299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964048" y="3335711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06050" y="5686575"/>
            <a:ext cx="1800000" cy="245455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06072" y="5710901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7585" y="158785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23" idx="0"/>
          </p:cNvCxnSpPr>
          <p:nvPr/>
        </p:nvCxnSpPr>
        <p:spPr>
          <a:xfrm rot="5400000">
            <a:off x="2028293" y="2825464"/>
            <a:ext cx="2425615" cy="136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0357" y="182338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89" idx="3"/>
            <a:endCxn id="23" idx="0"/>
          </p:cNvCxnSpPr>
          <p:nvPr/>
        </p:nvCxnSpPr>
        <p:spPr>
          <a:xfrm>
            <a:off x="1608148" y="3427406"/>
            <a:ext cx="952202" cy="1291616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914996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공사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공사정보입니다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공사정보는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675779" y="2145669"/>
            <a:ext cx="93211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0635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480794"/>
              </p:ext>
            </p:extLst>
          </p:nvPr>
        </p:nvGraphicFramePr>
        <p:xfrm>
          <a:off x="5498363" y="2357770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2809" y="15653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0935" y="159532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5579" y="180084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3707" y="183085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공사정보는 같은 사업장 내 다른 사용자가 등록한 공사정보를 조회한 후 내 공사정보로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 하시려면 조회한 공사정보를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646117" y="2166563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4005789" y="1281716"/>
            <a:ext cx="413608" cy="2141514"/>
          </a:xfrm>
          <a:prstGeom prst="bentConnector4">
            <a:avLst>
              <a:gd name="adj1" fmla="val -55270"/>
              <a:gd name="adj2" fmla="val 60881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012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16510"/>
            <a:ext cx="4400700" cy="399730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56402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557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463932" y="2152960"/>
            <a:ext cx="732953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/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5427" y="1587855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2712" y="1823385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848494"/>
            <a:ext cx="4052880" cy="606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산업안전보건정보를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산업안전보건관리비를 등록하기 위해서는 주문 시 반드시 산업안정보건 정보가 있어야 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산업안전보건정보입니다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산업안전보건 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245396" y="2145669"/>
            <a:ext cx="1127858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22254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정보는 같은 사업장 내 다른 사용자가 등록한 산업안전보건 정보를 조회한 후 내 산업안전보건 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 하시려면 조회한 산업안전보건 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74013" y="2166563"/>
            <a:ext cx="1025325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1EF00-2FB7-FE76-E3E6-66060A4CCB8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 보건관리 팝업화면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314F61-ABEB-A3A4-2E08-692842310D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(OK Safety)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1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474783"/>
              </p:ext>
            </p:extLst>
          </p:nvPr>
        </p:nvGraphicFramePr>
        <p:xfrm>
          <a:off x="587179" y="2378380"/>
          <a:ext cx="3984446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016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395245">
                  <a:extLst>
                    <a:ext uri="{9D8B030D-6E8A-4147-A177-3AD203B41FA5}">
                      <a16:colId xmlns:a16="http://schemas.microsoft.com/office/drawing/2014/main" val="7979833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 smtClean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2337548" y="1796142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2808031" y="1826158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3355" y="156060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59323" y="1590623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6125" y="179613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6608" y="1826153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7261444" y="17989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7731927" y="1828926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771967"/>
              </p:ext>
            </p:extLst>
          </p:nvPr>
        </p:nvGraphicFramePr>
        <p:xfrm>
          <a:off x="5514893" y="2378380"/>
          <a:ext cx="3984446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384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22854747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 smtClean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Google Shape;928;g28120bc8d10_0_403">
            <a:extLst>
              <a:ext uri="{FF2B5EF4-FFF2-40B4-BE49-F238E27FC236}">
                <a16:creationId xmlns:a16="http://schemas.microsoft.com/office/drawing/2014/main" id="{3AC1A53C-DF1C-ED60-4EC3-D8041AF6D9A7}"/>
              </a:ext>
            </a:extLst>
          </p:cNvPr>
          <p:cNvSpPr/>
          <p:nvPr/>
        </p:nvSpPr>
        <p:spPr>
          <a:xfrm>
            <a:off x="360000" y="4725564"/>
            <a:ext cx="4400700" cy="28057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29;g28120bc8d10_0_403">
            <a:extLst>
              <a:ext uri="{FF2B5EF4-FFF2-40B4-BE49-F238E27FC236}">
                <a16:creationId xmlns:a16="http://schemas.microsoft.com/office/drawing/2014/main" id="{AFF281FF-9873-189D-70BA-4CB620B42DE9}"/>
              </a:ext>
            </a:extLst>
          </p:cNvPr>
          <p:cNvSpPr/>
          <p:nvPr/>
        </p:nvSpPr>
        <p:spPr>
          <a:xfrm>
            <a:off x="658050" y="5208414"/>
            <a:ext cx="3882300" cy="18400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30;g28120bc8d10_0_403">
            <a:extLst>
              <a:ext uri="{FF2B5EF4-FFF2-40B4-BE49-F238E27FC236}">
                <a16:creationId xmlns:a16="http://schemas.microsoft.com/office/drawing/2014/main" id="{E7AEFC65-379F-B8F1-0D42-F33E7FB74485}"/>
              </a:ext>
            </a:extLst>
          </p:cNvPr>
          <p:cNvSpPr/>
          <p:nvPr/>
        </p:nvSpPr>
        <p:spPr>
          <a:xfrm>
            <a:off x="863602" y="58360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1;g28120bc8d10_0_403">
            <a:extLst>
              <a:ext uri="{FF2B5EF4-FFF2-40B4-BE49-F238E27FC236}">
                <a16:creationId xmlns:a16="http://schemas.microsoft.com/office/drawing/2014/main" id="{80AC6C39-B18F-1D74-2867-77624CD82E4B}"/>
              </a:ext>
            </a:extLst>
          </p:cNvPr>
          <p:cNvSpPr/>
          <p:nvPr/>
        </p:nvSpPr>
        <p:spPr>
          <a:xfrm>
            <a:off x="1583000" y="5836069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32;g28120bc8d10_0_403">
            <a:extLst>
              <a:ext uri="{FF2B5EF4-FFF2-40B4-BE49-F238E27FC236}">
                <a16:creationId xmlns:a16="http://schemas.microsoft.com/office/drawing/2014/main" id="{75A77227-EBB9-2AC1-C6E8-8BB40D0AFF1F}"/>
              </a:ext>
            </a:extLst>
          </p:cNvPr>
          <p:cNvSpPr/>
          <p:nvPr/>
        </p:nvSpPr>
        <p:spPr>
          <a:xfrm>
            <a:off x="863602" y="61408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83000" y="6140869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934;g28120bc8d10_0_403">
            <a:extLst>
              <a:ext uri="{FF2B5EF4-FFF2-40B4-BE49-F238E27FC236}">
                <a16:creationId xmlns:a16="http://schemas.microsoft.com/office/drawing/2014/main" id="{EC8A3283-4547-35D7-2ED9-E7CD439DA5E2}"/>
              </a:ext>
            </a:extLst>
          </p:cNvPr>
          <p:cNvSpPr/>
          <p:nvPr/>
        </p:nvSpPr>
        <p:spPr>
          <a:xfrm>
            <a:off x="863602" y="64456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935;g28120bc8d10_0_403">
            <a:extLst>
              <a:ext uri="{FF2B5EF4-FFF2-40B4-BE49-F238E27FC236}">
                <a16:creationId xmlns:a16="http://schemas.microsoft.com/office/drawing/2014/main" id="{45B082E0-3C29-13F2-893C-B3F519FFEC25}"/>
              </a:ext>
            </a:extLst>
          </p:cNvPr>
          <p:cNvSpPr/>
          <p:nvPr/>
        </p:nvSpPr>
        <p:spPr>
          <a:xfrm>
            <a:off x="863602" y="67504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936;g28120bc8d10_0_403">
            <a:extLst>
              <a:ext uri="{FF2B5EF4-FFF2-40B4-BE49-F238E27FC236}">
                <a16:creationId xmlns:a16="http://schemas.microsoft.com/office/drawing/2014/main" id="{2FD61AFC-80D2-0768-D236-5FB2A96B87DF}"/>
              </a:ext>
            </a:extLst>
          </p:cNvPr>
          <p:cNvSpPr/>
          <p:nvPr/>
        </p:nvSpPr>
        <p:spPr>
          <a:xfrm>
            <a:off x="1583000" y="644566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937;g28120bc8d10_0_403">
            <a:extLst>
              <a:ext uri="{FF2B5EF4-FFF2-40B4-BE49-F238E27FC236}">
                <a16:creationId xmlns:a16="http://schemas.microsoft.com/office/drawing/2014/main" id="{77FC8069-C711-966F-31E8-CA8ADEE0F632}"/>
              </a:ext>
            </a:extLst>
          </p:cNvPr>
          <p:cNvSpPr/>
          <p:nvPr/>
        </p:nvSpPr>
        <p:spPr>
          <a:xfrm>
            <a:off x="1583000" y="6750469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99800" y="6185857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942;g28120bc8d10_0_403">
            <a:extLst>
              <a:ext uri="{FF2B5EF4-FFF2-40B4-BE49-F238E27FC236}">
                <a16:creationId xmlns:a16="http://schemas.microsoft.com/office/drawing/2014/main" id="{AA2C2CCB-0059-8F21-55B4-60B3258243DD}"/>
              </a:ext>
            </a:extLst>
          </p:cNvPr>
          <p:cNvSpPr/>
          <p:nvPr/>
        </p:nvSpPr>
        <p:spPr>
          <a:xfrm>
            <a:off x="2649800" y="644566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944;g28120bc8d10_0_403">
            <a:extLst>
              <a:ext uri="{FF2B5EF4-FFF2-40B4-BE49-F238E27FC236}">
                <a16:creationId xmlns:a16="http://schemas.microsoft.com/office/drawing/2014/main" id="{D31469A6-79CB-467D-AF45-BADAEC5B5A16}"/>
              </a:ext>
            </a:extLst>
          </p:cNvPr>
          <p:cNvSpPr/>
          <p:nvPr/>
        </p:nvSpPr>
        <p:spPr>
          <a:xfrm>
            <a:off x="565550" y="486341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945;g28120bc8d10_0_403">
            <a:extLst>
              <a:ext uri="{FF2B5EF4-FFF2-40B4-BE49-F238E27FC236}">
                <a16:creationId xmlns:a16="http://schemas.microsoft.com/office/drawing/2014/main" id="{17196E71-3ECF-8981-43B0-FC588624BEBD}"/>
              </a:ext>
            </a:extLst>
          </p:cNvPr>
          <p:cNvSpPr/>
          <p:nvPr/>
        </p:nvSpPr>
        <p:spPr>
          <a:xfrm>
            <a:off x="18411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946;g28120bc8d10_0_403">
            <a:extLst>
              <a:ext uri="{FF2B5EF4-FFF2-40B4-BE49-F238E27FC236}">
                <a16:creationId xmlns:a16="http://schemas.microsoft.com/office/drawing/2014/main" id="{C724DD3E-361B-F4EC-3EF1-A24B47EC2DB7}"/>
              </a:ext>
            </a:extLst>
          </p:cNvPr>
          <p:cNvSpPr/>
          <p:nvPr/>
        </p:nvSpPr>
        <p:spPr>
          <a:xfrm>
            <a:off x="26373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947;g28120bc8d10_0_403">
            <a:extLst>
              <a:ext uri="{FF2B5EF4-FFF2-40B4-BE49-F238E27FC236}">
                <a16:creationId xmlns:a16="http://schemas.microsoft.com/office/drawing/2014/main" id="{63C64F38-8CA4-A4C5-FBB5-72BA664A0802}"/>
              </a:ext>
            </a:extLst>
          </p:cNvPr>
          <p:cNvSpPr/>
          <p:nvPr/>
        </p:nvSpPr>
        <p:spPr>
          <a:xfrm>
            <a:off x="4165550" y="4863414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950;g28120bc8d10_0_403">
            <a:extLst>
              <a:ext uri="{FF2B5EF4-FFF2-40B4-BE49-F238E27FC236}">
                <a16:creationId xmlns:a16="http://schemas.microsoft.com/office/drawing/2014/main" id="{1836856B-823C-9CBC-B2B9-388F39D5AE24}"/>
              </a:ext>
            </a:extLst>
          </p:cNvPr>
          <p:cNvSpPr/>
          <p:nvPr/>
        </p:nvSpPr>
        <p:spPr>
          <a:xfrm>
            <a:off x="2337800" y="6445669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63602" y="55312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83000" y="5531269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그래픽 88" descr="일일 일정표 단색으로 채워진">
            <a:extLst>
              <a:ext uri="{FF2B5EF4-FFF2-40B4-BE49-F238E27FC236}">
                <a16:creationId xmlns:a16="http://schemas.microsoft.com/office/drawing/2014/main" id="{B3B3D6AA-B298-28FF-1A0C-8BF483BB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0625" y="6485869"/>
            <a:ext cx="164242" cy="188524"/>
          </a:xfrm>
          <a:prstGeom prst="rect">
            <a:avLst/>
          </a:prstGeom>
        </p:spPr>
      </p:pic>
      <p:pic>
        <p:nvPicPr>
          <p:cNvPr id="130" name="그래픽 89" descr="일일 일정표 단색으로 채워진">
            <a:extLst>
              <a:ext uri="{FF2B5EF4-FFF2-40B4-BE49-F238E27FC236}">
                <a16:creationId xmlns:a16="http://schemas.microsoft.com/office/drawing/2014/main" id="{4D25EAE2-4ACD-699E-84E0-065D01F0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350" y="6485869"/>
            <a:ext cx="164242" cy="188524"/>
          </a:xfrm>
          <a:prstGeom prst="rect">
            <a:avLst/>
          </a:prstGeom>
        </p:spPr>
      </p:pic>
      <p:sp>
        <p:nvSpPr>
          <p:cNvPr id="132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1386527" y="3345330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1983458" y="2878613"/>
            <a:ext cx="2423844" cy="12700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3839533" y="1115461"/>
            <a:ext cx="413608" cy="2474025"/>
          </a:xfrm>
          <a:prstGeom prst="bentConnector4">
            <a:avLst>
              <a:gd name="adj1" fmla="val -55270"/>
              <a:gd name="adj2" fmla="val 613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B91CDFD-FF43-F222-AFFF-E21F79EAF292}"/>
              </a:ext>
            </a:extLst>
          </p:cNvPr>
          <p:cNvSpPr/>
          <p:nvPr/>
        </p:nvSpPr>
        <p:spPr>
          <a:xfrm>
            <a:off x="563486" y="2142217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18F728-5C8A-CC76-56EA-B59A1D815CA0}"/>
              </a:ext>
            </a:extLst>
          </p:cNvPr>
          <p:cNvGrpSpPr/>
          <p:nvPr/>
        </p:nvGrpSpPr>
        <p:grpSpPr>
          <a:xfrm>
            <a:off x="1420259" y="3854106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C3CD49CD-19B2-C41D-DC65-A3FBD9D7484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2236B76-44C0-1ED5-B0D1-CCB0C39B8A0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F1C941C-39FA-6018-756E-B684977E4CD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9A74534-316E-E372-9DED-212B6087ECB4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27BAA216-5004-555E-BBEE-96EA804B2A5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CDA6A58-9261-23DE-6999-414A19E151C3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B98232F8-2B4A-EE35-0165-2312BAF32E7B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1F48B0E-C942-5984-394F-B9DDC6688EF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E132E3-47E3-2D13-BBF2-0CD5DDD3ADA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8056E63-7ECB-4E2D-E6DE-B852BAA8E50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C66D898-B968-29B1-D7E4-63274F53CF94}"/>
              </a:ext>
            </a:extLst>
          </p:cNvPr>
          <p:cNvSpPr/>
          <p:nvPr/>
        </p:nvSpPr>
        <p:spPr>
          <a:xfrm>
            <a:off x="1245412" y="2149761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58437" y="523457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77835" y="5234574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132" idx="2"/>
            <a:endCxn id="88" idx="0"/>
          </p:cNvCxnSpPr>
          <p:nvPr/>
        </p:nvCxnSpPr>
        <p:spPr>
          <a:xfrm rot="16200000" flipH="1">
            <a:off x="1536041" y="3701254"/>
            <a:ext cx="1196845" cy="8517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8406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BD2515-4C88-2F13-C5BD-8EFC116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360000" y="899999"/>
            <a:ext cx="4400700" cy="42900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B8830C-556F-AF53-C9CC-CE622DC4B9C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선택 팝업화면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8FBA5-9B17-2438-2A34-9E79C634724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4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1322321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배송지를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배송지입니다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배송지는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2740723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1902531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190883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193884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218765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2217671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104143" y="2081507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170936"/>
              </p:ext>
            </p:extLst>
          </p:nvPr>
        </p:nvGraphicFramePr>
        <p:xfrm>
          <a:off x="535369" y="2740724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28316" y="2555643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3645987" y="2555011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747973" y="2552534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961;g2efdfd133eb_0_868">
            <a:extLst>
              <a:ext uri="{FF2B5EF4-FFF2-40B4-BE49-F238E27FC236}">
                <a16:creationId xmlns:a16="http://schemas.microsoft.com/office/drawing/2014/main" id="{6478A286-585F-C373-4653-5915D9216FC4}"/>
              </a:ext>
            </a:extLst>
          </p:cNvPr>
          <p:cNvSpPr/>
          <p:nvPr/>
        </p:nvSpPr>
        <p:spPr>
          <a:xfrm>
            <a:off x="16665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24627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5045334" y="899999"/>
            <a:ext cx="4400700" cy="437466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245717" y="983901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215537" y="1268372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배송지는 같은 사업장 내 다른 사용자가 등록한 배송지를 조회한 후 내 배송지로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 하시려면 조회한 배송지를 선택 후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5537" y="1871865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187816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1908180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21569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218700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784310" y="2050841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1147" y="2724257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6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899375"/>
              </p:ext>
            </p:extLst>
          </p:nvPr>
        </p:nvGraphicFramePr>
        <p:xfrm>
          <a:off x="5211146" y="2724258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 </a:t>
                      </a:r>
                      <a:endParaRPr sz="500" u="none" strike="noStrike" kern="1200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6879782" y="4787178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05047" y="2532326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8840282" y="9556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1752525" y="5476933"/>
            <a:ext cx="4400700" cy="27780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2050575" y="5926933"/>
            <a:ext cx="3882300" cy="17523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2256127" y="60278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2975525" y="60278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2256127" y="63326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3764225" y="6332621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2256127" y="66374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2256127" y="72470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2975525" y="72470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3194775" y="78239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1958075" y="561478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5558075" y="561478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2975525" y="633264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2975525" y="66374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988;g2efdfd133eb_0_868">
            <a:extLst>
              <a:ext uri="{FF2B5EF4-FFF2-40B4-BE49-F238E27FC236}">
                <a16:creationId xmlns:a16="http://schemas.microsoft.com/office/drawing/2014/main" id="{4F73E20A-184D-C69D-592D-8FE29E373EE8}"/>
              </a:ext>
            </a:extLst>
          </p:cNvPr>
          <p:cNvSpPr/>
          <p:nvPr/>
        </p:nvSpPr>
        <p:spPr>
          <a:xfrm>
            <a:off x="2256127" y="69422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989;g2efdfd133eb_0_868">
            <a:extLst>
              <a:ext uri="{FF2B5EF4-FFF2-40B4-BE49-F238E27FC236}">
                <a16:creationId xmlns:a16="http://schemas.microsoft.com/office/drawing/2014/main" id="{C54099B1-F5FD-DA9A-BD0D-0CFE2C22C55A}"/>
              </a:ext>
            </a:extLst>
          </p:cNvPr>
          <p:cNvSpPr/>
          <p:nvPr/>
        </p:nvSpPr>
        <p:spPr>
          <a:xfrm>
            <a:off x="2975525" y="69422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3990975" y="78239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63" idx="0"/>
            <a:endCxn id="166" idx="1"/>
          </p:cNvCxnSpPr>
          <p:nvPr/>
        </p:nvCxnSpPr>
        <p:spPr>
          <a:xfrm rot="16200000" flipH="1">
            <a:off x="3841097" y="1883098"/>
            <a:ext cx="534800" cy="1873673"/>
          </a:xfrm>
          <a:prstGeom prst="bentConnector4">
            <a:avLst>
              <a:gd name="adj1" fmla="val -42745"/>
              <a:gd name="adj2" fmla="val 61306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endCxn id="181" idx="0"/>
          </p:cNvCxnSpPr>
          <p:nvPr/>
        </p:nvCxnSpPr>
        <p:spPr>
          <a:xfrm>
            <a:off x="1415628" y="3890356"/>
            <a:ext cx="2537247" cy="1586577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62" idx="2"/>
            <a:endCxn id="181" idx="0"/>
          </p:cNvCxnSpPr>
          <p:nvPr/>
        </p:nvCxnSpPr>
        <p:spPr>
          <a:xfrm rot="16200000" flipH="1">
            <a:off x="2551826" y="4075884"/>
            <a:ext cx="2758286" cy="438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03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119143"/>
              </p:ext>
            </p:extLst>
          </p:nvPr>
        </p:nvGraphicFramePr>
        <p:xfrm>
          <a:off x="6720973" y="5523246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410860" y="6069936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073917" y="6069936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58" idx="3"/>
            <a:endCxn id="203" idx="1"/>
          </p:cNvCxnSpPr>
          <p:nvPr/>
        </p:nvCxnSpPr>
        <p:spPr>
          <a:xfrm>
            <a:off x="4555016" y="2637461"/>
            <a:ext cx="2165957" cy="33426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713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884B9521-507E-743D-DB2A-89DD82C10C88}"/>
              </a:ext>
            </a:extLst>
          </p:cNvPr>
          <p:cNvSpPr/>
          <p:nvPr/>
        </p:nvSpPr>
        <p:spPr>
          <a:xfrm>
            <a:off x="640193" y="1283515"/>
            <a:ext cx="3175250" cy="291837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418;g28120bc8d10_0_0">
            <a:extLst>
              <a:ext uri="{FF2B5EF4-FFF2-40B4-BE49-F238E27FC236}">
                <a16:creationId xmlns:a16="http://schemas.microsoft.com/office/drawing/2014/main" id="{A5086AF6-CD3A-63A3-1989-BB76704D0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937872"/>
              </p:ext>
            </p:extLst>
          </p:nvPr>
        </p:nvGraphicFramePr>
        <p:xfrm>
          <a:off x="706439" y="1916698"/>
          <a:ext cx="3020101" cy="881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 </a:t>
                      </a:r>
                      <a:r>
                        <a:rPr lang="ko-KR" sz="6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(대표)</a:t>
                      </a:r>
                      <a:endParaRPr sz="6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419;g28120bc8d10_0_0">
            <a:extLst>
              <a:ext uri="{FF2B5EF4-FFF2-40B4-BE49-F238E27FC236}">
                <a16:creationId xmlns:a16="http://schemas.microsoft.com/office/drawing/2014/main" id="{7FF50B42-A2E1-0807-A652-42D27F471EDA}"/>
              </a:ext>
            </a:extLst>
          </p:cNvPr>
          <p:cNvSpPr/>
          <p:nvPr/>
        </p:nvSpPr>
        <p:spPr>
          <a:xfrm>
            <a:off x="782589" y="22642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0;g28120bc8d10_0_0">
            <a:extLst>
              <a:ext uri="{FF2B5EF4-FFF2-40B4-BE49-F238E27FC236}">
                <a16:creationId xmlns:a16="http://schemas.microsoft.com/office/drawing/2014/main" id="{F4BD49DA-C988-6067-6DF9-19DB4ECCB250}"/>
              </a:ext>
            </a:extLst>
          </p:cNvPr>
          <p:cNvSpPr/>
          <p:nvPr/>
        </p:nvSpPr>
        <p:spPr>
          <a:xfrm>
            <a:off x="161984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1;g28120bc8d10_0_0">
            <a:extLst>
              <a:ext uri="{FF2B5EF4-FFF2-40B4-BE49-F238E27FC236}">
                <a16:creationId xmlns:a16="http://schemas.microsoft.com/office/drawing/2014/main" id="{C2E2DB0A-AC20-8877-7B07-B6197F1FFF99}"/>
              </a:ext>
            </a:extLst>
          </p:cNvPr>
          <p:cNvSpPr/>
          <p:nvPr/>
        </p:nvSpPr>
        <p:spPr>
          <a:xfrm>
            <a:off x="224056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2;g28120bc8d10_0_0">
            <a:extLst>
              <a:ext uri="{FF2B5EF4-FFF2-40B4-BE49-F238E27FC236}">
                <a16:creationId xmlns:a16="http://schemas.microsoft.com/office/drawing/2014/main" id="{F8B85879-2C03-81B7-738D-9FACF5500B5F}"/>
              </a:ext>
            </a:extLst>
          </p:cNvPr>
          <p:cNvSpPr/>
          <p:nvPr/>
        </p:nvSpPr>
        <p:spPr>
          <a:xfrm>
            <a:off x="719843" y="13009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23;g28120bc8d10_0_0">
            <a:extLst>
              <a:ext uri="{FF2B5EF4-FFF2-40B4-BE49-F238E27FC236}">
                <a16:creationId xmlns:a16="http://schemas.microsoft.com/office/drawing/2014/main" id="{76656774-2877-A952-2E07-F7D1C62E49FD}"/>
              </a:ext>
            </a:extLst>
          </p:cNvPr>
          <p:cNvSpPr/>
          <p:nvPr/>
        </p:nvSpPr>
        <p:spPr>
          <a:xfrm>
            <a:off x="3484843" y="13009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5;g28120bc8d10_0_0">
            <a:extLst>
              <a:ext uri="{FF2B5EF4-FFF2-40B4-BE49-F238E27FC236}">
                <a16:creationId xmlns:a16="http://schemas.microsoft.com/office/drawing/2014/main" id="{EFA99788-6FFB-E61E-6BF7-F47B9654E587}"/>
              </a:ext>
            </a:extLst>
          </p:cNvPr>
          <p:cNvSpPr/>
          <p:nvPr/>
        </p:nvSpPr>
        <p:spPr>
          <a:xfrm>
            <a:off x="3261432" y="22642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8;g28120bc8d10_0_0">
            <a:extLst>
              <a:ext uri="{FF2B5EF4-FFF2-40B4-BE49-F238E27FC236}">
                <a16:creationId xmlns:a16="http://schemas.microsoft.com/office/drawing/2014/main" id="{57017D6C-3124-B21A-DB7E-9CFC9EF177D3}"/>
              </a:ext>
            </a:extLst>
          </p:cNvPr>
          <p:cNvSpPr/>
          <p:nvPr/>
        </p:nvSpPr>
        <p:spPr>
          <a:xfrm>
            <a:off x="782589" y="25518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9;g28120bc8d10_0_0">
            <a:extLst>
              <a:ext uri="{FF2B5EF4-FFF2-40B4-BE49-F238E27FC236}">
                <a16:creationId xmlns:a16="http://schemas.microsoft.com/office/drawing/2014/main" id="{29B6113B-487D-9AD1-CC63-0656ABB6E0FC}"/>
              </a:ext>
            </a:extLst>
          </p:cNvPr>
          <p:cNvSpPr/>
          <p:nvPr/>
        </p:nvSpPr>
        <p:spPr>
          <a:xfrm>
            <a:off x="3261257" y="25518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5;g28120bc8d10_0_0">
            <a:extLst>
              <a:ext uri="{FF2B5EF4-FFF2-40B4-BE49-F238E27FC236}">
                <a16:creationId xmlns:a16="http://schemas.microsoft.com/office/drawing/2014/main" id="{2AC74876-0DC4-060B-36D1-E6758829F191}"/>
              </a:ext>
            </a:extLst>
          </p:cNvPr>
          <p:cNvSpPr/>
          <p:nvPr/>
        </p:nvSpPr>
        <p:spPr>
          <a:xfrm>
            <a:off x="3104243" y="1694323"/>
            <a:ext cx="622298" cy="1943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422;g28120bc8d10_0_0">
            <a:extLst>
              <a:ext uri="{FF2B5EF4-FFF2-40B4-BE49-F238E27FC236}">
                <a16:creationId xmlns:a16="http://schemas.microsoft.com/office/drawing/2014/main" id="{8B7396CD-6BCC-5AD5-BC93-DCB61CFE85CB}"/>
              </a:ext>
            </a:extLst>
          </p:cNvPr>
          <p:cNvSpPr/>
          <p:nvPr/>
        </p:nvSpPr>
        <p:spPr>
          <a:xfrm>
            <a:off x="719842" y="1649837"/>
            <a:ext cx="238440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r>
              <a:rPr 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니는 삭제할 수 없으며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최대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개까지 추가 가능합니다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7" name="Google Shape;1935;g2f2558950df_0_84">
            <a:extLst>
              <a:ext uri="{FF2B5EF4-FFF2-40B4-BE49-F238E27FC236}">
                <a16:creationId xmlns:a16="http://schemas.microsoft.com/office/drawing/2014/main" id="{137F7A27-867C-12B5-D3BE-1339937DF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788937"/>
              </p:ext>
            </p:extLst>
          </p:nvPr>
        </p:nvGraphicFramePr>
        <p:xfrm>
          <a:off x="4969243" y="128351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장바구니로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Google Shape;1936;g2f2558950df_0_84">
            <a:extLst>
              <a:ext uri="{FF2B5EF4-FFF2-40B4-BE49-F238E27FC236}">
                <a16:creationId xmlns:a16="http://schemas.microsoft.com/office/drawing/2014/main" id="{F1BCBF19-DEBF-584D-DD29-5CF033E8C681}"/>
              </a:ext>
            </a:extLst>
          </p:cNvPr>
          <p:cNvSpPr/>
          <p:nvPr/>
        </p:nvSpPr>
        <p:spPr>
          <a:xfrm>
            <a:off x="5659130" y="190853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37;g2f2558950df_0_84">
            <a:extLst>
              <a:ext uri="{FF2B5EF4-FFF2-40B4-BE49-F238E27FC236}">
                <a16:creationId xmlns:a16="http://schemas.microsoft.com/office/drawing/2014/main" id="{68FF5B28-5FCD-1DF9-A9CE-229A2366EF83}"/>
              </a:ext>
            </a:extLst>
          </p:cNvPr>
          <p:cNvSpPr/>
          <p:nvPr/>
        </p:nvSpPr>
        <p:spPr>
          <a:xfrm>
            <a:off x="6322187" y="190853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471541-44E9-4489-75FA-E7AA3F05D049}"/>
              </a:ext>
            </a:extLst>
          </p:cNvPr>
          <p:cNvGrpSpPr/>
          <p:nvPr/>
        </p:nvGrpSpPr>
        <p:grpSpPr>
          <a:xfrm>
            <a:off x="5222263" y="1399852"/>
            <a:ext cx="1865900" cy="243225"/>
            <a:chOff x="3665809" y="5065481"/>
            <a:chExt cx="1865900" cy="243225"/>
          </a:xfrm>
        </p:grpSpPr>
        <p:graphicFrame>
          <p:nvGraphicFramePr>
            <p:cNvPr id="41" name="Google Shape;1932;g2f2558950df_0_84">
              <a:extLst>
                <a:ext uri="{FF2B5EF4-FFF2-40B4-BE49-F238E27FC236}">
                  <a16:creationId xmlns:a16="http://schemas.microsoft.com/office/drawing/2014/main" id="{324B38B5-A904-5C7E-4CE9-4850411DCC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9379229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2" name="Google Shape;1747;g2fb18904de5_2_107">
              <a:extLst>
                <a:ext uri="{FF2B5EF4-FFF2-40B4-BE49-F238E27FC236}">
                  <a16:creationId xmlns:a16="http://schemas.microsoft.com/office/drawing/2014/main" id="{EA62D209-A90A-ED38-5321-60C803D97246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5304F43-BE84-8DA1-60B6-1298B81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43" y="2678234"/>
            <a:ext cx="3124000" cy="2496596"/>
          </a:xfrm>
          <a:prstGeom prst="rect">
            <a:avLst/>
          </a:prstGeom>
        </p:spPr>
      </p:pic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F26ECCF7-56D8-C5F2-0C3F-D1E8EE6D3322}"/>
              </a:ext>
            </a:extLst>
          </p:cNvPr>
          <p:cNvSpPr txBox="1"/>
          <p:nvPr/>
        </p:nvSpPr>
        <p:spPr>
          <a:xfrm>
            <a:off x="1310055" y="454627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Google Shape;1935;g2f2558950df_0_84">
            <a:extLst>
              <a:ext uri="{FF2B5EF4-FFF2-40B4-BE49-F238E27FC236}">
                <a16:creationId xmlns:a16="http://schemas.microsoft.com/office/drawing/2014/main" id="{E2E24AC5-7873-7F2A-0E19-63B6052E5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448388"/>
              </p:ext>
            </p:extLst>
          </p:nvPr>
        </p:nvGraphicFramePr>
        <p:xfrm>
          <a:off x="954388" y="4854230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1936;g2f2558950df_0_84">
            <a:extLst>
              <a:ext uri="{FF2B5EF4-FFF2-40B4-BE49-F238E27FC236}">
                <a16:creationId xmlns:a16="http://schemas.microsoft.com/office/drawing/2014/main" id="{933A902E-4971-0A04-7505-EE630632CC84}"/>
              </a:ext>
            </a:extLst>
          </p:cNvPr>
          <p:cNvSpPr/>
          <p:nvPr/>
        </p:nvSpPr>
        <p:spPr>
          <a:xfrm>
            <a:off x="1644275" y="54009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37;g2f2558950df_0_84">
            <a:extLst>
              <a:ext uri="{FF2B5EF4-FFF2-40B4-BE49-F238E27FC236}">
                <a16:creationId xmlns:a16="http://schemas.microsoft.com/office/drawing/2014/main" id="{0EC128CF-EC59-1473-9316-9436EA650351}"/>
              </a:ext>
            </a:extLst>
          </p:cNvPr>
          <p:cNvSpPr/>
          <p:nvPr/>
        </p:nvSpPr>
        <p:spPr>
          <a:xfrm>
            <a:off x="2307332" y="54009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83;g2f2558950df_0_84">
            <a:extLst>
              <a:ext uri="{FF2B5EF4-FFF2-40B4-BE49-F238E27FC236}">
                <a16:creationId xmlns:a16="http://schemas.microsoft.com/office/drawing/2014/main" id="{F7536206-FC00-B645-C68B-DC8BADED230C}"/>
              </a:ext>
            </a:extLst>
          </p:cNvPr>
          <p:cNvSpPr txBox="1"/>
          <p:nvPr/>
        </p:nvSpPr>
        <p:spPr>
          <a:xfrm>
            <a:off x="5251332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983;g2f2558950df_0_84">
            <a:extLst>
              <a:ext uri="{FF2B5EF4-FFF2-40B4-BE49-F238E27FC236}">
                <a16:creationId xmlns:a16="http://schemas.microsoft.com/office/drawing/2014/main" id="{0821D939-5BB1-3D67-3FA4-C80F59BB9A6F}"/>
              </a:ext>
            </a:extLst>
          </p:cNvPr>
          <p:cNvSpPr txBox="1"/>
          <p:nvPr/>
        </p:nvSpPr>
        <p:spPr>
          <a:xfrm>
            <a:off x="1169843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983;g2f2558950df_0_84">
            <a:extLst>
              <a:ext uri="{FF2B5EF4-FFF2-40B4-BE49-F238E27FC236}">
                <a16:creationId xmlns:a16="http://schemas.microsoft.com/office/drawing/2014/main" id="{04309EC8-DC92-DA3D-0706-5FB49C417D38}"/>
              </a:ext>
            </a:extLst>
          </p:cNvPr>
          <p:cNvSpPr txBox="1"/>
          <p:nvPr/>
        </p:nvSpPr>
        <p:spPr>
          <a:xfrm>
            <a:off x="5529766" y="234635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7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17638</TotalTime>
  <Words>2963</Words>
  <Application>Microsoft Office PowerPoint</Application>
  <PresentationFormat>A4 용지(210x297mm)</PresentationFormat>
  <Paragraphs>961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Malgun Gothic Semilight</vt:lpstr>
      <vt:lpstr>돋움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이의진</cp:lastModifiedBy>
  <cp:revision>102</cp:revision>
  <dcterms:created xsi:type="dcterms:W3CDTF">2024-10-08T00:49:16Z</dcterms:created>
  <dcterms:modified xsi:type="dcterms:W3CDTF">2024-11-18T05:30:34Z</dcterms:modified>
</cp:coreProperties>
</file>