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72" r:id="rId3"/>
    <p:sldId id="273" r:id="rId4"/>
    <p:sldId id="314" r:id="rId5"/>
    <p:sldId id="284" r:id="rId6"/>
    <p:sldId id="285" r:id="rId7"/>
    <p:sldId id="286" r:id="rId8"/>
    <p:sldId id="301" r:id="rId9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26" userDrawn="1">
          <p15:clr>
            <a:srgbClr val="A4A3A4"/>
          </p15:clr>
        </p15:guide>
        <p15:guide id="3" pos="3120" userDrawn="1">
          <p15:clr>
            <a:srgbClr val="A4A3A4"/>
          </p15:clr>
        </p15:guide>
        <p15:guide id="4" orient="horz" pos="4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283A0"/>
    <a:srgbClr val="CC0099"/>
    <a:srgbClr val="E3560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6840" autoAdjust="0"/>
  </p:normalViewPr>
  <p:slideViewPr>
    <p:cSldViewPr snapToGrid="0">
      <p:cViewPr>
        <p:scale>
          <a:sx n="125" d="100"/>
          <a:sy n="125" d="100"/>
        </p:scale>
        <p:origin x="1488" y="246"/>
      </p:cViewPr>
      <p:guideLst>
        <p:guide orient="horz" pos="2160"/>
        <p:guide pos="126"/>
        <p:guide pos="3120"/>
        <p:guide orient="horz" pos="4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59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14095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kplaza.kr/menu/order/delivery/deliListBuy.sys?_menuId=13834#;" TargetMode="External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hyperlink" Target="https://www.okplaza.kr/menu/order/delivery/deliListBuy.sys?_menuId=13834#;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okplaza.kr/menu/order/delivery/deliListBuy.sys?_menuId=13834#;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okplaza.kr/menu/order/delivery/deliListBuy.sys?_menuId=13834#;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2602F-A155-6BEA-DC65-D170F8243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A2698440-E704-84BA-EBD8-45633240B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552699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25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5618F-F1EA-B7AE-13DB-0A9D7FD42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CB691235-50A0-BC9F-4D73-601DDB5554F2}"/>
              </a:ext>
            </a:extLst>
          </p:cNvPr>
          <p:cNvSpPr>
            <a:spLocks/>
          </p:cNvSpPr>
          <p:nvPr/>
        </p:nvSpPr>
        <p:spPr>
          <a:xfrm>
            <a:off x="87397" y="601249"/>
            <a:ext cx="1273905" cy="482878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LNB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EAB35D82-A473-62D8-BE30-05DC57E58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011359"/>
              </p:ext>
            </p:extLst>
          </p:nvPr>
        </p:nvGraphicFramePr>
        <p:xfrm>
          <a:off x="151106" y="847789"/>
          <a:ext cx="1146485" cy="208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205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상품인수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6518821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반품신청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5439603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인수이력조회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2597255"/>
                  </a:ext>
                </a:extLst>
              </a:tr>
              <a:tr h="181796">
                <a:tc>
                  <a:txBody>
                    <a:bodyPr/>
                    <a:lstStyle/>
                    <a:p>
                      <a:pPr marL="89998" marR="0" lvl="0" indent="-89998" algn="l" defTabSz="2254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안전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실적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지급조회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360879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435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A2AD989-A50F-54A6-B913-C17C1ECF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3AA8C-18E3-A119-777C-F028BC95B666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인수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 화면가이드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F1C0EA-1C5B-F23A-CD05-9E6C5814C9E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인수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026E20F-F3C3-D161-BC71-285CAC71A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759000"/>
              </p:ext>
            </p:extLst>
          </p:nvPr>
        </p:nvGraphicFramePr>
        <p:xfrm>
          <a:off x="7858125" y="426720"/>
          <a:ext cx="2047875" cy="611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layout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화면명을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화면에 대한 기능 설명 및 사용방법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주의사항을 서술한다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영역은 기획에서 선택적으로 사용한다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개의 검색 조건을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결과에 대한 부가 정보를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특정 항목 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영역은 기획에서 선택적으로 사용한다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카운트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검색조건에 해당하는 결과값 전체 수를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 영역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관리를 위한 기능 버튼을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엑셀다운로드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영역에서 검색한 값을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컬럼 개수는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개까지 제한한다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가로 스크롤이 생기지 않도록 한다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만큼 검색결과를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이동 기능을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5ADA2974-4675-5222-1927-8143DA630696}"/>
              </a:ext>
            </a:extLst>
          </p:cNvPr>
          <p:cNvSpPr>
            <a:spLocks/>
          </p:cNvSpPr>
          <p:nvPr/>
        </p:nvSpPr>
        <p:spPr>
          <a:xfrm>
            <a:off x="1390389" y="601249"/>
            <a:ext cx="6375748" cy="482878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106E9B2D-7BE5-55FD-CC13-B7F7DB4BC5E5}"/>
              </a:ext>
            </a:extLst>
          </p:cNvPr>
          <p:cNvSpPr>
            <a:spLocks/>
          </p:cNvSpPr>
          <p:nvPr/>
        </p:nvSpPr>
        <p:spPr>
          <a:xfrm>
            <a:off x="1485136" y="853297"/>
            <a:ext cx="613253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화면명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87DC69A6-6A0A-DA34-B89C-6605A536C99D}"/>
              </a:ext>
            </a:extLst>
          </p:cNvPr>
          <p:cNvSpPr>
            <a:spLocks/>
          </p:cNvSpPr>
          <p:nvPr/>
        </p:nvSpPr>
        <p:spPr>
          <a:xfrm>
            <a:off x="1485136" y="1202179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17C7CE3F-EC97-7E6F-F903-BAD3298522F9}"/>
              </a:ext>
            </a:extLst>
          </p:cNvPr>
          <p:cNvSpPr>
            <a:spLocks/>
          </p:cNvSpPr>
          <p:nvPr/>
        </p:nvSpPr>
        <p:spPr>
          <a:xfrm>
            <a:off x="1485136" y="1641061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영역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C51C6755-81DB-054C-4A10-88E70E2AC0D6}"/>
              </a:ext>
            </a:extLst>
          </p:cNvPr>
          <p:cNvSpPr>
            <a:spLocks/>
          </p:cNvSpPr>
          <p:nvPr/>
        </p:nvSpPr>
        <p:spPr>
          <a:xfrm>
            <a:off x="1485136" y="2611957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검색결과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8B58CD45-E9FF-5180-D428-8F1917201E74}"/>
              </a:ext>
            </a:extLst>
          </p:cNvPr>
          <p:cNvSpPr>
            <a:spLocks/>
          </p:cNvSpPr>
          <p:nvPr/>
        </p:nvSpPr>
        <p:spPr>
          <a:xfrm>
            <a:off x="1485136" y="3050839"/>
            <a:ext cx="6132530" cy="180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결과 영역</a:t>
            </a: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3AB5606F-AB45-9BF5-B330-206C57D1156E}"/>
              </a:ext>
            </a:extLst>
          </p:cNvPr>
          <p:cNvSpPr>
            <a:spLocks/>
          </p:cNvSpPr>
          <p:nvPr/>
        </p:nvSpPr>
        <p:spPr>
          <a:xfrm>
            <a:off x="1485136" y="4929721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6873C4EA-2699-14F7-542E-C5BD95E2737D}"/>
              </a:ext>
            </a:extLst>
          </p:cNvPr>
          <p:cNvSpPr>
            <a:spLocks/>
          </p:cNvSpPr>
          <p:nvPr/>
        </p:nvSpPr>
        <p:spPr>
          <a:xfrm>
            <a:off x="4381828" y="8927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144BF1D-1770-6733-A81D-F57C953EEC40}"/>
              </a:ext>
            </a:extLst>
          </p:cNvPr>
          <p:cNvSpPr>
            <a:spLocks/>
          </p:cNvSpPr>
          <p:nvPr/>
        </p:nvSpPr>
        <p:spPr>
          <a:xfrm>
            <a:off x="4381828" y="129217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026B3DC8-E7B5-2A30-2FF5-D9400EBBFCDB}"/>
              </a:ext>
            </a:extLst>
          </p:cNvPr>
          <p:cNvSpPr>
            <a:spLocks/>
          </p:cNvSpPr>
          <p:nvPr/>
        </p:nvSpPr>
        <p:spPr>
          <a:xfrm>
            <a:off x="4381828" y="17255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AC6A133D-1F8A-2BDD-1968-C23A32F65004}"/>
              </a:ext>
            </a:extLst>
          </p:cNvPr>
          <p:cNvSpPr>
            <a:spLocks/>
          </p:cNvSpPr>
          <p:nvPr/>
        </p:nvSpPr>
        <p:spPr>
          <a:xfrm>
            <a:off x="4381828" y="26963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0C35ADFF-4AD0-F0C1-7705-24A069AACBF7}"/>
              </a:ext>
            </a:extLst>
          </p:cNvPr>
          <p:cNvSpPr>
            <a:spLocks/>
          </p:cNvSpPr>
          <p:nvPr/>
        </p:nvSpPr>
        <p:spPr>
          <a:xfrm>
            <a:off x="4402879" y="38608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00D24095-2BD5-27A8-12A2-4658672F2901}"/>
              </a:ext>
            </a:extLst>
          </p:cNvPr>
          <p:cNvSpPr>
            <a:spLocks/>
          </p:cNvSpPr>
          <p:nvPr/>
        </p:nvSpPr>
        <p:spPr>
          <a:xfrm>
            <a:off x="4399484" y="50252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D8923D31-968C-838C-01BE-F03F9B62CD67}"/>
              </a:ext>
            </a:extLst>
          </p:cNvPr>
          <p:cNvSpPr>
            <a:spLocks/>
          </p:cNvSpPr>
          <p:nvPr/>
        </p:nvSpPr>
        <p:spPr>
          <a:xfrm>
            <a:off x="1485136" y="2085502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부가 정보 영역</a:t>
            </a: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EB62CB6E-5420-9C11-646C-F7B15A5796E4}"/>
              </a:ext>
            </a:extLst>
          </p:cNvPr>
          <p:cNvSpPr>
            <a:spLocks/>
          </p:cNvSpPr>
          <p:nvPr/>
        </p:nvSpPr>
        <p:spPr>
          <a:xfrm>
            <a:off x="4381828" y="21755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986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72A6C-B416-D365-2E84-006909279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6E2E454-F473-6265-E67F-D7716ECDE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607962"/>
              </p:ext>
            </p:extLst>
          </p:nvPr>
        </p:nvGraphicFramePr>
        <p:xfrm>
          <a:off x="200025" y="1648507"/>
          <a:ext cx="6361642" cy="41519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417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673798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1534160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1747520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878840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694267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357443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배송일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주문정보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주문자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인수자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물류센터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수량정보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60183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육각머리직결나사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#14*25 (500ea/1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재질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:steel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수영전기통신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( 031-479-4927)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4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4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60472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SYS2411010001-2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3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절연부싱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10mm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희성산업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( 042-335-0530 )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1,000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1,000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60472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SYS2411010001-3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3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캡너트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M10,1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500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재질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:PVC 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색상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에이스파워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( 02-935-3311 )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5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5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61955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SYS2411010001-4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3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셋트앙카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3/8 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x L70mm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에이스파워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( 02-935-3311 )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3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3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60764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3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MNM2410250003-1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3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철기리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M9*300mm (5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주문시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케이스 </a:t>
                      </a:r>
                      <a:endParaRPr lang="en-US" altLang="ko-KR" sz="6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새한티티씨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( 031-917-7705 )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3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MNM2410250004-1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3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Drop</a:t>
                      </a: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3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광케이블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원형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30, 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양단커넥터장착형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(SC/A</a:t>
                      </a:r>
                      <a:endParaRPr lang="ko-KR" altLang="en-US" sz="6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엔더블유시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주식회사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( 031-464-3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2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2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E9654B8-5F95-3AC1-2A37-0682D0BD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219074-5380-61CF-52DC-FF6C4D4880A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상품인수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41738B-4242-0272-7B7F-F4A97168DBE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인수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상품인수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CC25A3A-FB80-3257-4B1F-D5BD42EC9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694088"/>
              </p:ext>
            </p:extLst>
          </p:nvPr>
        </p:nvGraphicFramePr>
        <p:xfrm>
          <a:off x="7858125" y="426720"/>
          <a:ext cx="2047875" cy="351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상품인수 화면 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인수확인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인수확인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주문 일괄 인수확인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재고관리 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주문상세조회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모든 목록의 주문번호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공통으로 적용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상품상세페이지로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액션버튼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인수확인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인수확인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배송추적</a:t>
                      </a: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배송추적 팝업 </a:t>
                      </a: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인수증출력</a:t>
                      </a: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인수증출력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출하성적서</a:t>
                      </a: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공급사에서</a:t>
                      </a: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등록한 </a:t>
                      </a:r>
                      <a:r>
                        <a:rPr lang="ko-KR" altLang="en-US" sz="60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출하성적서</a:t>
                      </a: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</a:t>
                      </a:r>
                      <a:r>
                        <a:rPr lang="en-US" altLang="ko-KR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</a:t>
                      </a: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파일을 다운로드 파일이 있는</a:t>
                      </a:r>
                      <a:r>
                        <a:rPr lang="en-US" altLang="ko-KR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경우에만 버튼 노출</a:t>
                      </a: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안전용품인수 </a:t>
                      </a: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 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</a:t>
                      </a:r>
                      <a:r>
                        <a:rPr lang="ko-KR" altLang="en-US" sz="600" baseline="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인수시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</a:t>
                      </a:r>
                      <a:r>
                        <a:rPr lang="ko-KR" altLang="en-US" sz="600" baseline="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안전용품의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사진을 업로드</a:t>
                      </a: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하는 팝업 호출 </a:t>
                      </a: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(</a:t>
                      </a:r>
                      <a:r>
                        <a:rPr lang="ko-KR" altLang="en-US" sz="600" baseline="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baseline="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고객사의 경우 안전용품인수</a:t>
                      </a: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aseline="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인수확인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버튼이 월말 </a:t>
                      </a: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일전에는 불가능하도록 </a:t>
                      </a:r>
                      <a:r>
                        <a:rPr lang="ko-KR" altLang="en-US" sz="600" baseline="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로직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 </a:t>
                      </a:r>
                      <a:r>
                        <a:rPr lang="en-US" altLang="ko-KR" sz="600" baseline="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hdie</a:t>
                      </a: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18F7E670-0B22-5E7A-8202-5D8995872384}"/>
              </a:ext>
            </a:extLst>
          </p:cNvPr>
          <p:cNvSpPr txBox="1"/>
          <p:nvPr/>
        </p:nvSpPr>
        <p:spPr>
          <a:xfrm>
            <a:off x="116755" y="603477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상품인수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FCCC894-9D22-FA5A-354F-A2B6EC591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734077"/>
              </p:ext>
            </p:extLst>
          </p:nvPr>
        </p:nvGraphicFramePr>
        <p:xfrm>
          <a:off x="200023" y="898734"/>
          <a:ext cx="6361643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078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7426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79581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03589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47609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2184252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공급사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주문일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25" name="Google Shape;2233;g27fe52d962f_1_4247">
            <a:extLst>
              <a:ext uri="{FF2B5EF4-FFF2-40B4-BE49-F238E27FC236}">
                <a16:creationId xmlns:a16="http://schemas.microsoft.com/office/drawing/2014/main" id="{77DFC1A0-5288-F297-CA59-976DDA3FDB57}"/>
              </a:ext>
            </a:extLst>
          </p:cNvPr>
          <p:cNvSpPr/>
          <p:nvPr/>
        </p:nvSpPr>
        <p:spPr>
          <a:xfrm>
            <a:off x="6028550" y="931937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28146682-521C-5012-7ED5-420D835B1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196744"/>
              </p:ext>
            </p:extLst>
          </p:nvPr>
        </p:nvGraphicFramePr>
        <p:xfrm>
          <a:off x="732017" y="960310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4B8D441A-93E3-23D7-EE77-07D293CD8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66759"/>
              </p:ext>
            </p:extLst>
          </p:nvPr>
        </p:nvGraphicFramePr>
        <p:xfrm>
          <a:off x="5761566" y="1390926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27" name="Google Shape;1698;g2fb18904de5_2_107">
            <a:extLst>
              <a:ext uri="{FF2B5EF4-FFF2-40B4-BE49-F238E27FC236}">
                <a16:creationId xmlns:a16="http://schemas.microsoft.com/office/drawing/2014/main" id="{8D05AF1B-D696-1768-12B4-98BB8DC77DA3}"/>
              </a:ext>
            </a:extLst>
          </p:cNvPr>
          <p:cNvGrpSpPr/>
          <p:nvPr/>
        </p:nvGrpSpPr>
        <p:grpSpPr>
          <a:xfrm>
            <a:off x="2081240" y="5953850"/>
            <a:ext cx="2265000" cy="180000"/>
            <a:chOff x="4065288" y="6528825"/>
            <a:chExt cx="2265000" cy="180000"/>
          </a:xfrm>
        </p:grpSpPr>
        <p:sp>
          <p:nvSpPr>
            <p:cNvPr id="28" name="Google Shape;1699;g2fb18904de5_2_107">
              <a:extLst>
                <a:ext uri="{FF2B5EF4-FFF2-40B4-BE49-F238E27FC236}">
                  <a16:creationId xmlns:a16="http://schemas.microsoft.com/office/drawing/2014/main" id="{D2401556-4133-46EF-D584-D55EA8225CB1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0;g2fb18904de5_2_107">
              <a:extLst>
                <a:ext uri="{FF2B5EF4-FFF2-40B4-BE49-F238E27FC236}">
                  <a16:creationId xmlns:a16="http://schemas.microsoft.com/office/drawing/2014/main" id="{81C36E05-9F9A-0BFA-6216-BC7797EB66B3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1;g2fb18904de5_2_107">
              <a:extLst>
                <a:ext uri="{FF2B5EF4-FFF2-40B4-BE49-F238E27FC236}">
                  <a16:creationId xmlns:a16="http://schemas.microsoft.com/office/drawing/2014/main" id="{FC878EC3-3D77-1DB8-C858-46785C61E499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02;g2fb18904de5_2_107">
              <a:extLst>
                <a:ext uri="{FF2B5EF4-FFF2-40B4-BE49-F238E27FC236}">
                  <a16:creationId xmlns:a16="http://schemas.microsoft.com/office/drawing/2014/main" id="{49079A74-519B-FD81-9AE9-EFEF6CEFBD6C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1703;g2fb18904de5_2_107">
              <a:extLst>
                <a:ext uri="{FF2B5EF4-FFF2-40B4-BE49-F238E27FC236}">
                  <a16:creationId xmlns:a16="http://schemas.microsoft.com/office/drawing/2014/main" id="{6A48B43C-E2B5-E117-3D5D-562B9D56E4D6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04;g2fb18904de5_2_107">
              <a:extLst>
                <a:ext uri="{FF2B5EF4-FFF2-40B4-BE49-F238E27FC236}">
                  <a16:creationId xmlns:a16="http://schemas.microsoft.com/office/drawing/2014/main" id="{5C6E1EB4-EF30-59B7-4263-A2E83CAA4EBA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1705;g2fb18904de5_2_107">
              <a:extLst>
                <a:ext uri="{FF2B5EF4-FFF2-40B4-BE49-F238E27FC236}">
                  <a16:creationId xmlns:a16="http://schemas.microsoft.com/office/drawing/2014/main" id="{4162EFC7-6062-D4B4-C2D3-7F5E86D68EFC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1706;g2fb18904de5_2_107">
              <a:extLst>
                <a:ext uri="{FF2B5EF4-FFF2-40B4-BE49-F238E27FC236}">
                  <a16:creationId xmlns:a16="http://schemas.microsoft.com/office/drawing/2014/main" id="{5A10DE51-1A6D-316E-A616-F26EFA26CA13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1707;g2fb18904de5_2_107">
              <a:extLst>
                <a:ext uri="{FF2B5EF4-FFF2-40B4-BE49-F238E27FC236}">
                  <a16:creationId xmlns:a16="http://schemas.microsoft.com/office/drawing/2014/main" id="{A61701B5-36C5-B435-261C-3781900FCA2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8" name="Google Shape;2236;g27fe52d962f_1_4247">
            <a:extLst>
              <a:ext uri="{FF2B5EF4-FFF2-40B4-BE49-F238E27FC236}">
                <a16:creationId xmlns:a16="http://schemas.microsoft.com/office/drawing/2014/main" id="{D6B462A9-7836-58D5-A273-D0766C8D05D2}"/>
              </a:ext>
            </a:extLst>
          </p:cNvPr>
          <p:cNvSpPr/>
          <p:nvPr/>
        </p:nvSpPr>
        <p:spPr>
          <a:xfrm>
            <a:off x="5049708" y="1384288"/>
            <a:ext cx="673196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재고관리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309;g2f2558950df_0_15">
            <a:extLst>
              <a:ext uri="{FF2B5EF4-FFF2-40B4-BE49-F238E27FC236}">
                <a16:creationId xmlns:a16="http://schemas.microsoft.com/office/drawing/2014/main" id="{4D25ED13-2595-2B20-6303-36692C8A0EF8}"/>
              </a:ext>
            </a:extLst>
          </p:cNvPr>
          <p:cNvSpPr txBox="1"/>
          <p:nvPr/>
        </p:nvSpPr>
        <p:spPr>
          <a:xfrm>
            <a:off x="125403" y="1302720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236;g27fe52d962f_1_4247">
            <a:extLst>
              <a:ext uri="{FF2B5EF4-FFF2-40B4-BE49-F238E27FC236}">
                <a16:creationId xmlns:a16="http://schemas.microsoft.com/office/drawing/2014/main" id="{109D0DD3-324E-2B87-B9EA-E8FFCE20CE51}"/>
              </a:ext>
            </a:extLst>
          </p:cNvPr>
          <p:cNvSpPr/>
          <p:nvPr/>
        </p:nvSpPr>
        <p:spPr>
          <a:xfrm>
            <a:off x="4337850" y="1384288"/>
            <a:ext cx="673196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인수확인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99;g2fb18904de5_2_107">
            <a:extLst>
              <a:ext uri="{FF2B5EF4-FFF2-40B4-BE49-F238E27FC236}">
                <a16:creationId xmlns:a16="http://schemas.microsoft.com/office/drawing/2014/main" id="{A05E1897-A9AC-A087-920C-E005A5B47926}"/>
              </a:ext>
            </a:extLst>
          </p:cNvPr>
          <p:cNvSpPr/>
          <p:nvPr/>
        </p:nvSpPr>
        <p:spPr>
          <a:xfrm>
            <a:off x="4208429" y="128073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7E24ED69-E53B-604C-407E-BC27A9D26441}"/>
              </a:ext>
            </a:extLst>
          </p:cNvPr>
          <p:cNvSpPr/>
          <p:nvPr/>
        </p:nvSpPr>
        <p:spPr>
          <a:xfrm>
            <a:off x="1321706" y="191378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699;g2fb18904de5_2_107">
            <a:extLst>
              <a:ext uri="{FF2B5EF4-FFF2-40B4-BE49-F238E27FC236}">
                <a16:creationId xmlns:a16="http://schemas.microsoft.com/office/drawing/2014/main" id="{AA8B732F-9660-266A-AF22-606AD88FE83F}"/>
              </a:ext>
            </a:extLst>
          </p:cNvPr>
          <p:cNvSpPr/>
          <p:nvPr/>
        </p:nvSpPr>
        <p:spPr>
          <a:xfrm>
            <a:off x="5925399" y="181002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94A76749-3CA3-E313-BB2B-557C2DAB5082}"/>
              </a:ext>
            </a:extLst>
          </p:cNvPr>
          <p:cNvSpPr/>
          <p:nvPr/>
        </p:nvSpPr>
        <p:spPr>
          <a:xfrm>
            <a:off x="3190229" y="191378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7919EF61-536E-E57F-C5FE-A7EFC0B51E2D}"/>
              </a:ext>
            </a:extLst>
          </p:cNvPr>
          <p:cNvSpPr/>
          <p:nvPr/>
        </p:nvSpPr>
        <p:spPr>
          <a:xfrm>
            <a:off x="5005791" y="128073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AEEF611-F89F-6316-CE52-9A6F34A6F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006660"/>
              </p:ext>
            </p:extLst>
          </p:nvPr>
        </p:nvGraphicFramePr>
        <p:xfrm>
          <a:off x="3736308" y="954985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30248B6-B90A-B441-7049-8BEB7CA60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668891"/>
              </p:ext>
            </p:extLst>
          </p:nvPr>
        </p:nvGraphicFramePr>
        <p:xfrm>
          <a:off x="4412566" y="954985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6" name="그래픽 25" descr="일일 일정표 단색으로 채워진">
            <a:extLst>
              <a:ext uri="{FF2B5EF4-FFF2-40B4-BE49-F238E27FC236}">
                <a16:creationId xmlns:a16="http://schemas.microsoft.com/office/drawing/2014/main" id="{D159AF89-4C95-2A67-2762-FE327C07F0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24589" y="949091"/>
            <a:ext cx="164242" cy="188524"/>
          </a:xfrm>
          <a:prstGeom prst="rect">
            <a:avLst/>
          </a:prstGeom>
        </p:spPr>
      </p:pic>
      <p:pic>
        <p:nvPicPr>
          <p:cNvPr id="34" name="그래픽 33" descr="일일 일정표 단색으로 채워진">
            <a:extLst>
              <a:ext uri="{FF2B5EF4-FFF2-40B4-BE49-F238E27FC236}">
                <a16:creationId xmlns:a16="http://schemas.microsoft.com/office/drawing/2014/main" id="{7D961DB7-7AC9-6491-7D63-581B20E954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2071" y="949091"/>
            <a:ext cx="164242" cy="188524"/>
          </a:xfrm>
          <a:prstGeom prst="rect">
            <a:avLst/>
          </a:prstGeom>
        </p:spPr>
      </p:pic>
      <p:sp>
        <p:nvSpPr>
          <p:cNvPr id="41" name="Google Shape;2236;g27fe52d962f_1_4247">
            <a:extLst>
              <a:ext uri="{FF2B5EF4-FFF2-40B4-BE49-F238E27FC236}">
                <a16:creationId xmlns:a16="http://schemas.microsoft.com/office/drawing/2014/main" id="{36EBADBA-5EDC-E988-E198-200802738156}"/>
              </a:ext>
            </a:extLst>
          </p:cNvPr>
          <p:cNvSpPr/>
          <p:nvPr/>
        </p:nvSpPr>
        <p:spPr>
          <a:xfrm>
            <a:off x="5080049" y="952417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236;g27fe52d962f_1_4247">
            <a:extLst>
              <a:ext uri="{FF2B5EF4-FFF2-40B4-BE49-F238E27FC236}">
                <a16:creationId xmlns:a16="http://schemas.microsoft.com/office/drawing/2014/main" id="{D52DFFFC-7748-EF34-E0D2-01AADA041C49}"/>
              </a:ext>
            </a:extLst>
          </p:cNvPr>
          <p:cNvSpPr/>
          <p:nvPr/>
        </p:nvSpPr>
        <p:spPr>
          <a:xfrm>
            <a:off x="5357247" y="952417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2236;g27fe52d962f_1_4247">
            <a:extLst>
              <a:ext uri="{FF2B5EF4-FFF2-40B4-BE49-F238E27FC236}">
                <a16:creationId xmlns:a16="http://schemas.microsoft.com/office/drawing/2014/main" id="{784AFF2B-07AD-B8AE-833F-5AD341E37B37}"/>
              </a:ext>
            </a:extLst>
          </p:cNvPr>
          <p:cNvSpPr/>
          <p:nvPr/>
        </p:nvSpPr>
        <p:spPr>
          <a:xfrm>
            <a:off x="5633305" y="952417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E071197-6630-0FA7-8E5D-5789E2166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067408"/>
              </p:ext>
            </p:extLst>
          </p:nvPr>
        </p:nvGraphicFramePr>
        <p:xfrm>
          <a:off x="2219117" y="960370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" name="그래픽 4" descr="확인란 선택됨 단색으로 채워진">
            <a:extLst>
              <a:ext uri="{FF2B5EF4-FFF2-40B4-BE49-F238E27FC236}">
                <a16:creationId xmlns:a16="http://schemas.microsoft.com/office/drawing/2014/main" id="{39FD9203-7ADD-2BFF-5604-E11D71D5F2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0812" y="1715232"/>
            <a:ext cx="236572" cy="236572"/>
          </a:xfrm>
          <a:prstGeom prst="rect">
            <a:avLst/>
          </a:prstGeom>
        </p:spPr>
      </p:pic>
      <p:pic>
        <p:nvPicPr>
          <p:cNvPr id="7" name="그래픽 6" descr="확인란 선택됨 단색으로 채워진">
            <a:extLst>
              <a:ext uri="{FF2B5EF4-FFF2-40B4-BE49-F238E27FC236}">
                <a16:creationId xmlns:a16="http://schemas.microsoft.com/office/drawing/2014/main" id="{85869F63-1C14-B201-AAE2-C1E036600C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0812" y="2197226"/>
            <a:ext cx="236572" cy="236572"/>
          </a:xfrm>
          <a:prstGeom prst="rect">
            <a:avLst/>
          </a:prstGeom>
        </p:spPr>
      </p:pic>
      <p:pic>
        <p:nvPicPr>
          <p:cNvPr id="8" name="그래픽 7" descr="확인란 선택됨 단색으로 채워진">
            <a:extLst>
              <a:ext uri="{FF2B5EF4-FFF2-40B4-BE49-F238E27FC236}">
                <a16:creationId xmlns:a16="http://schemas.microsoft.com/office/drawing/2014/main" id="{651FABC4-8983-3F6F-7038-32B757B79B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0812" y="2787837"/>
            <a:ext cx="236572" cy="236572"/>
          </a:xfrm>
          <a:prstGeom prst="rect">
            <a:avLst/>
          </a:prstGeom>
        </p:spPr>
      </p:pic>
      <p:pic>
        <p:nvPicPr>
          <p:cNvPr id="11" name="그래픽 10" descr="확인란 선택됨 단색으로 채워진">
            <a:extLst>
              <a:ext uri="{FF2B5EF4-FFF2-40B4-BE49-F238E27FC236}">
                <a16:creationId xmlns:a16="http://schemas.microsoft.com/office/drawing/2014/main" id="{B774F0EA-3B61-D2D0-BF49-03E0AEACCB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0812" y="3389368"/>
            <a:ext cx="236572" cy="236572"/>
          </a:xfrm>
          <a:prstGeom prst="rect">
            <a:avLst/>
          </a:prstGeom>
        </p:spPr>
      </p:pic>
      <p:pic>
        <p:nvPicPr>
          <p:cNvPr id="13" name="그래픽 12" descr="확인란 선택됨 단색으로 채워진">
            <a:extLst>
              <a:ext uri="{FF2B5EF4-FFF2-40B4-BE49-F238E27FC236}">
                <a16:creationId xmlns:a16="http://schemas.microsoft.com/office/drawing/2014/main" id="{06DCEB78-C159-AF81-C430-C0FE6FB3DB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0812" y="4025446"/>
            <a:ext cx="236572" cy="236572"/>
          </a:xfrm>
          <a:prstGeom prst="rect">
            <a:avLst/>
          </a:prstGeom>
        </p:spPr>
      </p:pic>
      <p:pic>
        <p:nvPicPr>
          <p:cNvPr id="14" name="그래픽 13" descr="확인란 선택됨 단색으로 채워진">
            <a:extLst>
              <a:ext uri="{FF2B5EF4-FFF2-40B4-BE49-F238E27FC236}">
                <a16:creationId xmlns:a16="http://schemas.microsoft.com/office/drawing/2014/main" id="{C31F7311-C8BC-4C13-22CA-6F4030239F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0812" y="4636006"/>
            <a:ext cx="236572" cy="236572"/>
          </a:xfrm>
          <a:prstGeom prst="rect">
            <a:avLst/>
          </a:prstGeom>
        </p:spPr>
      </p:pic>
      <p:pic>
        <p:nvPicPr>
          <p:cNvPr id="29" name="그래픽 28" descr="확인란 선택됨 단색으로 채워진">
            <a:extLst>
              <a:ext uri="{FF2B5EF4-FFF2-40B4-BE49-F238E27FC236}">
                <a16:creationId xmlns:a16="http://schemas.microsoft.com/office/drawing/2014/main" id="{95B22AB7-A557-B036-3318-E806DF543F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0812" y="5234539"/>
            <a:ext cx="236572" cy="236572"/>
          </a:xfrm>
          <a:prstGeom prst="rect">
            <a:avLst/>
          </a:prstGeom>
        </p:spPr>
      </p:pic>
      <p:sp>
        <p:nvSpPr>
          <p:cNvPr id="30" name="Google Shape;2236;g27fe52d962f_1_4247">
            <a:extLst>
              <a:ext uri="{FF2B5EF4-FFF2-40B4-BE49-F238E27FC236}">
                <a16:creationId xmlns:a16="http://schemas.microsoft.com/office/drawing/2014/main" id="{3DE7B806-EC56-A2FC-5815-F93C676D837E}"/>
              </a:ext>
            </a:extLst>
          </p:cNvPr>
          <p:cNvSpPr/>
          <p:nvPr/>
        </p:nvSpPr>
        <p:spPr>
          <a:xfrm>
            <a:off x="5952676" y="2035029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236;g27fe52d962f_1_4247">
            <a:extLst>
              <a:ext uri="{FF2B5EF4-FFF2-40B4-BE49-F238E27FC236}">
                <a16:creationId xmlns:a16="http://schemas.microsoft.com/office/drawing/2014/main" id="{5BD6B917-0EAF-6008-09AD-0FED1FF1248D}"/>
              </a:ext>
            </a:extLst>
          </p:cNvPr>
          <p:cNvSpPr/>
          <p:nvPr/>
        </p:nvSpPr>
        <p:spPr>
          <a:xfrm>
            <a:off x="5952676" y="2217579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배송추적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236;g27fe52d962f_1_4247">
            <a:extLst>
              <a:ext uri="{FF2B5EF4-FFF2-40B4-BE49-F238E27FC236}">
                <a16:creationId xmlns:a16="http://schemas.microsoft.com/office/drawing/2014/main" id="{842C86E7-C450-38BA-EFEF-AE2FAF49FD04}"/>
              </a:ext>
            </a:extLst>
          </p:cNvPr>
          <p:cNvSpPr/>
          <p:nvPr/>
        </p:nvSpPr>
        <p:spPr>
          <a:xfrm>
            <a:off x="5952676" y="2404103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인수증출력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236;g27fe52d962f_1_4247">
            <a:extLst>
              <a:ext uri="{FF2B5EF4-FFF2-40B4-BE49-F238E27FC236}">
                <a16:creationId xmlns:a16="http://schemas.microsoft.com/office/drawing/2014/main" id="{B5C1E9DA-3529-9FE6-482A-68125CD165C4}"/>
              </a:ext>
            </a:extLst>
          </p:cNvPr>
          <p:cNvSpPr/>
          <p:nvPr/>
        </p:nvSpPr>
        <p:spPr>
          <a:xfrm>
            <a:off x="5952676" y="2645589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236;g27fe52d962f_1_4247">
            <a:extLst>
              <a:ext uri="{FF2B5EF4-FFF2-40B4-BE49-F238E27FC236}">
                <a16:creationId xmlns:a16="http://schemas.microsoft.com/office/drawing/2014/main" id="{C332EE83-C72B-5DAA-FFC0-7985B4096887}"/>
              </a:ext>
            </a:extLst>
          </p:cNvPr>
          <p:cNvSpPr/>
          <p:nvPr/>
        </p:nvSpPr>
        <p:spPr>
          <a:xfrm>
            <a:off x="5952676" y="2828139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배송추적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236;g27fe52d962f_1_4247">
            <a:extLst>
              <a:ext uri="{FF2B5EF4-FFF2-40B4-BE49-F238E27FC236}">
                <a16:creationId xmlns:a16="http://schemas.microsoft.com/office/drawing/2014/main" id="{44B0D717-FA26-CEAB-A0C7-D3AE61B83600}"/>
              </a:ext>
            </a:extLst>
          </p:cNvPr>
          <p:cNvSpPr/>
          <p:nvPr/>
        </p:nvSpPr>
        <p:spPr>
          <a:xfrm>
            <a:off x="5952676" y="3014663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인수증출력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2236;g27fe52d962f_1_4247">
            <a:extLst>
              <a:ext uri="{FF2B5EF4-FFF2-40B4-BE49-F238E27FC236}">
                <a16:creationId xmlns:a16="http://schemas.microsoft.com/office/drawing/2014/main" id="{FC73DD61-4225-2CC7-A530-E1A63D98D489}"/>
              </a:ext>
            </a:extLst>
          </p:cNvPr>
          <p:cNvSpPr/>
          <p:nvPr/>
        </p:nvSpPr>
        <p:spPr>
          <a:xfrm>
            <a:off x="5952676" y="3244122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2236;g27fe52d962f_1_4247">
            <a:extLst>
              <a:ext uri="{FF2B5EF4-FFF2-40B4-BE49-F238E27FC236}">
                <a16:creationId xmlns:a16="http://schemas.microsoft.com/office/drawing/2014/main" id="{2EE091F9-7C63-DAB1-BE4C-773766DEFAF5}"/>
              </a:ext>
            </a:extLst>
          </p:cNvPr>
          <p:cNvSpPr/>
          <p:nvPr/>
        </p:nvSpPr>
        <p:spPr>
          <a:xfrm>
            <a:off x="5952676" y="3426672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배송추적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2236;g27fe52d962f_1_4247">
            <a:extLst>
              <a:ext uri="{FF2B5EF4-FFF2-40B4-BE49-F238E27FC236}">
                <a16:creationId xmlns:a16="http://schemas.microsoft.com/office/drawing/2014/main" id="{4603BF02-123C-D33B-E015-64412C54E139}"/>
              </a:ext>
            </a:extLst>
          </p:cNvPr>
          <p:cNvSpPr/>
          <p:nvPr/>
        </p:nvSpPr>
        <p:spPr>
          <a:xfrm>
            <a:off x="5952676" y="3613196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인수증출력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2236;g27fe52d962f_1_4247">
            <a:extLst>
              <a:ext uri="{FF2B5EF4-FFF2-40B4-BE49-F238E27FC236}">
                <a16:creationId xmlns:a16="http://schemas.microsoft.com/office/drawing/2014/main" id="{3309EAB8-6103-9DA9-39F1-75A9872F8A81}"/>
              </a:ext>
            </a:extLst>
          </p:cNvPr>
          <p:cNvSpPr/>
          <p:nvPr/>
        </p:nvSpPr>
        <p:spPr>
          <a:xfrm>
            <a:off x="5952676" y="3859068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2236;g27fe52d962f_1_4247">
            <a:extLst>
              <a:ext uri="{FF2B5EF4-FFF2-40B4-BE49-F238E27FC236}">
                <a16:creationId xmlns:a16="http://schemas.microsoft.com/office/drawing/2014/main" id="{96441635-1463-58A1-AB22-0FF69F59B415}"/>
              </a:ext>
            </a:extLst>
          </p:cNvPr>
          <p:cNvSpPr/>
          <p:nvPr/>
        </p:nvSpPr>
        <p:spPr>
          <a:xfrm>
            <a:off x="5952676" y="4041618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배송추적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2236;g27fe52d962f_1_4247">
            <a:extLst>
              <a:ext uri="{FF2B5EF4-FFF2-40B4-BE49-F238E27FC236}">
                <a16:creationId xmlns:a16="http://schemas.microsoft.com/office/drawing/2014/main" id="{1142440C-439B-3F88-5867-9F747DEFB963}"/>
              </a:ext>
            </a:extLst>
          </p:cNvPr>
          <p:cNvSpPr/>
          <p:nvPr/>
        </p:nvSpPr>
        <p:spPr>
          <a:xfrm>
            <a:off x="5952676" y="4228142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인수증출력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236;g27fe52d962f_1_4247">
            <a:extLst>
              <a:ext uri="{FF2B5EF4-FFF2-40B4-BE49-F238E27FC236}">
                <a16:creationId xmlns:a16="http://schemas.microsoft.com/office/drawing/2014/main" id="{F1B009A8-B13E-751B-B443-63CF45C313EE}"/>
              </a:ext>
            </a:extLst>
          </p:cNvPr>
          <p:cNvSpPr/>
          <p:nvPr/>
        </p:nvSpPr>
        <p:spPr>
          <a:xfrm>
            <a:off x="5952676" y="4469628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236;g27fe52d962f_1_4247">
            <a:extLst>
              <a:ext uri="{FF2B5EF4-FFF2-40B4-BE49-F238E27FC236}">
                <a16:creationId xmlns:a16="http://schemas.microsoft.com/office/drawing/2014/main" id="{4907B2A5-0B33-6630-14A4-59A842A8CBEA}"/>
              </a:ext>
            </a:extLst>
          </p:cNvPr>
          <p:cNvSpPr/>
          <p:nvPr/>
        </p:nvSpPr>
        <p:spPr>
          <a:xfrm>
            <a:off x="5952676" y="4652178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배송추적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236;g27fe52d962f_1_4247">
            <a:extLst>
              <a:ext uri="{FF2B5EF4-FFF2-40B4-BE49-F238E27FC236}">
                <a16:creationId xmlns:a16="http://schemas.microsoft.com/office/drawing/2014/main" id="{BCA5C554-4965-BA08-44EF-466EEC809F3E}"/>
              </a:ext>
            </a:extLst>
          </p:cNvPr>
          <p:cNvSpPr/>
          <p:nvPr/>
        </p:nvSpPr>
        <p:spPr>
          <a:xfrm>
            <a:off x="5952676" y="4838702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인수증출력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236;g27fe52d962f_1_4247">
            <a:extLst>
              <a:ext uri="{FF2B5EF4-FFF2-40B4-BE49-F238E27FC236}">
                <a16:creationId xmlns:a16="http://schemas.microsoft.com/office/drawing/2014/main" id="{C6FA46FC-1293-67D6-E319-DE4ADA6AED18}"/>
              </a:ext>
            </a:extLst>
          </p:cNvPr>
          <p:cNvSpPr/>
          <p:nvPr/>
        </p:nvSpPr>
        <p:spPr>
          <a:xfrm>
            <a:off x="5952676" y="5068161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안전상품인수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2236;g27fe52d962f_1_4247">
            <a:extLst>
              <a:ext uri="{FF2B5EF4-FFF2-40B4-BE49-F238E27FC236}">
                <a16:creationId xmlns:a16="http://schemas.microsoft.com/office/drawing/2014/main" id="{9C7521EB-A343-0AB4-C984-6474F72FE6F3}"/>
              </a:ext>
            </a:extLst>
          </p:cNvPr>
          <p:cNvSpPr/>
          <p:nvPr/>
        </p:nvSpPr>
        <p:spPr>
          <a:xfrm>
            <a:off x="5952676" y="5250711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배송추적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2236;g27fe52d962f_1_4247">
            <a:extLst>
              <a:ext uri="{FF2B5EF4-FFF2-40B4-BE49-F238E27FC236}">
                <a16:creationId xmlns:a16="http://schemas.microsoft.com/office/drawing/2014/main" id="{4E6A45C2-4035-F41C-5B0C-B2F55440382B}"/>
              </a:ext>
            </a:extLst>
          </p:cNvPr>
          <p:cNvSpPr/>
          <p:nvPr/>
        </p:nvSpPr>
        <p:spPr>
          <a:xfrm>
            <a:off x="5952676" y="5437235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인수증출력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417;g28120bc8d10_0_0">
            <a:extLst>
              <a:ext uri="{FF2B5EF4-FFF2-40B4-BE49-F238E27FC236}">
                <a16:creationId xmlns:a16="http://schemas.microsoft.com/office/drawing/2014/main" id="{0E5BD7C1-410C-2510-EF34-85BA109B0A14}"/>
              </a:ext>
            </a:extLst>
          </p:cNvPr>
          <p:cNvSpPr/>
          <p:nvPr/>
        </p:nvSpPr>
        <p:spPr>
          <a:xfrm>
            <a:off x="4574954" y="6005792"/>
            <a:ext cx="2307808" cy="101844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422;g28120bc8d10_0_0">
            <a:extLst>
              <a:ext uri="{FF2B5EF4-FFF2-40B4-BE49-F238E27FC236}">
                <a16:creationId xmlns:a16="http://schemas.microsoft.com/office/drawing/2014/main" id="{4C2DC980-5964-9482-D907-163B5C352B14}"/>
              </a:ext>
            </a:extLst>
          </p:cNvPr>
          <p:cNvSpPr/>
          <p:nvPr/>
        </p:nvSpPr>
        <p:spPr>
          <a:xfrm>
            <a:off x="4654604" y="6023241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423;g28120bc8d10_0_0">
            <a:extLst>
              <a:ext uri="{FF2B5EF4-FFF2-40B4-BE49-F238E27FC236}">
                <a16:creationId xmlns:a16="http://schemas.microsoft.com/office/drawing/2014/main" id="{8D28041F-F4BD-AC3D-304B-3DDCA5AFCEC3}"/>
              </a:ext>
            </a:extLst>
          </p:cNvPr>
          <p:cNvSpPr/>
          <p:nvPr/>
        </p:nvSpPr>
        <p:spPr>
          <a:xfrm>
            <a:off x="6550963" y="6023241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0" name="직선 연결선 30">
            <a:extLst>
              <a:ext uri="{FF2B5EF4-FFF2-40B4-BE49-F238E27FC236}">
                <a16:creationId xmlns:a16="http://schemas.microsoft.com/office/drawing/2014/main" id="{DF2FAA49-DD1A-7988-50D0-EA61F951B1FF}"/>
              </a:ext>
            </a:extLst>
          </p:cNvPr>
          <p:cNvCxnSpPr>
            <a:cxnSpLocks/>
          </p:cNvCxnSpPr>
          <p:nvPr/>
        </p:nvCxnSpPr>
        <p:spPr>
          <a:xfrm>
            <a:off x="4641200" y="6293241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671368AA-EEF4-22CD-8B52-018F04EBB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821202"/>
              </p:ext>
            </p:extLst>
          </p:nvPr>
        </p:nvGraphicFramePr>
        <p:xfrm>
          <a:off x="4654603" y="6384813"/>
          <a:ext cx="2171334" cy="275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752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선택한 주문을 </a:t>
                      </a:r>
                      <a:r>
                        <a:rPr lang="ko-KR" altLang="en-US" sz="7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인수하시겠습니까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?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70" name="Google Shape;810;g28120bc8d10_0_307">
            <a:extLst>
              <a:ext uri="{FF2B5EF4-FFF2-40B4-BE49-F238E27FC236}">
                <a16:creationId xmlns:a16="http://schemas.microsoft.com/office/drawing/2014/main" id="{E80F5C62-50AA-CA72-2E30-9ACFB3E0D19D}"/>
              </a:ext>
            </a:extLst>
          </p:cNvPr>
          <p:cNvSpPr/>
          <p:nvPr/>
        </p:nvSpPr>
        <p:spPr>
          <a:xfrm>
            <a:off x="5793127" y="6751682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810;g28120bc8d10_0_307">
            <a:extLst>
              <a:ext uri="{FF2B5EF4-FFF2-40B4-BE49-F238E27FC236}">
                <a16:creationId xmlns:a16="http://schemas.microsoft.com/office/drawing/2014/main" id="{40801D6F-7A21-B6B6-B84E-D4051FC3D85D}"/>
              </a:ext>
            </a:extLst>
          </p:cNvPr>
          <p:cNvSpPr/>
          <p:nvPr/>
        </p:nvSpPr>
        <p:spPr>
          <a:xfrm>
            <a:off x="5325622" y="6751682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2" name="꺾인 연결선[E] 71">
            <a:extLst>
              <a:ext uri="{FF2B5EF4-FFF2-40B4-BE49-F238E27FC236}">
                <a16:creationId xmlns:a16="http://schemas.microsoft.com/office/drawing/2014/main" id="{05ECCB3A-0030-2463-79B4-2453C1C33E78}"/>
              </a:ext>
            </a:extLst>
          </p:cNvPr>
          <p:cNvCxnSpPr>
            <a:cxnSpLocks/>
            <a:stCxn id="56" idx="2"/>
            <a:endCxn id="31" idx="0"/>
          </p:cNvCxnSpPr>
          <p:nvPr/>
        </p:nvCxnSpPr>
        <p:spPr>
          <a:xfrm rot="16200000" flipH="1">
            <a:off x="2983264" y="3260197"/>
            <a:ext cx="4436779" cy="1054410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Google Shape;417;g28120bc8d10_0_0">
            <a:extLst>
              <a:ext uri="{FF2B5EF4-FFF2-40B4-BE49-F238E27FC236}">
                <a16:creationId xmlns:a16="http://schemas.microsoft.com/office/drawing/2014/main" id="{596A53C9-94A9-BE98-2CDF-33983142560C}"/>
              </a:ext>
            </a:extLst>
          </p:cNvPr>
          <p:cNvSpPr/>
          <p:nvPr/>
        </p:nvSpPr>
        <p:spPr>
          <a:xfrm>
            <a:off x="7018981" y="3865725"/>
            <a:ext cx="2844650" cy="29222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422;g28120bc8d10_0_0">
            <a:extLst>
              <a:ext uri="{FF2B5EF4-FFF2-40B4-BE49-F238E27FC236}">
                <a16:creationId xmlns:a16="http://schemas.microsoft.com/office/drawing/2014/main" id="{2F96C712-7FAE-88A7-45CF-102695C888E8}"/>
              </a:ext>
            </a:extLst>
          </p:cNvPr>
          <p:cNvSpPr/>
          <p:nvPr/>
        </p:nvSpPr>
        <p:spPr>
          <a:xfrm>
            <a:off x="7098631" y="3883175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배송정보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423;g28120bc8d10_0_0">
            <a:extLst>
              <a:ext uri="{FF2B5EF4-FFF2-40B4-BE49-F238E27FC236}">
                <a16:creationId xmlns:a16="http://schemas.microsoft.com/office/drawing/2014/main" id="{0F1BC0E3-F497-EBEB-0240-ACD639C95067}"/>
              </a:ext>
            </a:extLst>
          </p:cNvPr>
          <p:cNvSpPr/>
          <p:nvPr/>
        </p:nvSpPr>
        <p:spPr>
          <a:xfrm>
            <a:off x="9531429" y="3883175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1" name="직선 연결선 30">
            <a:extLst>
              <a:ext uri="{FF2B5EF4-FFF2-40B4-BE49-F238E27FC236}">
                <a16:creationId xmlns:a16="http://schemas.microsoft.com/office/drawing/2014/main" id="{DD4146DD-C070-FC6E-1D45-1CE8F18C751A}"/>
              </a:ext>
            </a:extLst>
          </p:cNvPr>
          <p:cNvCxnSpPr>
            <a:cxnSpLocks/>
          </p:cNvCxnSpPr>
          <p:nvPr/>
        </p:nvCxnSpPr>
        <p:spPr>
          <a:xfrm>
            <a:off x="7085227" y="4153175"/>
            <a:ext cx="268341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B24B8AB4-2EBB-DB5F-F892-6C2E75936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704007"/>
              </p:ext>
            </p:extLst>
          </p:nvPr>
        </p:nvGraphicFramePr>
        <p:xfrm>
          <a:off x="7098630" y="5001904"/>
          <a:ext cx="2670012" cy="130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943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618942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709796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628331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처리일시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처리장소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전화번호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12:14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기장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07:23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기장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배송출발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07:23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기장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지점도착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2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02:09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지천센터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9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02:07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지천센터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14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17:59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부산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SUB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57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16:22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북진구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집하완료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32358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B6A1DAB2-8A92-8B51-D20E-29EE6C2D5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510979"/>
              </p:ext>
            </p:extLst>
          </p:nvPr>
        </p:nvGraphicFramePr>
        <p:xfrm>
          <a:off x="7098630" y="4381959"/>
          <a:ext cx="2670012" cy="37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84151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88391">
                  <a:extLst>
                    <a:ext uri="{9D8B030D-6E8A-4147-A177-3AD203B41FA5}">
                      <a16:colId xmlns:a16="http://schemas.microsoft.com/office/drawing/2014/main" val="1259743374"/>
                    </a:ext>
                  </a:extLst>
                </a:gridCol>
                <a:gridCol w="969720">
                  <a:extLst>
                    <a:ext uri="{9D8B030D-6E8A-4147-A177-3AD203B41FA5}">
                      <a16:colId xmlns:a16="http://schemas.microsoft.com/office/drawing/2014/main" val="2523278834"/>
                    </a:ext>
                  </a:extLst>
                </a:gridCol>
              </a:tblGrid>
              <a:tr h="195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광케이블 명찰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1801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배송사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로젠택배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송장번호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39252536120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84" name="Google Shape;808;g28120bc8d10_0_307">
            <a:extLst>
              <a:ext uri="{FF2B5EF4-FFF2-40B4-BE49-F238E27FC236}">
                <a16:creationId xmlns:a16="http://schemas.microsoft.com/office/drawing/2014/main" id="{6D5F67BE-1DB5-7EEE-C80A-A8363BC5937C}"/>
              </a:ext>
            </a:extLst>
          </p:cNvPr>
          <p:cNvSpPr/>
          <p:nvPr/>
        </p:nvSpPr>
        <p:spPr>
          <a:xfrm>
            <a:off x="7098630" y="4160844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주문정보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08;g28120bc8d10_0_307">
            <a:extLst>
              <a:ext uri="{FF2B5EF4-FFF2-40B4-BE49-F238E27FC236}">
                <a16:creationId xmlns:a16="http://schemas.microsoft.com/office/drawing/2014/main" id="{599DBED8-FF7F-2E07-C920-782275A417BD}"/>
              </a:ext>
            </a:extLst>
          </p:cNvPr>
          <p:cNvSpPr/>
          <p:nvPr/>
        </p:nvSpPr>
        <p:spPr>
          <a:xfrm>
            <a:off x="7098630" y="4780515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</a:t>
            </a: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10;g28120bc8d10_0_307">
            <a:extLst>
              <a:ext uri="{FF2B5EF4-FFF2-40B4-BE49-F238E27FC236}">
                <a16:creationId xmlns:a16="http://schemas.microsoft.com/office/drawing/2014/main" id="{39E69AAC-9794-DA50-5BE7-F6617B82753B}"/>
              </a:ext>
            </a:extLst>
          </p:cNvPr>
          <p:cNvSpPr/>
          <p:nvPr/>
        </p:nvSpPr>
        <p:spPr>
          <a:xfrm>
            <a:off x="8154560" y="6564509"/>
            <a:ext cx="720000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BD09A1F4-8792-1F25-27D2-425E5D9EAAB9}"/>
              </a:ext>
            </a:extLst>
          </p:cNvPr>
          <p:cNvCxnSpPr>
            <a:cxnSpLocks/>
            <a:stCxn id="50" idx="3"/>
            <a:endCxn id="78" idx="0"/>
          </p:cNvCxnSpPr>
          <p:nvPr/>
        </p:nvCxnSpPr>
        <p:spPr>
          <a:xfrm>
            <a:off x="6481939" y="2300768"/>
            <a:ext cx="1959367" cy="1564957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Google Shape;2236;g27fe52d962f_1_4247">
            <a:extLst>
              <a:ext uri="{FF2B5EF4-FFF2-40B4-BE49-F238E27FC236}">
                <a16:creationId xmlns:a16="http://schemas.microsoft.com/office/drawing/2014/main" id="{4E6A45C2-4035-F41C-5B0C-B2F55440382B}"/>
              </a:ext>
            </a:extLst>
          </p:cNvPr>
          <p:cNvSpPr/>
          <p:nvPr/>
        </p:nvSpPr>
        <p:spPr>
          <a:xfrm>
            <a:off x="5951160" y="5617979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err="1" smtClean="0">
                <a:latin typeface="Malgun Gothic"/>
                <a:ea typeface="Malgun Gothic"/>
                <a:cs typeface="Malgun Gothic"/>
                <a:sym typeface="Malgun Gothic"/>
              </a:rPr>
              <a:t>출하성적서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417;g28120bc8d10_0_0">
            <a:extLst>
              <a:ext uri="{FF2B5EF4-FFF2-40B4-BE49-F238E27FC236}">
                <a16:creationId xmlns:a16="http://schemas.microsoft.com/office/drawing/2014/main" id="{596A53C9-94A9-BE98-2CDF-33983142560C}"/>
              </a:ext>
            </a:extLst>
          </p:cNvPr>
          <p:cNvSpPr/>
          <p:nvPr/>
        </p:nvSpPr>
        <p:spPr>
          <a:xfrm>
            <a:off x="-621892" y="4142466"/>
            <a:ext cx="2844650" cy="29222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422;g28120bc8d10_0_0">
            <a:extLst>
              <a:ext uri="{FF2B5EF4-FFF2-40B4-BE49-F238E27FC236}">
                <a16:creationId xmlns:a16="http://schemas.microsoft.com/office/drawing/2014/main" id="{2F96C712-7FAE-88A7-45CF-102695C888E8}"/>
              </a:ext>
            </a:extLst>
          </p:cNvPr>
          <p:cNvSpPr/>
          <p:nvPr/>
        </p:nvSpPr>
        <p:spPr>
          <a:xfrm>
            <a:off x="-542243" y="4159916"/>
            <a:ext cx="1274259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안전용품 사진 업로드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423;g28120bc8d10_0_0">
            <a:extLst>
              <a:ext uri="{FF2B5EF4-FFF2-40B4-BE49-F238E27FC236}">
                <a16:creationId xmlns:a16="http://schemas.microsoft.com/office/drawing/2014/main" id="{0F1BC0E3-F497-EBEB-0240-ACD639C95067}"/>
              </a:ext>
            </a:extLst>
          </p:cNvPr>
          <p:cNvSpPr/>
          <p:nvPr/>
        </p:nvSpPr>
        <p:spPr>
          <a:xfrm>
            <a:off x="1890556" y="4159916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2" name="직선 연결선 30">
            <a:extLst>
              <a:ext uri="{FF2B5EF4-FFF2-40B4-BE49-F238E27FC236}">
                <a16:creationId xmlns:a16="http://schemas.microsoft.com/office/drawing/2014/main" id="{DD4146DD-C070-FC6E-1D45-1CE8F18C751A}"/>
              </a:ext>
            </a:extLst>
          </p:cNvPr>
          <p:cNvCxnSpPr>
            <a:cxnSpLocks/>
          </p:cNvCxnSpPr>
          <p:nvPr/>
        </p:nvCxnSpPr>
        <p:spPr>
          <a:xfrm>
            <a:off x="-555646" y="4429916"/>
            <a:ext cx="268341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B24B8AB4-2EBB-DB5F-F892-6C2E75936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68573"/>
              </p:ext>
            </p:extLst>
          </p:nvPr>
        </p:nvGraphicFramePr>
        <p:xfrm>
          <a:off x="-550082" y="4490235"/>
          <a:ext cx="2670012" cy="21698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004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890004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890004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</a:tblGrid>
              <a:tr h="213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사진</a:t>
                      </a: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 사진</a:t>
                      </a:r>
                      <a:r>
                        <a:rPr lang="en-US" altLang="ko-KR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 사진</a:t>
                      </a:r>
                      <a:r>
                        <a:rPr lang="en-US" altLang="ko-KR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658712"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131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213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사진</a:t>
                      </a: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 사진</a:t>
                      </a:r>
                      <a:r>
                        <a:rPr lang="en-US" altLang="ko-KR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 사진</a:t>
                      </a:r>
                      <a:r>
                        <a:rPr lang="en-US" altLang="ko-KR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621356"/>
                  </a:ext>
                </a:extLst>
              </a:tr>
              <a:tr h="6587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97114"/>
                  </a:ext>
                </a:extLst>
              </a:tr>
              <a:tr h="2131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149184"/>
                  </a:ext>
                </a:extLst>
              </a:tr>
            </a:tbl>
          </a:graphicData>
        </a:graphic>
      </p:graphicFrame>
      <p:sp>
        <p:nvSpPr>
          <p:cNvPr id="97" name="Google Shape;810;g28120bc8d10_0_307">
            <a:extLst>
              <a:ext uri="{FF2B5EF4-FFF2-40B4-BE49-F238E27FC236}">
                <a16:creationId xmlns:a16="http://schemas.microsoft.com/office/drawing/2014/main" id="{39E69AAC-9794-DA50-5BE7-F6617B82753B}"/>
              </a:ext>
            </a:extLst>
          </p:cNvPr>
          <p:cNvSpPr/>
          <p:nvPr/>
        </p:nvSpPr>
        <p:spPr>
          <a:xfrm>
            <a:off x="513687" y="6841250"/>
            <a:ext cx="720000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8" name="직선 연결선 30">
            <a:extLst>
              <a:ext uri="{FF2B5EF4-FFF2-40B4-BE49-F238E27FC236}">
                <a16:creationId xmlns:a16="http://schemas.microsoft.com/office/drawing/2014/main" id="{DD4146DD-C070-FC6E-1D45-1CE8F18C751A}"/>
              </a:ext>
            </a:extLst>
          </p:cNvPr>
          <p:cNvCxnSpPr>
            <a:cxnSpLocks/>
          </p:cNvCxnSpPr>
          <p:nvPr/>
        </p:nvCxnSpPr>
        <p:spPr>
          <a:xfrm>
            <a:off x="-564321" y="6738823"/>
            <a:ext cx="268341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Google Shape;810;g28120bc8d10_0_307">
            <a:extLst>
              <a:ext uri="{FF2B5EF4-FFF2-40B4-BE49-F238E27FC236}">
                <a16:creationId xmlns:a16="http://schemas.microsoft.com/office/drawing/2014/main" id="{E80F5C62-50AA-CA72-2E30-9ACFB3E0D19D}"/>
              </a:ext>
            </a:extLst>
          </p:cNvPr>
          <p:cNvSpPr/>
          <p:nvPr/>
        </p:nvSpPr>
        <p:spPr>
          <a:xfrm>
            <a:off x="-68420" y="5401843"/>
            <a:ext cx="266135" cy="126183"/>
          </a:xfrm>
          <a:prstGeom prst="roundRect">
            <a:avLst>
              <a:gd name="adj" fmla="val 5768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 smtClean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810;g28120bc8d10_0_307">
            <a:extLst>
              <a:ext uri="{FF2B5EF4-FFF2-40B4-BE49-F238E27FC236}">
                <a16:creationId xmlns:a16="http://schemas.microsoft.com/office/drawing/2014/main" id="{40801D6F-7A21-B6B6-B84E-D4051FC3D85D}"/>
              </a:ext>
            </a:extLst>
          </p:cNvPr>
          <p:cNvSpPr/>
          <p:nvPr/>
        </p:nvSpPr>
        <p:spPr>
          <a:xfrm>
            <a:off x="-403399" y="5401843"/>
            <a:ext cx="266135" cy="126183"/>
          </a:xfrm>
          <a:prstGeom prst="roundRect">
            <a:avLst>
              <a:gd name="adj" fmla="val 5768"/>
            </a:avLst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 smtClean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810;g28120bc8d10_0_307">
            <a:extLst>
              <a:ext uri="{FF2B5EF4-FFF2-40B4-BE49-F238E27FC236}">
                <a16:creationId xmlns:a16="http://schemas.microsoft.com/office/drawing/2014/main" id="{E80F5C62-50AA-CA72-2E30-9ACFB3E0D19D}"/>
              </a:ext>
            </a:extLst>
          </p:cNvPr>
          <p:cNvSpPr/>
          <p:nvPr/>
        </p:nvSpPr>
        <p:spPr>
          <a:xfrm>
            <a:off x="1712518" y="5401843"/>
            <a:ext cx="266135" cy="126183"/>
          </a:xfrm>
          <a:prstGeom prst="roundRect">
            <a:avLst>
              <a:gd name="adj" fmla="val 5768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 smtClean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810;g28120bc8d10_0_307">
            <a:extLst>
              <a:ext uri="{FF2B5EF4-FFF2-40B4-BE49-F238E27FC236}">
                <a16:creationId xmlns:a16="http://schemas.microsoft.com/office/drawing/2014/main" id="{40801D6F-7A21-B6B6-B84E-D4051FC3D85D}"/>
              </a:ext>
            </a:extLst>
          </p:cNvPr>
          <p:cNvSpPr/>
          <p:nvPr/>
        </p:nvSpPr>
        <p:spPr>
          <a:xfrm>
            <a:off x="1377539" y="5401843"/>
            <a:ext cx="266135" cy="126183"/>
          </a:xfrm>
          <a:prstGeom prst="roundRect">
            <a:avLst>
              <a:gd name="adj" fmla="val 5768"/>
            </a:avLst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 smtClean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810;g28120bc8d10_0_307">
            <a:extLst>
              <a:ext uri="{FF2B5EF4-FFF2-40B4-BE49-F238E27FC236}">
                <a16:creationId xmlns:a16="http://schemas.microsoft.com/office/drawing/2014/main" id="{E80F5C62-50AA-CA72-2E30-9ACFB3E0D19D}"/>
              </a:ext>
            </a:extLst>
          </p:cNvPr>
          <p:cNvSpPr/>
          <p:nvPr/>
        </p:nvSpPr>
        <p:spPr>
          <a:xfrm>
            <a:off x="836977" y="5401843"/>
            <a:ext cx="266135" cy="126183"/>
          </a:xfrm>
          <a:prstGeom prst="roundRect">
            <a:avLst>
              <a:gd name="adj" fmla="val 5768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 smtClean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810;g28120bc8d10_0_307">
            <a:extLst>
              <a:ext uri="{FF2B5EF4-FFF2-40B4-BE49-F238E27FC236}">
                <a16:creationId xmlns:a16="http://schemas.microsoft.com/office/drawing/2014/main" id="{40801D6F-7A21-B6B6-B84E-D4051FC3D85D}"/>
              </a:ext>
            </a:extLst>
          </p:cNvPr>
          <p:cNvSpPr/>
          <p:nvPr/>
        </p:nvSpPr>
        <p:spPr>
          <a:xfrm>
            <a:off x="501998" y="5401843"/>
            <a:ext cx="266135" cy="126183"/>
          </a:xfrm>
          <a:prstGeom prst="roundRect">
            <a:avLst>
              <a:gd name="adj" fmla="val 5768"/>
            </a:avLst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 smtClean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810;g28120bc8d10_0_307">
            <a:extLst>
              <a:ext uri="{FF2B5EF4-FFF2-40B4-BE49-F238E27FC236}">
                <a16:creationId xmlns:a16="http://schemas.microsoft.com/office/drawing/2014/main" id="{E80F5C62-50AA-CA72-2E30-9ACFB3E0D19D}"/>
              </a:ext>
            </a:extLst>
          </p:cNvPr>
          <p:cNvSpPr/>
          <p:nvPr/>
        </p:nvSpPr>
        <p:spPr>
          <a:xfrm>
            <a:off x="-66020" y="6477998"/>
            <a:ext cx="266135" cy="126183"/>
          </a:xfrm>
          <a:prstGeom prst="roundRect">
            <a:avLst>
              <a:gd name="adj" fmla="val 5768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 smtClean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810;g28120bc8d10_0_307">
            <a:extLst>
              <a:ext uri="{FF2B5EF4-FFF2-40B4-BE49-F238E27FC236}">
                <a16:creationId xmlns:a16="http://schemas.microsoft.com/office/drawing/2014/main" id="{40801D6F-7A21-B6B6-B84E-D4051FC3D85D}"/>
              </a:ext>
            </a:extLst>
          </p:cNvPr>
          <p:cNvSpPr/>
          <p:nvPr/>
        </p:nvSpPr>
        <p:spPr>
          <a:xfrm>
            <a:off x="-400999" y="6477998"/>
            <a:ext cx="266135" cy="126183"/>
          </a:xfrm>
          <a:prstGeom prst="roundRect">
            <a:avLst>
              <a:gd name="adj" fmla="val 5768"/>
            </a:avLst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 smtClean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810;g28120bc8d10_0_307">
            <a:extLst>
              <a:ext uri="{FF2B5EF4-FFF2-40B4-BE49-F238E27FC236}">
                <a16:creationId xmlns:a16="http://schemas.microsoft.com/office/drawing/2014/main" id="{E80F5C62-50AA-CA72-2E30-9ACFB3E0D19D}"/>
              </a:ext>
            </a:extLst>
          </p:cNvPr>
          <p:cNvSpPr/>
          <p:nvPr/>
        </p:nvSpPr>
        <p:spPr>
          <a:xfrm>
            <a:off x="1714918" y="6477998"/>
            <a:ext cx="266135" cy="126183"/>
          </a:xfrm>
          <a:prstGeom prst="roundRect">
            <a:avLst>
              <a:gd name="adj" fmla="val 5768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 smtClean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810;g28120bc8d10_0_307">
            <a:extLst>
              <a:ext uri="{FF2B5EF4-FFF2-40B4-BE49-F238E27FC236}">
                <a16:creationId xmlns:a16="http://schemas.microsoft.com/office/drawing/2014/main" id="{40801D6F-7A21-B6B6-B84E-D4051FC3D85D}"/>
              </a:ext>
            </a:extLst>
          </p:cNvPr>
          <p:cNvSpPr/>
          <p:nvPr/>
        </p:nvSpPr>
        <p:spPr>
          <a:xfrm>
            <a:off x="1379939" y="6477998"/>
            <a:ext cx="266135" cy="126183"/>
          </a:xfrm>
          <a:prstGeom prst="roundRect">
            <a:avLst>
              <a:gd name="adj" fmla="val 5768"/>
            </a:avLst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 smtClean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810;g28120bc8d10_0_307">
            <a:extLst>
              <a:ext uri="{FF2B5EF4-FFF2-40B4-BE49-F238E27FC236}">
                <a16:creationId xmlns:a16="http://schemas.microsoft.com/office/drawing/2014/main" id="{E80F5C62-50AA-CA72-2E30-9ACFB3E0D19D}"/>
              </a:ext>
            </a:extLst>
          </p:cNvPr>
          <p:cNvSpPr/>
          <p:nvPr/>
        </p:nvSpPr>
        <p:spPr>
          <a:xfrm>
            <a:off x="839377" y="6477998"/>
            <a:ext cx="266135" cy="126183"/>
          </a:xfrm>
          <a:prstGeom prst="roundRect">
            <a:avLst>
              <a:gd name="adj" fmla="val 5768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 smtClean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810;g28120bc8d10_0_307">
            <a:extLst>
              <a:ext uri="{FF2B5EF4-FFF2-40B4-BE49-F238E27FC236}">
                <a16:creationId xmlns:a16="http://schemas.microsoft.com/office/drawing/2014/main" id="{40801D6F-7A21-B6B6-B84E-D4051FC3D85D}"/>
              </a:ext>
            </a:extLst>
          </p:cNvPr>
          <p:cNvSpPr/>
          <p:nvPr/>
        </p:nvSpPr>
        <p:spPr>
          <a:xfrm>
            <a:off x="504398" y="6477998"/>
            <a:ext cx="266135" cy="126183"/>
          </a:xfrm>
          <a:prstGeom prst="roundRect">
            <a:avLst>
              <a:gd name="adj" fmla="val 5768"/>
            </a:avLst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 smtClean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-325756" y="4786550"/>
            <a:ext cx="457672" cy="47019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556088" y="4788467"/>
            <a:ext cx="457672" cy="47019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1464393" y="4786550"/>
            <a:ext cx="457672" cy="47019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-332269" y="5900986"/>
            <a:ext cx="457672" cy="47019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549575" y="5902903"/>
            <a:ext cx="457672" cy="47019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1457880" y="5900986"/>
            <a:ext cx="457672" cy="47019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꺾인 연결선[E] 86">
            <a:extLst>
              <a:ext uri="{FF2B5EF4-FFF2-40B4-BE49-F238E27FC236}">
                <a16:creationId xmlns:a16="http://schemas.microsoft.com/office/drawing/2014/main" id="{BD09A1F4-8792-1F25-27D2-425E5D9EAAB9}"/>
              </a:ext>
            </a:extLst>
          </p:cNvPr>
          <p:cNvCxnSpPr>
            <a:cxnSpLocks/>
            <a:stCxn id="67" idx="1"/>
            <a:endCxn id="89" idx="0"/>
          </p:cNvCxnSpPr>
          <p:nvPr/>
        </p:nvCxnSpPr>
        <p:spPr>
          <a:xfrm rot="10800000">
            <a:off x="800434" y="4142466"/>
            <a:ext cx="5152243" cy="1008884"/>
          </a:xfrm>
          <a:prstGeom prst="bentConnector4">
            <a:avLst>
              <a:gd name="adj1" fmla="val 36197"/>
              <a:gd name="adj2" fmla="val 122659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486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57FF6-1CC9-9AC5-EB95-CE3326F12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68085358-159A-791C-E718-B8ADD5B1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6B5F5F-115F-F126-0DE1-C513A5F4CAE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반품신청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현황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2F07B6-4280-AED3-64D3-AE2E2D066F87}"/>
              </a:ext>
            </a:extLst>
          </p:cNvPr>
          <p:cNvSpPr txBox="1"/>
          <p:nvPr/>
        </p:nvSpPr>
        <p:spPr>
          <a:xfrm>
            <a:off x="3952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인수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반품신청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현황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C57BB28-426F-5CF5-800E-4F0C5A6EF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982104"/>
              </p:ext>
            </p:extLst>
          </p:nvPr>
        </p:nvGraphicFramePr>
        <p:xfrm>
          <a:off x="7858125" y="426720"/>
          <a:ext cx="2047875" cy="336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신청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현황 화면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테이블 및 데이터 영역은 기존 프로세스 유지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반품반려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상품구분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주문상세조회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모든 목록의 주문번호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공통으로 적용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상품상세페이지로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반품요청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반품요청 팝업 </a:t>
                      </a: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</a:t>
                      </a:r>
                      <a:r>
                        <a:rPr lang="en-US" altLang="ko-KR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</a:t>
                      </a: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반품요청철회 </a:t>
                      </a: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baseline="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반품요청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철회 </a:t>
                      </a: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confirm 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</a:t>
                      </a: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aseline="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baseline="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반품요청</a:t>
                      </a: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반품인수인계증 </a:t>
                      </a: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반품인수인계증 </a:t>
                      </a:r>
                      <a:r>
                        <a:rPr lang="ko-KR" altLang="en-US" sz="600" baseline="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레포팅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 </a:t>
                      </a: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aseline="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baseline="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반품승인</a:t>
                      </a: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en-US" altLang="ko-KR" sz="600" dirty="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홈앤서비스에서 </a:t>
                      </a:r>
                      <a:r>
                        <a:rPr lang="ko-KR" altLang="en-US" sz="60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코드관리</a:t>
                      </a: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등록이 된 </a:t>
                      </a:r>
                      <a:r>
                        <a:rPr lang="ko-KR" altLang="en-US" sz="60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안정상품인</a:t>
                      </a: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 </a:t>
                      </a:r>
                      <a:r>
                        <a:rPr lang="ko-KR" altLang="en-US" sz="60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지급자를</a:t>
                      </a: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선택해서 반품 처리를 해야 함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3722CD9C-213D-23BC-5E77-4F4B361FEE3A}"/>
              </a:ext>
            </a:extLst>
          </p:cNvPr>
          <p:cNvSpPr txBox="1"/>
          <p:nvPr/>
        </p:nvSpPr>
        <p:spPr>
          <a:xfrm>
            <a:off x="116757" y="572997"/>
            <a:ext cx="1445303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반품신청</a:t>
            </a:r>
            <a:r>
              <a:rPr lang="en-US" altLang="ko-KR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현황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FE3B4AC6-DC79-FEBF-6CD6-C1CA46913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21444"/>
              </p:ext>
            </p:extLst>
          </p:nvPr>
        </p:nvGraphicFramePr>
        <p:xfrm>
          <a:off x="5761568" y="1924465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9" name="Google Shape;309;g2f2558950df_0_15">
            <a:extLst>
              <a:ext uri="{FF2B5EF4-FFF2-40B4-BE49-F238E27FC236}">
                <a16:creationId xmlns:a16="http://schemas.microsoft.com/office/drawing/2014/main" id="{D89844D3-C893-C989-5717-9CC9414FEB1D}"/>
              </a:ext>
            </a:extLst>
          </p:cNvPr>
          <p:cNvSpPr txBox="1"/>
          <p:nvPr/>
        </p:nvSpPr>
        <p:spPr>
          <a:xfrm>
            <a:off x="125405" y="1836259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8CDC71-B51C-719D-A758-04ECC2889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727008"/>
              </p:ext>
            </p:extLst>
          </p:nvPr>
        </p:nvGraphicFramePr>
        <p:xfrm>
          <a:off x="200025" y="868254"/>
          <a:ext cx="6361643" cy="883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607024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13863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89360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537130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61147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주문일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처리상태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상품구분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공급사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주문번호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규격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5" name="Google Shape;2233;g27fe52d962f_1_4247">
            <a:extLst>
              <a:ext uri="{FF2B5EF4-FFF2-40B4-BE49-F238E27FC236}">
                <a16:creationId xmlns:a16="http://schemas.microsoft.com/office/drawing/2014/main" id="{B8FB0F08-DD2F-176D-7229-DF5DFCD75F92}"/>
              </a:ext>
            </a:extLst>
          </p:cNvPr>
          <p:cNvSpPr/>
          <p:nvPr/>
        </p:nvSpPr>
        <p:spPr>
          <a:xfrm>
            <a:off x="6028552" y="1192411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CC506B6-DFB5-1D80-027E-DCCEEEE7E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33651"/>
              </p:ext>
            </p:extLst>
          </p:nvPr>
        </p:nvGraphicFramePr>
        <p:xfrm>
          <a:off x="4840949" y="936527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3D52D6F-A479-9C71-D787-D64AB2446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347283"/>
              </p:ext>
            </p:extLst>
          </p:nvPr>
        </p:nvGraphicFramePr>
        <p:xfrm>
          <a:off x="3121795" y="929890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1491345-ADC7-7CE4-E24D-BEB889B67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203058"/>
              </p:ext>
            </p:extLst>
          </p:nvPr>
        </p:nvGraphicFramePr>
        <p:xfrm>
          <a:off x="768580" y="923253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8FE1073-41EA-A9E6-A005-865DC6232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839244"/>
              </p:ext>
            </p:extLst>
          </p:nvPr>
        </p:nvGraphicFramePr>
        <p:xfrm>
          <a:off x="1562060" y="923253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1" name="그래픽 10" descr="일일 일정표 단색으로 채워진">
            <a:extLst>
              <a:ext uri="{FF2B5EF4-FFF2-40B4-BE49-F238E27FC236}">
                <a16:creationId xmlns:a16="http://schemas.microsoft.com/office/drawing/2014/main" id="{8DDB9211-C78C-E7C3-39E3-4DBE00294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8049" y="917359"/>
            <a:ext cx="164242" cy="188524"/>
          </a:xfrm>
          <a:prstGeom prst="rect">
            <a:avLst/>
          </a:prstGeom>
        </p:spPr>
      </p:pic>
      <p:pic>
        <p:nvPicPr>
          <p:cNvPr id="13" name="그래픽 12" descr="일일 일정표 단색으로 채워진">
            <a:extLst>
              <a:ext uri="{FF2B5EF4-FFF2-40B4-BE49-F238E27FC236}">
                <a16:creationId xmlns:a16="http://schemas.microsoft.com/office/drawing/2014/main" id="{B169A8D1-18FE-1C86-4B11-66B740328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12754" y="917359"/>
            <a:ext cx="164242" cy="188524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98AF000-2ACC-4635-DBB1-FB754906E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178296"/>
              </p:ext>
            </p:extLst>
          </p:nvPr>
        </p:nvGraphicFramePr>
        <p:xfrm>
          <a:off x="768580" y="1520056"/>
          <a:ext cx="1508416" cy="171450"/>
        </p:xfrm>
        <a:graphic>
          <a:graphicData uri="http://schemas.openxmlformats.org/drawingml/2006/table">
            <a:tbl>
              <a:tblPr/>
              <a:tblGrid>
                <a:gridCol w="1508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BA667E1A-0FF9-2007-CA06-C15E340E2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803347"/>
              </p:ext>
            </p:extLst>
          </p:nvPr>
        </p:nvGraphicFramePr>
        <p:xfrm>
          <a:off x="3121795" y="1518732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327B12E-78B5-1E6F-C4A1-5373BF762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814391"/>
              </p:ext>
            </p:extLst>
          </p:nvPr>
        </p:nvGraphicFramePr>
        <p:xfrm>
          <a:off x="768580" y="1220785"/>
          <a:ext cx="1508416" cy="171450"/>
        </p:xfrm>
        <a:graphic>
          <a:graphicData uri="http://schemas.openxmlformats.org/drawingml/2006/table">
            <a:tbl>
              <a:tblPr/>
              <a:tblGrid>
                <a:gridCol w="1508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8E8D486-F6BE-7586-585C-1BC2A2D05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004819"/>
              </p:ext>
            </p:extLst>
          </p:nvPr>
        </p:nvGraphicFramePr>
        <p:xfrm>
          <a:off x="3121795" y="1220785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4C085DD0-8066-1586-284C-189F4705E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282321"/>
              </p:ext>
            </p:extLst>
          </p:nvPr>
        </p:nvGraphicFramePr>
        <p:xfrm>
          <a:off x="4840949" y="1220785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5" name="Google Shape;1699;g2fb18904de5_2_107">
            <a:extLst>
              <a:ext uri="{FF2B5EF4-FFF2-40B4-BE49-F238E27FC236}">
                <a16:creationId xmlns:a16="http://schemas.microsoft.com/office/drawing/2014/main" id="{5644F02D-8BC5-CEC0-3D3C-FC53F6B827B5}"/>
              </a:ext>
            </a:extLst>
          </p:cNvPr>
          <p:cNvSpPr/>
          <p:nvPr/>
        </p:nvSpPr>
        <p:spPr>
          <a:xfrm>
            <a:off x="3035409" y="8228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699;g2fb18904de5_2_107">
            <a:extLst>
              <a:ext uri="{FF2B5EF4-FFF2-40B4-BE49-F238E27FC236}">
                <a16:creationId xmlns:a16="http://schemas.microsoft.com/office/drawing/2014/main" id="{0E03A8AD-EA41-9204-8671-E9A69AF0B6A2}"/>
              </a:ext>
            </a:extLst>
          </p:cNvPr>
          <p:cNvSpPr/>
          <p:nvPr/>
        </p:nvSpPr>
        <p:spPr>
          <a:xfrm>
            <a:off x="4762000" y="8228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D44E5039-3D2E-AFF4-EF7C-37C790E29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228067"/>
              </p:ext>
            </p:extLst>
          </p:nvPr>
        </p:nvGraphicFramePr>
        <p:xfrm>
          <a:off x="200025" y="2139389"/>
          <a:ext cx="6361642" cy="39887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016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1441304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1794735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858520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458581">
                  <a:extLst>
                    <a:ext uri="{9D8B030D-6E8A-4147-A177-3AD203B41FA5}">
                      <a16:colId xmlns:a16="http://schemas.microsoft.com/office/drawing/2014/main" val="1217643363"/>
                    </a:ext>
                  </a:extLst>
                </a:gridCol>
                <a:gridCol w="652246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3574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배송일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주문정보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주문자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인수자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물류센터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수량정보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601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육각머리직결나사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#14*25 (500ea/1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재질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:steel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수영전기통신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( 031-479-4927)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안성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4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4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반품가능수량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60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SYS2411010001-2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절연부싱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10mm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희성산업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( 042-335-0530 )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10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10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반품가능수량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10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60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SYS2411010001-3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캡너트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M10,1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500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재질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:PVC 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색상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에이스파워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( 02-935-3311 )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안성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반품가능수량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619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SYS2411010001-4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셋트앙카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3/8 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x L70mm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에이스파워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( 02-935-3311 )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안성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5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5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반품가능수량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5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반품요청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607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MNM2410250003-1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철기리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M9*300mm (5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주문시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케이스 </a:t>
                      </a:r>
                      <a:endParaRPr lang="en-US" altLang="ko-KR" sz="6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새한티티씨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( 031-917-7705 )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안성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3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3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반품가능수량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3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592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MNM2410250004-1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Drop</a:t>
                      </a: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광케이블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원형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30, 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양단커넥터장착형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(SC/A</a:t>
                      </a:r>
                      <a:endParaRPr lang="ko-KR" altLang="en-US" sz="6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엔더블유시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주식회사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( 031-464-3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안성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2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2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반품가능수량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2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반품반려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grpSp>
        <p:nvGrpSpPr>
          <p:cNvPr id="57" name="Google Shape;1698;g2fb18904de5_2_107">
            <a:extLst>
              <a:ext uri="{FF2B5EF4-FFF2-40B4-BE49-F238E27FC236}">
                <a16:creationId xmlns:a16="http://schemas.microsoft.com/office/drawing/2014/main" id="{3F988C7D-8545-86DA-05AA-0CDD54594D2C}"/>
              </a:ext>
            </a:extLst>
          </p:cNvPr>
          <p:cNvGrpSpPr/>
          <p:nvPr/>
        </p:nvGrpSpPr>
        <p:grpSpPr>
          <a:xfrm>
            <a:off x="2081240" y="6208512"/>
            <a:ext cx="2265000" cy="180000"/>
            <a:chOff x="4065288" y="6528825"/>
            <a:chExt cx="2265000" cy="180000"/>
          </a:xfrm>
        </p:grpSpPr>
        <p:sp>
          <p:nvSpPr>
            <p:cNvPr id="58" name="Google Shape;1699;g2fb18904de5_2_107">
              <a:extLst>
                <a:ext uri="{FF2B5EF4-FFF2-40B4-BE49-F238E27FC236}">
                  <a16:creationId xmlns:a16="http://schemas.microsoft.com/office/drawing/2014/main" id="{9F8D5360-B5A6-34E4-EA8B-3C5CAD57E962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" name="Google Shape;1700;g2fb18904de5_2_107">
              <a:extLst>
                <a:ext uri="{FF2B5EF4-FFF2-40B4-BE49-F238E27FC236}">
                  <a16:creationId xmlns:a16="http://schemas.microsoft.com/office/drawing/2014/main" id="{31919D23-EE87-1D6A-8E76-68EAA5703F50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1701;g2fb18904de5_2_107">
              <a:extLst>
                <a:ext uri="{FF2B5EF4-FFF2-40B4-BE49-F238E27FC236}">
                  <a16:creationId xmlns:a16="http://schemas.microsoft.com/office/drawing/2014/main" id="{A599FD70-96BA-13A5-BDF1-543464BA7E94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" name="Google Shape;1702;g2fb18904de5_2_107">
              <a:extLst>
                <a:ext uri="{FF2B5EF4-FFF2-40B4-BE49-F238E27FC236}">
                  <a16:creationId xmlns:a16="http://schemas.microsoft.com/office/drawing/2014/main" id="{808D7774-77B6-B958-560C-AAF7917063F9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" name="Google Shape;1703;g2fb18904de5_2_107">
              <a:extLst>
                <a:ext uri="{FF2B5EF4-FFF2-40B4-BE49-F238E27FC236}">
                  <a16:creationId xmlns:a16="http://schemas.microsoft.com/office/drawing/2014/main" id="{41FD7292-0199-7B2E-76DE-4C43B32E9C26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1704;g2fb18904de5_2_107">
              <a:extLst>
                <a:ext uri="{FF2B5EF4-FFF2-40B4-BE49-F238E27FC236}">
                  <a16:creationId xmlns:a16="http://schemas.microsoft.com/office/drawing/2014/main" id="{237EDFF9-E894-CC89-1141-782FB8F2EF14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1705;g2fb18904de5_2_107">
              <a:extLst>
                <a:ext uri="{FF2B5EF4-FFF2-40B4-BE49-F238E27FC236}">
                  <a16:creationId xmlns:a16="http://schemas.microsoft.com/office/drawing/2014/main" id="{00EA912B-A213-E8FF-204A-94658AFCED9F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" name="Google Shape;1706;g2fb18904de5_2_107">
              <a:extLst>
                <a:ext uri="{FF2B5EF4-FFF2-40B4-BE49-F238E27FC236}">
                  <a16:creationId xmlns:a16="http://schemas.microsoft.com/office/drawing/2014/main" id="{B527E6F2-288D-3253-0003-9AFE4AE41014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1707;g2fb18904de5_2_107">
              <a:extLst>
                <a:ext uri="{FF2B5EF4-FFF2-40B4-BE49-F238E27FC236}">
                  <a16:creationId xmlns:a16="http://schemas.microsoft.com/office/drawing/2014/main" id="{B9620F8E-7900-1200-306B-66DEC748878F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7" name="Google Shape;1699;g2fb18904de5_2_107">
            <a:extLst>
              <a:ext uri="{FF2B5EF4-FFF2-40B4-BE49-F238E27FC236}">
                <a16:creationId xmlns:a16="http://schemas.microsoft.com/office/drawing/2014/main" id="{243108F6-C998-45C5-CDE4-29862E4730FD}"/>
              </a:ext>
            </a:extLst>
          </p:cNvPr>
          <p:cNvSpPr/>
          <p:nvPr/>
        </p:nvSpPr>
        <p:spPr>
          <a:xfrm>
            <a:off x="1321706" y="240467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1699;g2fb18904de5_2_107">
            <a:extLst>
              <a:ext uri="{FF2B5EF4-FFF2-40B4-BE49-F238E27FC236}">
                <a16:creationId xmlns:a16="http://schemas.microsoft.com/office/drawing/2014/main" id="{26E4E8A6-7C0E-DBB9-1476-F0E2DE568897}"/>
              </a:ext>
            </a:extLst>
          </p:cNvPr>
          <p:cNvSpPr/>
          <p:nvPr/>
        </p:nvSpPr>
        <p:spPr>
          <a:xfrm>
            <a:off x="6008799" y="25361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1699;g2fb18904de5_2_107">
            <a:extLst>
              <a:ext uri="{FF2B5EF4-FFF2-40B4-BE49-F238E27FC236}">
                <a16:creationId xmlns:a16="http://schemas.microsoft.com/office/drawing/2014/main" id="{759407C3-EAB8-CEEA-E782-6949447FF8BA}"/>
              </a:ext>
            </a:extLst>
          </p:cNvPr>
          <p:cNvSpPr/>
          <p:nvPr/>
        </p:nvSpPr>
        <p:spPr>
          <a:xfrm>
            <a:off x="3190229" y="240467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236;g27fe52d962f_1_4247">
            <a:extLst>
              <a:ext uri="{FF2B5EF4-FFF2-40B4-BE49-F238E27FC236}">
                <a16:creationId xmlns:a16="http://schemas.microsoft.com/office/drawing/2014/main" id="{9D28AD89-1AC0-D078-3780-A2C1BEF975DB}"/>
              </a:ext>
            </a:extLst>
          </p:cNvPr>
          <p:cNvSpPr/>
          <p:nvPr/>
        </p:nvSpPr>
        <p:spPr>
          <a:xfrm>
            <a:off x="5952676" y="2707640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반품요청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2236;g27fe52d962f_1_4247">
            <a:extLst>
              <a:ext uri="{FF2B5EF4-FFF2-40B4-BE49-F238E27FC236}">
                <a16:creationId xmlns:a16="http://schemas.microsoft.com/office/drawing/2014/main" id="{364A46E5-AAF3-E5F3-69AD-1E6F2F1D35F7}"/>
              </a:ext>
            </a:extLst>
          </p:cNvPr>
          <p:cNvSpPr/>
          <p:nvPr/>
        </p:nvSpPr>
        <p:spPr>
          <a:xfrm>
            <a:off x="5952676" y="3295916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반품요청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2236;g27fe52d962f_1_4247">
            <a:extLst>
              <a:ext uri="{FF2B5EF4-FFF2-40B4-BE49-F238E27FC236}">
                <a16:creationId xmlns:a16="http://schemas.microsoft.com/office/drawing/2014/main" id="{EF4DDF56-89B6-8447-335B-93B9128FF61E}"/>
              </a:ext>
            </a:extLst>
          </p:cNvPr>
          <p:cNvSpPr/>
          <p:nvPr/>
        </p:nvSpPr>
        <p:spPr>
          <a:xfrm>
            <a:off x="5952676" y="3909592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반품요청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417;g28120bc8d10_0_0">
            <a:extLst>
              <a:ext uri="{FF2B5EF4-FFF2-40B4-BE49-F238E27FC236}">
                <a16:creationId xmlns:a16="http://schemas.microsoft.com/office/drawing/2014/main" id="{8EB92037-C625-1321-5B6D-022915C43A2D}"/>
              </a:ext>
            </a:extLst>
          </p:cNvPr>
          <p:cNvSpPr/>
          <p:nvPr/>
        </p:nvSpPr>
        <p:spPr>
          <a:xfrm>
            <a:off x="6848493" y="3687899"/>
            <a:ext cx="2980016" cy="368582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422;g28120bc8d10_0_0">
            <a:extLst>
              <a:ext uri="{FF2B5EF4-FFF2-40B4-BE49-F238E27FC236}">
                <a16:creationId xmlns:a16="http://schemas.microsoft.com/office/drawing/2014/main" id="{D3BD2680-513E-1C9B-167B-8B2CF0231F2A}"/>
              </a:ext>
            </a:extLst>
          </p:cNvPr>
          <p:cNvSpPr/>
          <p:nvPr/>
        </p:nvSpPr>
        <p:spPr>
          <a:xfrm>
            <a:off x="6928143" y="3685983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반품요청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423;g28120bc8d10_0_0">
            <a:extLst>
              <a:ext uri="{FF2B5EF4-FFF2-40B4-BE49-F238E27FC236}">
                <a16:creationId xmlns:a16="http://schemas.microsoft.com/office/drawing/2014/main" id="{D2407F15-B56B-D534-5F09-A8CC85F01C6D}"/>
              </a:ext>
            </a:extLst>
          </p:cNvPr>
          <p:cNvSpPr/>
          <p:nvPr/>
        </p:nvSpPr>
        <p:spPr>
          <a:xfrm>
            <a:off x="9470879" y="3685983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3" name="직선 연결선 30">
            <a:extLst>
              <a:ext uri="{FF2B5EF4-FFF2-40B4-BE49-F238E27FC236}">
                <a16:creationId xmlns:a16="http://schemas.microsoft.com/office/drawing/2014/main" id="{A3BB9C55-D5C8-0160-D4A6-8A113D69B4CB}"/>
              </a:ext>
            </a:extLst>
          </p:cNvPr>
          <p:cNvCxnSpPr>
            <a:cxnSpLocks/>
          </p:cNvCxnSpPr>
          <p:nvPr/>
        </p:nvCxnSpPr>
        <p:spPr>
          <a:xfrm>
            <a:off x="6914739" y="3955983"/>
            <a:ext cx="280709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92D10965-F378-3615-382F-3AFB1DC34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119908"/>
              </p:ext>
            </p:extLst>
          </p:nvPr>
        </p:nvGraphicFramePr>
        <p:xfrm>
          <a:off x="6928142" y="4054663"/>
          <a:ext cx="2793687" cy="2613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20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2189480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4340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상품정보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육각머리직결나사</a:t>
                      </a:r>
                      <a:endParaRPr kumimoji="0" lang="en-US" altLang="ko-KR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#14*25 (500ea/1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재질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:steel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수영전기통신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( 031-479-4927)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446070"/>
                  </a:ext>
                </a:extLst>
              </a:tr>
              <a:tr h="30785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반품요청수량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                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407860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* </a:t>
                      </a:r>
                      <a:r>
                        <a:rPr lang="ko-KR" altLang="en-US" sz="6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반품 수량 만큼 </a:t>
                      </a:r>
                      <a:r>
                        <a:rPr lang="ko-KR" altLang="en-US" sz="60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지급자를</a:t>
                      </a:r>
                      <a:r>
                        <a:rPr lang="ko-KR" altLang="en-US" sz="6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선택해 주십시오</a:t>
                      </a:r>
                      <a:r>
                        <a:rPr lang="en-US" altLang="ko-KR" sz="6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</a:t>
                      </a:r>
                      <a:br>
                        <a:rPr lang="en-US" altLang="ko-KR" sz="6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ko-KR" altLang="en-US" sz="6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□ 고길동 □ 고길동 □ 홍길동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371374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상품제고개수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281157"/>
                  </a:ext>
                </a:extLst>
              </a:tr>
              <a:tr h="12524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사유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05" name="Google Shape;810;g28120bc8d10_0_307">
            <a:extLst>
              <a:ext uri="{FF2B5EF4-FFF2-40B4-BE49-F238E27FC236}">
                <a16:creationId xmlns:a16="http://schemas.microsoft.com/office/drawing/2014/main" id="{4BAADFA2-309A-A199-0EB9-249296EB4F78}"/>
              </a:ext>
            </a:extLst>
          </p:cNvPr>
          <p:cNvSpPr/>
          <p:nvPr/>
        </p:nvSpPr>
        <p:spPr>
          <a:xfrm>
            <a:off x="8326433" y="7000774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810;g28120bc8d10_0_307">
            <a:extLst>
              <a:ext uri="{FF2B5EF4-FFF2-40B4-BE49-F238E27FC236}">
                <a16:creationId xmlns:a16="http://schemas.microsoft.com/office/drawing/2014/main" id="{EC9B47A7-F184-AF2C-2B94-A036B9B1DE0E}"/>
              </a:ext>
            </a:extLst>
          </p:cNvPr>
          <p:cNvSpPr/>
          <p:nvPr/>
        </p:nvSpPr>
        <p:spPr>
          <a:xfrm>
            <a:off x="7858928" y="7000774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반품요청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7" name="꺾인 연결선[E] 62">
            <a:extLst>
              <a:ext uri="{FF2B5EF4-FFF2-40B4-BE49-F238E27FC236}">
                <a16:creationId xmlns:a16="http://schemas.microsoft.com/office/drawing/2014/main" id="{40AF9115-5042-D049-8F7C-3BFECDC7435D}"/>
              </a:ext>
            </a:extLst>
          </p:cNvPr>
          <p:cNvCxnSpPr>
            <a:cxnSpLocks/>
            <a:stCxn id="77" idx="3"/>
            <a:endCxn id="100" idx="1"/>
          </p:cNvCxnSpPr>
          <p:nvPr/>
        </p:nvCxnSpPr>
        <p:spPr>
          <a:xfrm>
            <a:off x="6481939" y="2790829"/>
            <a:ext cx="366554" cy="2739982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B7C1ECCD-B8AD-6369-6C09-E6C371F07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454131"/>
              </p:ext>
            </p:extLst>
          </p:nvPr>
        </p:nvGraphicFramePr>
        <p:xfrm>
          <a:off x="7531713" y="4549008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0" name="Google Shape;2236;g27fe52d962f_1_4247">
            <a:extLst>
              <a:ext uri="{FF2B5EF4-FFF2-40B4-BE49-F238E27FC236}">
                <a16:creationId xmlns:a16="http://schemas.microsoft.com/office/drawing/2014/main" id="{EF4DDF56-89B6-8447-335B-93B9128FF61E}"/>
              </a:ext>
            </a:extLst>
          </p:cNvPr>
          <p:cNvSpPr/>
          <p:nvPr/>
        </p:nvSpPr>
        <p:spPr>
          <a:xfrm>
            <a:off x="5952676" y="4523268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반품요청철회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236;g27fe52d962f_1_4247">
            <a:extLst>
              <a:ext uri="{FF2B5EF4-FFF2-40B4-BE49-F238E27FC236}">
                <a16:creationId xmlns:a16="http://schemas.microsoft.com/office/drawing/2014/main" id="{EF4DDF56-89B6-8447-335B-93B9128FF61E}"/>
              </a:ext>
            </a:extLst>
          </p:cNvPr>
          <p:cNvSpPr/>
          <p:nvPr/>
        </p:nvSpPr>
        <p:spPr>
          <a:xfrm>
            <a:off x="5946326" y="5148372"/>
            <a:ext cx="559249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latin typeface="Malgun Gothic"/>
                <a:ea typeface="Malgun Gothic"/>
                <a:cs typeface="Malgun Gothic"/>
                <a:sym typeface="Malgun Gothic"/>
              </a:rPr>
              <a:t>반품인수인계증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417;g28120bc8d10_0_0">
            <a:extLst>
              <a:ext uri="{FF2B5EF4-FFF2-40B4-BE49-F238E27FC236}">
                <a16:creationId xmlns:a16="http://schemas.microsoft.com/office/drawing/2014/main" id="{8EB92037-C625-1321-5B6D-022915C43A2D}"/>
              </a:ext>
            </a:extLst>
          </p:cNvPr>
          <p:cNvSpPr/>
          <p:nvPr/>
        </p:nvSpPr>
        <p:spPr>
          <a:xfrm>
            <a:off x="3825597" y="6487197"/>
            <a:ext cx="2980016" cy="1089958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422;g28120bc8d10_0_0">
            <a:extLst>
              <a:ext uri="{FF2B5EF4-FFF2-40B4-BE49-F238E27FC236}">
                <a16:creationId xmlns:a16="http://schemas.microsoft.com/office/drawing/2014/main" id="{D3BD2680-513E-1C9B-167B-8B2CF0231F2A}"/>
              </a:ext>
            </a:extLst>
          </p:cNvPr>
          <p:cNvSpPr/>
          <p:nvPr/>
        </p:nvSpPr>
        <p:spPr>
          <a:xfrm>
            <a:off x="3905247" y="6485280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800" b="1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Confirm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423;g28120bc8d10_0_0">
            <a:extLst>
              <a:ext uri="{FF2B5EF4-FFF2-40B4-BE49-F238E27FC236}">
                <a16:creationId xmlns:a16="http://schemas.microsoft.com/office/drawing/2014/main" id="{D2407F15-B56B-D534-5F09-A8CC85F01C6D}"/>
              </a:ext>
            </a:extLst>
          </p:cNvPr>
          <p:cNvSpPr/>
          <p:nvPr/>
        </p:nvSpPr>
        <p:spPr>
          <a:xfrm>
            <a:off x="6447983" y="6485280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0" name="직선 연결선 30">
            <a:extLst>
              <a:ext uri="{FF2B5EF4-FFF2-40B4-BE49-F238E27FC236}">
                <a16:creationId xmlns:a16="http://schemas.microsoft.com/office/drawing/2014/main" id="{A3BB9C55-D5C8-0160-D4A6-8A113D69B4CB}"/>
              </a:ext>
            </a:extLst>
          </p:cNvPr>
          <p:cNvCxnSpPr>
            <a:cxnSpLocks/>
          </p:cNvCxnSpPr>
          <p:nvPr/>
        </p:nvCxnSpPr>
        <p:spPr>
          <a:xfrm>
            <a:off x="3891843" y="6755280"/>
            <a:ext cx="280709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92D10965-F378-3615-382F-3AFB1DC34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23341"/>
              </p:ext>
            </p:extLst>
          </p:nvPr>
        </p:nvGraphicFramePr>
        <p:xfrm>
          <a:off x="3905246" y="6853961"/>
          <a:ext cx="2793687" cy="346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368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34613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900" b="1" i="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반품요청을</a:t>
                      </a:r>
                      <a:r>
                        <a:rPr lang="ko-KR" altLang="en-US" sz="900" b="1" i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철회하시겠습니까</a:t>
                      </a:r>
                      <a:r>
                        <a:rPr lang="en-US" altLang="ko-KR" sz="900" b="1" i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?</a:t>
                      </a:r>
                      <a:endParaRPr lang="ko-KR" altLang="en-US" sz="900" b="1" i="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446070"/>
                  </a:ext>
                </a:extLst>
              </a:tr>
            </a:tbl>
          </a:graphicData>
        </a:graphic>
      </p:graphicFrame>
      <p:sp>
        <p:nvSpPr>
          <p:cNvPr id="72" name="Google Shape;810;g28120bc8d10_0_307">
            <a:extLst>
              <a:ext uri="{FF2B5EF4-FFF2-40B4-BE49-F238E27FC236}">
                <a16:creationId xmlns:a16="http://schemas.microsoft.com/office/drawing/2014/main" id="{4BAADFA2-309A-A199-0EB9-249296EB4F78}"/>
              </a:ext>
            </a:extLst>
          </p:cNvPr>
          <p:cNvSpPr/>
          <p:nvPr/>
        </p:nvSpPr>
        <p:spPr>
          <a:xfrm>
            <a:off x="5248726" y="7256232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810;g28120bc8d10_0_307">
            <a:extLst>
              <a:ext uri="{FF2B5EF4-FFF2-40B4-BE49-F238E27FC236}">
                <a16:creationId xmlns:a16="http://schemas.microsoft.com/office/drawing/2014/main" id="{EC9B47A7-F184-AF2C-2B94-A036B9B1DE0E}"/>
              </a:ext>
            </a:extLst>
          </p:cNvPr>
          <p:cNvSpPr/>
          <p:nvPr/>
        </p:nvSpPr>
        <p:spPr>
          <a:xfrm>
            <a:off x="4781221" y="7256232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 smtClean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5" name="꺾인 연결선[E] 62">
            <a:extLst>
              <a:ext uri="{FF2B5EF4-FFF2-40B4-BE49-F238E27FC236}">
                <a16:creationId xmlns:a16="http://schemas.microsoft.com/office/drawing/2014/main" id="{40AF9115-5042-D049-8F7C-3BFECDC7435D}"/>
              </a:ext>
            </a:extLst>
          </p:cNvPr>
          <p:cNvCxnSpPr>
            <a:cxnSpLocks/>
            <a:stCxn id="50" idx="3"/>
            <a:endCxn id="53" idx="0"/>
          </p:cNvCxnSpPr>
          <p:nvPr/>
        </p:nvCxnSpPr>
        <p:spPr>
          <a:xfrm flipH="1">
            <a:off x="5315605" y="4606457"/>
            <a:ext cx="1166334" cy="1880740"/>
          </a:xfrm>
          <a:prstGeom prst="bentConnector4">
            <a:avLst>
              <a:gd name="adj1" fmla="val -9565"/>
              <a:gd name="adj2" fmla="val 52212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27149" y="4359080"/>
            <a:ext cx="3029885" cy="3391506"/>
          </a:xfrm>
          <a:prstGeom prst="rect">
            <a:avLst/>
          </a:prstGeom>
        </p:spPr>
      </p:pic>
      <p:cxnSp>
        <p:nvCxnSpPr>
          <p:cNvPr id="76" name="꺾인 연결선[E] 62">
            <a:extLst>
              <a:ext uri="{FF2B5EF4-FFF2-40B4-BE49-F238E27FC236}">
                <a16:creationId xmlns:a16="http://schemas.microsoft.com/office/drawing/2014/main" id="{40AF9115-5042-D049-8F7C-3BFECDC7435D}"/>
              </a:ext>
            </a:extLst>
          </p:cNvPr>
          <p:cNvCxnSpPr>
            <a:cxnSpLocks/>
            <a:stCxn id="51" idx="1"/>
            <a:endCxn id="23" idx="0"/>
          </p:cNvCxnSpPr>
          <p:nvPr/>
        </p:nvCxnSpPr>
        <p:spPr>
          <a:xfrm rot="10800000">
            <a:off x="487794" y="4359081"/>
            <a:ext cx="5458532" cy="872481"/>
          </a:xfrm>
          <a:prstGeom prst="bentConnector4">
            <a:avLst>
              <a:gd name="adj1" fmla="val 36123"/>
              <a:gd name="adj2" fmla="val 126201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6928142" y="4798771"/>
            <a:ext cx="2793687" cy="34960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Google Shape;1699;g2fb18904de5_2_107">
            <a:extLst>
              <a:ext uri="{FF2B5EF4-FFF2-40B4-BE49-F238E27FC236}">
                <a16:creationId xmlns:a16="http://schemas.microsoft.com/office/drawing/2014/main" id="{26E4E8A6-7C0E-DBB9-1476-F0E2DE568897}"/>
              </a:ext>
            </a:extLst>
          </p:cNvPr>
          <p:cNvSpPr/>
          <p:nvPr/>
        </p:nvSpPr>
        <p:spPr>
          <a:xfrm>
            <a:off x="6762926" y="466204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3175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46248-C81E-8D71-7C5A-0F8C5EF2C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E74AF04-6103-3E53-CB09-0F93DEFB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B81EA0-50E6-C101-2E58-A1860B83D09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인수이력조회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AB8582-ECA7-9E2D-06B7-FD30172E77DE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인수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인수이력조회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3E9D39A-4841-925E-C57C-597698D6A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168910"/>
              </p:ext>
            </p:extLst>
          </p:nvPr>
        </p:nvGraphicFramePr>
        <p:xfrm>
          <a:off x="7858125" y="426720"/>
          <a:ext cx="2047875" cy="474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인수이력조회 화면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상품구분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주문상세조회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모든 목록의 주문번호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공통으로 적용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상품상세페이지로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인수증출력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인수증출력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출하성적서</a:t>
                      </a: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출하성적서</a:t>
                      </a: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파일이 </a:t>
                      </a:r>
                      <a:r>
                        <a:rPr lang="ko-KR" altLang="en-US" sz="60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있는경우</a:t>
                      </a: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</a:t>
                      </a:r>
                      <a:r>
                        <a:rPr lang="en-US" altLang="ko-KR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</a:t>
                      </a: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 </a:t>
                      </a:r>
                      <a:r>
                        <a:rPr lang="ko-KR" altLang="en-US" sz="600" baseline="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파일 다운로드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</a:t>
                      </a: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계정에만 노출 </a:t>
                      </a: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8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번 버튼의 액션 처리를 위해 생성</a:t>
                      </a:r>
                      <a:endParaRPr lang="ko-KR" altLang="en-US" sz="600" dirty="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계정의 경우 권한이 일반</a:t>
                      </a:r>
                      <a:r>
                        <a:rPr lang="en-US" altLang="ko-KR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지점장인 경우 해당 컬럼이 </a:t>
                      </a:r>
                      <a:r>
                        <a:rPr lang="ko-KR" altLang="en-US" sz="60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노출되지않음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계정의 경우 권한이 일반</a:t>
                      </a:r>
                      <a:r>
                        <a:rPr lang="en-US" altLang="ko-KR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지점장인 경우 해당 컬럼이 </a:t>
                      </a:r>
                      <a:r>
                        <a:rPr lang="ko-KR" altLang="en-US" sz="60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노출되지않음</a:t>
                      </a:r>
                      <a:endParaRPr lang="ko-KR" altLang="en-US" sz="600" dirty="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인수증 다운로드 </a:t>
                      </a:r>
                      <a:r>
                        <a:rPr lang="en-US" altLang="ko-KR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HNS </a:t>
                      </a: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계정에만 노출</a:t>
                      </a:r>
                      <a:r>
                        <a:rPr lang="en-US" altLang="ko-KR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인수증 일괄 다운로드 </a:t>
                      </a:r>
                      <a:r>
                        <a:rPr lang="en-US" altLang="ko-KR" sz="6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HNS</a:t>
                      </a:r>
                      <a:r>
                        <a:rPr lang="en-US" altLang="ko-KR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aseline="0" dirty="0" err="1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본사관리자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권한에만 </a:t>
                      </a:r>
                      <a:r>
                        <a:rPr lang="ko-KR" altLang="en-US" sz="600" baseline="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E3756B87-3D6D-0302-1015-BBB545E63966}"/>
              </a:ext>
            </a:extLst>
          </p:cNvPr>
          <p:cNvSpPr txBox="1"/>
          <p:nvPr/>
        </p:nvSpPr>
        <p:spPr>
          <a:xfrm>
            <a:off x="116757" y="572997"/>
            <a:ext cx="1692973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인수이력조회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3D23271-3556-6470-B633-1ED53EE1B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928004"/>
              </p:ext>
            </p:extLst>
          </p:nvPr>
        </p:nvGraphicFramePr>
        <p:xfrm>
          <a:off x="200025" y="868254"/>
          <a:ext cx="6361643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44316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54003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5615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455290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주문일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주문번호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25" name="Google Shape;2233;g27fe52d962f_1_4247">
            <a:extLst>
              <a:ext uri="{FF2B5EF4-FFF2-40B4-BE49-F238E27FC236}">
                <a16:creationId xmlns:a16="http://schemas.microsoft.com/office/drawing/2014/main" id="{F40F1A85-42D6-2D0B-ACA1-6FCC515B3F08}"/>
              </a:ext>
            </a:extLst>
          </p:cNvPr>
          <p:cNvSpPr/>
          <p:nvPr/>
        </p:nvSpPr>
        <p:spPr>
          <a:xfrm>
            <a:off x="6028552" y="1048759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E9797140-4FBF-5116-C0F7-284E734CD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587998"/>
              </p:ext>
            </p:extLst>
          </p:nvPr>
        </p:nvGraphicFramePr>
        <p:xfrm>
          <a:off x="2338162" y="929890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7158C2C6-4AC7-3C75-0AD7-B8100AD9F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640943"/>
              </p:ext>
            </p:extLst>
          </p:nvPr>
        </p:nvGraphicFramePr>
        <p:xfrm>
          <a:off x="3131642" y="929890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1" name="그래픽 30" descr="일일 일정표 단색으로 채워진">
            <a:extLst>
              <a:ext uri="{FF2B5EF4-FFF2-40B4-BE49-F238E27FC236}">
                <a16:creationId xmlns:a16="http://schemas.microsoft.com/office/drawing/2014/main" id="{9E6ED28E-66BC-C85C-24E6-20594D12F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7631" y="923996"/>
            <a:ext cx="164242" cy="188524"/>
          </a:xfrm>
          <a:prstGeom prst="rect">
            <a:avLst/>
          </a:prstGeom>
        </p:spPr>
      </p:pic>
      <p:pic>
        <p:nvPicPr>
          <p:cNvPr id="32" name="그래픽 31" descr="일일 일정표 단색으로 채워진">
            <a:extLst>
              <a:ext uri="{FF2B5EF4-FFF2-40B4-BE49-F238E27FC236}">
                <a16:creationId xmlns:a16="http://schemas.microsoft.com/office/drawing/2014/main" id="{02EFD0ED-5321-7457-CB58-1CAD3F806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2336" y="923996"/>
            <a:ext cx="164242" cy="188524"/>
          </a:xfrm>
          <a:prstGeom prst="rect">
            <a:avLst/>
          </a:prstGeom>
        </p:spPr>
      </p:pic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514A4AD4-9439-9255-B9F8-10537A260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66172"/>
              </p:ext>
            </p:extLst>
          </p:nvPr>
        </p:nvGraphicFramePr>
        <p:xfrm>
          <a:off x="768580" y="929890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BF4A0352-37A6-025C-F0EA-162B2E9DD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184891"/>
              </p:ext>
            </p:extLst>
          </p:nvPr>
        </p:nvGraphicFramePr>
        <p:xfrm>
          <a:off x="4513230" y="929890"/>
          <a:ext cx="1322341" cy="171450"/>
        </p:xfrm>
        <a:graphic>
          <a:graphicData uri="http://schemas.openxmlformats.org/drawingml/2006/table">
            <a:tbl>
              <a:tblPr/>
              <a:tblGrid>
                <a:gridCol w="132234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7A86755-01FA-CA0B-5A00-E851203BC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937947"/>
              </p:ext>
            </p:extLst>
          </p:nvPr>
        </p:nvGraphicFramePr>
        <p:xfrm>
          <a:off x="768580" y="1228974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1AA5F9E3-3724-441F-AE5C-ABDDDA84A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525765"/>
              </p:ext>
            </p:extLst>
          </p:nvPr>
        </p:nvGraphicFramePr>
        <p:xfrm>
          <a:off x="5761568" y="1655583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9" name="Google Shape;309;g2f2558950df_0_15">
            <a:extLst>
              <a:ext uri="{FF2B5EF4-FFF2-40B4-BE49-F238E27FC236}">
                <a16:creationId xmlns:a16="http://schemas.microsoft.com/office/drawing/2014/main" id="{7B600AEE-3A7A-0958-7F35-C4615484FF8F}"/>
              </a:ext>
            </a:extLst>
          </p:cNvPr>
          <p:cNvSpPr txBox="1"/>
          <p:nvPr/>
        </p:nvSpPr>
        <p:spPr>
          <a:xfrm>
            <a:off x="125405" y="1567377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7247FE54-2581-B668-024B-99837447E4D4}"/>
              </a:ext>
            </a:extLst>
          </p:cNvPr>
          <p:cNvSpPr/>
          <p:nvPr/>
        </p:nvSpPr>
        <p:spPr>
          <a:xfrm>
            <a:off x="635792" y="11260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B85DF14C-4668-C252-F4FB-DF30827D8343}"/>
              </a:ext>
            </a:extLst>
          </p:cNvPr>
          <p:cNvSpPr/>
          <p:nvPr/>
        </p:nvSpPr>
        <p:spPr>
          <a:xfrm>
            <a:off x="6161618" y="227433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7AEC9A63-4279-DAD6-1C9B-C3AFCF43C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636149"/>
              </p:ext>
            </p:extLst>
          </p:nvPr>
        </p:nvGraphicFramePr>
        <p:xfrm>
          <a:off x="200025" y="1870507"/>
          <a:ext cx="6361646" cy="39887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325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334586523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416713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738836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645563">
                  <a:extLst>
                    <a:ext uri="{9D8B030D-6E8A-4147-A177-3AD203B41FA5}">
                      <a16:colId xmlns:a16="http://schemas.microsoft.com/office/drawing/2014/main" val="1217643363"/>
                    </a:ext>
                  </a:extLst>
                </a:gridCol>
                <a:gridCol w="645563">
                  <a:extLst>
                    <a:ext uri="{9D8B030D-6E8A-4147-A177-3AD203B41FA5}">
                      <a16:colId xmlns:a16="http://schemas.microsoft.com/office/drawing/2014/main" val="2406137644"/>
                    </a:ext>
                  </a:extLst>
                </a:gridCol>
                <a:gridCol w="603446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3574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□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배송일</a:t>
                      </a:r>
                      <a:r>
                        <a:rPr lang="en-US" altLang="ko-KR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주문정보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주문자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인수자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물류센터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수량정보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인수금액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6018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□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육각머리직결나사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#14*25 (500ea/1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재질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:steel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수영전기통신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( 031-479-4927)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안성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5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5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604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□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SYS2411010001-2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절연부싱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10mm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희성산업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( 042-335-0530 )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3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3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604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□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SYS2411010001-3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캡너트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M10,1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500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재질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:PVC 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색상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에이스파워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( 02-935-3311 )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안성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6195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□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SYS2411010001-4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셋트앙카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3/8 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x L70mm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에이스파워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( 02-935-3311 )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안성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2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2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6076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□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MNM2410250003-1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철기리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M9*300mm (5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주문시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케이스 </a:t>
                      </a:r>
                      <a:endParaRPr lang="en-US" altLang="ko-KR" sz="6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새한티티씨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( 031-917-7705 )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안성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5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5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592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□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MNM2410250004-1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Drop</a:t>
                      </a: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광케이블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원형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30, 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양단커넥터장착형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(SC/A</a:t>
                      </a:r>
                      <a:endParaRPr lang="ko-KR" altLang="en-US" sz="6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엔더블유시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주식회사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( 031-464-3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안성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3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3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grpSp>
        <p:nvGrpSpPr>
          <p:cNvPr id="51" name="Google Shape;1698;g2fb18904de5_2_107">
            <a:extLst>
              <a:ext uri="{FF2B5EF4-FFF2-40B4-BE49-F238E27FC236}">
                <a16:creationId xmlns:a16="http://schemas.microsoft.com/office/drawing/2014/main" id="{E69789A7-BFD2-323F-9889-1156086B24B8}"/>
              </a:ext>
            </a:extLst>
          </p:cNvPr>
          <p:cNvGrpSpPr/>
          <p:nvPr/>
        </p:nvGrpSpPr>
        <p:grpSpPr>
          <a:xfrm>
            <a:off x="2081240" y="5939630"/>
            <a:ext cx="2265000" cy="180000"/>
            <a:chOff x="4065288" y="6528825"/>
            <a:chExt cx="2265000" cy="180000"/>
          </a:xfrm>
        </p:grpSpPr>
        <p:sp>
          <p:nvSpPr>
            <p:cNvPr id="52" name="Google Shape;1699;g2fb18904de5_2_107">
              <a:extLst>
                <a:ext uri="{FF2B5EF4-FFF2-40B4-BE49-F238E27FC236}">
                  <a16:creationId xmlns:a16="http://schemas.microsoft.com/office/drawing/2014/main" id="{4F986C1D-1F82-C87F-35AE-4CC5E93D14C8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" name="Google Shape;1700;g2fb18904de5_2_107">
              <a:extLst>
                <a:ext uri="{FF2B5EF4-FFF2-40B4-BE49-F238E27FC236}">
                  <a16:creationId xmlns:a16="http://schemas.microsoft.com/office/drawing/2014/main" id="{8E0BE319-43A2-DE42-F0FD-6ECBD87A1807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" name="Google Shape;1701;g2fb18904de5_2_107">
              <a:extLst>
                <a:ext uri="{FF2B5EF4-FFF2-40B4-BE49-F238E27FC236}">
                  <a16:creationId xmlns:a16="http://schemas.microsoft.com/office/drawing/2014/main" id="{046B25DB-DB00-2A0D-D779-EC450D63CF62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" name="Google Shape;1702;g2fb18904de5_2_107">
              <a:extLst>
                <a:ext uri="{FF2B5EF4-FFF2-40B4-BE49-F238E27FC236}">
                  <a16:creationId xmlns:a16="http://schemas.microsoft.com/office/drawing/2014/main" id="{ED5E5922-2107-4057-F56F-030342E05231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" name="Google Shape;1703;g2fb18904de5_2_107">
              <a:extLst>
                <a:ext uri="{FF2B5EF4-FFF2-40B4-BE49-F238E27FC236}">
                  <a16:creationId xmlns:a16="http://schemas.microsoft.com/office/drawing/2014/main" id="{2852EDDF-4EF5-0E5E-D638-3E2257B98BEE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" name="Google Shape;1704;g2fb18904de5_2_107">
              <a:extLst>
                <a:ext uri="{FF2B5EF4-FFF2-40B4-BE49-F238E27FC236}">
                  <a16:creationId xmlns:a16="http://schemas.microsoft.com/office/drawing/2014/main" id="{1E49F3CB-EA3B-03AF-7717-B80B4BDEE5A7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" name="Google Shape;1705;g2fb18904de5_2_107">
              <a:extLst>
                <a:ext uri="{FF2B5EF4-FFF2-40B4-BE49-F238E27FC236}">
                  <a16:creationId xmlns:a16="http://schemas.microsoft.com/office/drawing/2014/main" id="{2E8E07AF-BB0E-6ED9-853D-FD8966F0CB69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" name="Google Shape;1706;g2fb18904de5_2_107">
              <a:extLst>
                <a:ext uri="{FF2B5EF4-FFF2-40B4-BE49-F238E27FC236}">
                  <a16:creationId xmlns:a16="http://schemas.microsoft.com/office/drawing/2014/main" id="{89BD6339-BF3F-850A-1C10-48C110799F62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1707;g2fb18904de5_2_107">
              <a:extLst>
                <a:ext uri="{FF2B5EF4-FFF2-40B4-BE49-F238E27FC236}">
                  <a16:creationId xmlns:a16="http://schemas.microsoft.com/office/drawing/2014/main" id="{8B578636-E778-950A-A010-5442AF370BBA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1" name="Google Shape;1699;g2fb18904de5_2_107">
            <a:extLst>
              <a:ext uri="{FF2B5EF4-FFF2-40B4-BE49-F238E27FC236}">
                <a16:creationId xmlns:a16="http://schemas.microsoft.com/office/drawing/2014/main" id="{17B2762E-490B-57D7-6191-6E2BECC68F4C}"/>
              </a:ext>
            </a:extLst>
          </p:cNvPr>
          <p:cNvSpPr/>
          <p:nvPr/>
        </p:nvSpPr>
        <p:spPr>
          <a:xfrm>
            <a:off x="1524366" y="226637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1699;g2fb18904de5_2_107">
            <a:extLst>
              <a:ext uri="{FF2B5EF4-FFF2-40B4-BE49-F238E27FC236}">
                <a16:creationId xmlns:a16="http://schemas.microsoft.com/office/drawing/2014/main" id="{F6941428-8138-E58D-D03A-CAED1493733B}"/>
              </a:ext>
            </a:extLst>
          </p:cNvPr>
          <p:cNvSpPr/>
          <p:nvPr/>
        </p:nvSpPr>
        <p:spPr>
          <a:xfrm>
            <a:off x="3000822" y="226637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236;g27fe52d962f_1_4247">
            <a:extLst>
              <a:ext uri="{FF2B5EF4-FFF2-40B4-BE49-F238E27FC236}">
                <a16:creationId xmlns:a16="http://schemas.microsoft.com/office/drawing/2014/main" id="{D5706C67-FC3B-C55D-8A65-2389324AC582}"/>
              </a:ext>
            </a:extLst>
          </p:cNvPr>
          <p:cNvSpPr/>
          <p:nvPr/>
        </p:nvSpPr>
        <p:spPr>
          <a:xfrm>
            <a:off x="6000146" y="2469238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인수증출력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236;g27fe52d962f_1_4247">
            <a:extLst>
              <a:ext uri="{FF2B5EF4-FFF2-40B4-BE49-F238E27FC236}">
                <a16:creationId xmlns:a16="http://schemas.microsoft.com/office/drawing/2014/main" id="{18610B39-0474-3102-EDFF-D6AF0E24791E}"/>
              </a:ext>
            </a:extLst>
          </p:cNvPr>
          <p:cNvSpPr/>
          <p:nvPr/>
        </p:nvSpPr>
        <p:spPr>
          <a:xfrm>
            <a:off x="6000146" y="2955108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인수증출력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236;g27fe52d962f_1_4247">
            <a:extLst>
              <a:ext uri="{FF2B5EF4-FFF2-40B4-BE49-F238E27FC236}">
                <a16:creationId xmlns:a16="http://schemas.microsoft.com/office/drawing/2014/main" id="{41B6C040-0B9D-07EA-A261-DCA8BC5539E6}"/>
              </a:ext>
            </a:extLst>
          </p:cNvPr>
          <p:cNvSpPr/>
          <p:nvPr/>
        </p:nvSpPr>
        <p:spPr>
          <a:xfrm>
            <a:off x="6000146" y="3671190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인수증출력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236;g27fe52d962f_1_4247">
            <a:extLst>
              <a:ext uri="{FF2B5EF4-FFF2-40B4-BE49-F238E27FC236}">
                <a16:creationId xmlns:a16="http://schemas.microsoft.com/office/drawing/2014/main" id="{751D5B93-2D9C-F6C6-721F-1188FE2524F1}"/>
              </a:ext>
            </a:extLst>
          </p:cNvPr>
          <p:cNvSpPr/>
          <p:nvPr/>
        </p:nvSpPr>
        <p:spPr>
          <a:xfrm>
            <a:off x="6000146" y="4323438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인수증출력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2236;g27fe52d962f_1_4247">
            <a:extLst>
              <a:ext uri="{FF2B5EF4-FFF2-40B4-BE49-F238E27FC236}">
                <a16:creationId xmlns:a16="http://schemas.microsoft.com/office/drawing/2014/main" id="{2A882C00-14DC-9CEC-5938-3DF62AB281CF}"/>
              </a:ext>
            </a:extLst>
          </p:cNvPr>
          <p:cNvSpPr/>
          <p:nvPr/>
        </p:nvSpPr>
        <p:spPr>
          <a:xfrm>
            <a:off x="6000146" y="4911714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인수증출력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2236;g27fe52d962f_1_4247">
            <a:extLst>
              <a:ext uri="{FF2B5EF4-FFF2-40B4-BE49-F238E27FC236}">
                <a16:creationId xmlns:a16="http://schemas.microsoft.com/office/drawing/2014/main" id="{01A74126-01E2-F2B8-D867-C81CE308B8E4}"/>
              </a:ext>
            </a:extLst>
          </p:cNvPr>
          <p:cNvSpPr/>
          <p:nvPr/>
        </p:nvSpPr>
        <p:spPr>
          <a:xfrm>
            <a:off x="6000146" y="5525390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인수증출력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236;g27fe52d962f_1_4247">
            <a:extLst>
              <a:ext uri="{FF2B5EF4-FFF2-40B4-BE49-F238E27FC236}">
                <a16:creationId xmlns:a16="http://schemas.microsoft.com/office/drawing/2014/main" id="{18610B39-0474-3102-EDFF-D6AF0E24791E}"/>
              </a:ext>
            </a:extLst>
          </p:cNvPr>
          <p:cNvSpPr/>
          <p:nvPr/>
        </p:nvSpPr>
        <p:spPr>
          <a:xfrm>
            <a:off x="5999225" y="3166057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err="1" smtClean="0">
                <a:latin typeface="Malgun Gothic"/>
                <a:ea typeface="Malgun Gothic"/>
                <a:cs typeface="Malgun Gothic"/>
                <a:sym typeface="Malgun Gothic"/>
              </a:rPr>
              <a:t>출하성적서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699;g2fb18904de5_2_107">
            <a:extLst>
              <a:ext uri="{FF2B5EF4-FFF2-40B4-BE49-F238E27FC236}">
                <a16:creationId xmlns:a16="http://schemas.microsoft.com/office/drawing/2014/main" id="{F6941428-8138-E58D-D03A-CAED1493733B}"/>
              </a:ext>
            </a:extLst>
          </p:cNvPr>
          <p:cNvSpPr/>
          <p:nvPr/>
        </p:nvSpPr>
        <p:spPr>
          <a:xfrm>
            <a:off x="72715" y="17124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1699;g2fb18904de5_2_107">
            <a:extLst>
              <a:ext uri="{FF2B5EF4-FFF2-40B4-BE49-F238E27FC236}">
                <a16:creationId xmlns:a16="http://schemas.microsoft.com/office/drawing/2014/main" id="{F6941428-8138-E58D-D03A-CAED1493733B}"/>
              </a:ext>
            </a:extLst>
          </p:cNvPr>
          <p:cNvSpPr/>
          <p:nvPr/>
        </p:nvSpPr>
        <p:spPr>
          <a:xfrm>
            <a:off x="4543583" y="168527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1699;g2fb18904de5_2_107">
            <a:extLst>
              <a:ext uri="{FF2B5EF4-FFF2-40B4-BE49-F238E27FC236}">
                <a16:creationId xmlns:a16="http://schemas.microsoft.com/office/drawing/2014/main" id="{F6941428-8138-E58D-D03A-CAED1493733B}"/>
              </a:ext>
            </a:extLst>
          </p:cNvPr>
          <p:cNvSpPr/>
          <p:nvPr/>
        </p:nvSpPr>
        <p:spPr>
          <a:xfrm>
            <a:off x="5194016" y="169274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236;g27fe52d962f_1_4247">
            <a:extLst>
              <a:ext uri="{FF2B5EF4-FFF2-40B4-BE49-F238E27FC236}">
                <a16:creationId xmlns:a16="http://schemas.microsoft.com/office/drawing/2014/main" id="{D5706C67-FC3B-C55D-8A65-2389324AC582}"/>
              </a:ext>
            </a:extLst>
          </p:cNvPr>
          <p:cNvSpPr/>
          <p:nvPr/>
        </p:nvSpPr>
        <p:spPr>
          <a:xfrm>
            <a:off x="5114925" y="1231510"/>
            <a:ext cx="70010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latin typeface="Malgun Gothic"/>
                <a:ea typeface="Malgun Gothic"/>
                <a:cs typeface="Malgun Gothic"/>
                <a:sym typeface="Malgun Gothic"/>
              </a:rPr>
              <a:t>인수증 다운로드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236;g27fe52d962f_1_4247">
            <a:extLst>
              <a:ext uri="{FF2B5EF4-FFF2-40B4-BE49-F238E27FC236}">
                <a16:creationId xmlns:a16="http://schemas.microsoft.com/office/drawing/2014/main" id="{D5706C67-FC3B-C55D-8A65-2389324AC582}"/>
              </a:ext>
            </a:extLst>
          </p:cNvPr>
          <p:cNvSpPr/>
          <p:nvPr/>
        </p:nvSpPr>
        <p:spPr>
          <a:xfrm>
            <a:off x="4306152" y="1231510"/>
            <a:ext cx="767139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smtClean="0">
                <a:latin typeface="Malgun Gothic"/>
                <a:ea typeface="Malgun Gothic"/>
                <a:cs typeface="Malgun Gothic"/>
                <a:sym typeface="Malgun Gothic"/>
              </a:rPr>
              <a:t>인수증 일괄 다운로드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699;g2fb18904de5_2_107">
            <a:extLst>
              <a:ext uri="{FF2B5EF4-FFF2-40B4-BE49-F238E27FC236}">
                <a16:creationId xmlns:a16="http://schemas.microsoft.com/office/drawing/2014/main" id="{F6941428-8138-E58D-D03A-CAED1493733B}"/>
              </a:ext>
            </a:extLst>
          </p:cNvPr>
          <p:cNvSpPr/>
          <p:nvPr/>
        </p:nvSpPr>
        <p:spPr>
          <a:xfrm>
            <a:off x="4067904" y="107285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73164" y="1194743"/>
            <a:ext cx="1589848" cy="24083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19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C634F-2840-5CCB-0DFC-2CDBFC27F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7DFD481-DFF6-5658-2863-F1B346EA9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575014"/>
              </p:ext>
            </p:extLst>
          </p:nvPr>
        </p:nvGraphicFramePr>
        <p:xfrm>
          <a:off x="200023" y="1875711"/>
          <a:ext cx="6361643" cy="2469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293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577175">
                  <a:extLst>
                    <a:ext uri="{9D8B030D-6E8A-4147-A177-3AD203B41FA5}">
                      <a16:colId xmlns:a16="http://schemas.microsoft.com/office/drawing/2014/main" val="1342452551"/>
                    </a:ext>
                  </a:extLst>
                </a:gridCol>
                <a:gridCol w="860213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1245096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46084646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2248332634"/>
                    </a:ext>
                  </a:extLst>
                </a:gridCol>
                <a:gridCol w="1161626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판매금액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육각머리직결나사</a:t>
                      </a:r>
                      <a:endParaRPr lang="en-US" altLang="ko-KR" sz="700" b="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105,800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홍길동외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절연부싱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1,000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116,000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홍길동외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캡너트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101,040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홍삼동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홍길동외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셋트앙카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112,000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홍사동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홍길동외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철기리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홍오동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홍길동외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Drop</a:t>
                      </a: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광케이블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홍육동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홍길동외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Drop</a:t>
                      </a: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="" xmlns:ahyp="http://schemas.microsoft.com/office/drawing/2018/hyperlinkcolor" val="tx"/>
                              </a:ext>
                            </a:extLst>
                          </a:hlinkClick>
                        </a:rPr>
                        <a:t>광케이블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홍칠동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홍길동외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78137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BFA81CA-78E2-CCF0-3E82-D3E1A9CB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ACBB3E-76B4-C73B-5FCB-5EAFA6966ED0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실적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지급조회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EDA9E5-C88D-D2FE-DF42-22A42698B034}"/>
              </a:ext>
            </a:extLst>
          </p:cNvPr>
          <p:cNvSpPr txBox="1"/>
          <p:nvPr/>
        </p:nvSpPr>
        <p:spPr>
          <a:xfrm>
            <a:off x="3952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인수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안전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실적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지급조회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C7E97B8-7561-6E4A-9103-789A3C31D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263727"/>
              </p:ext>
            </p:extLst>
          </p:nvPr>
        </p:nvGraphicFramePr>
        <p:xfrm>
          <a:off x="7858125" y="426720"/>
          <a:ext cx="2047875" cy="464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실적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지급조회 화면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경우만 </a:t>
                      </a:r>
                      <a:r>
                        <a:rPr lang="en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승인요청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주문의뢰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인수완료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반품완료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주문상세조회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모든 목록의 주문번호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공통으로 적용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상품상세페이지로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지급자선택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11A5413D-9AA0-3E17-8792-CD4B97F2F5B9}"/>
              </a:ext>
            </a:extLst>
          </p:cNvPr>
          <p:cNvSpPr txBox="1"/>
          <p:nvPr/>
        </p:nvSpPr>
        <p:spPr>
          <a:xfrm>
            <a:off x="116757" y="572997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안전</a:t>
            </a:r>
            <a:r>
              <a:rPr lang="en-US" altLang="ko-KR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실적</a:t>
            </a:r>
            <a:r>
              <a:rPr lang="en-US" altLang="ko-KR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지급조회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0F1756C9-8C49-5519-EEE7-80577C8E5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640884"/>
              </p:ext>
            </p:extLst>
          </p:nvPr>
        </p:nvGraphicFramePr>
        <p:xfrm>
          <a:off x="200025" y="868254"/>
          <a:ext cx="6361643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56226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1794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44599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73186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410529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주문상태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주문자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지급자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25" name="Google Shape;2233;g27fe52d962f_1_4247">
            <a:extLst>
              <a:ext uri="{FF2B5EF4-FFF2-40B4-BE49-F238E27FC236}">
                <a16:creationId xmlns:a16="http://schemas.microsoft.com/office/drawing/2014/main" id="{93DB8DAC-895A-854B-3777-E497573CBCFB}"/>
              </a:ext>
            </a:extLst>
          </p:cNvPr>
          <p:cNvSpPr/>
          <p:nvPr/>
        </p:nvSpPr>
        <p:spPr>
          <a:xfrm>
            <a:off x="6026240" y="915596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A77C9C7F-E08A-C9F7-69B0-2F35AB843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925466"/>
              </p:ext>
            </p:extLst>
          </p:nvPr>
        </p:nvGraphicFramePr>
        <p:xfrm>
          <a:off x="4559324" y="929890"/>
          <a:ext cx="1276248" cy="171450"/>
        </p:xfrm>
        <a:graphic>
          <a:graphicData uri="http://schemas.openxmlformats.org/drawingml/2006/table">
            <a:tbl>
              <a:tblPr/>
              <a:tblGrid>
                <a:gridCol w="12762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F856CD3E-4F34-F21D-5583-5D56E20A6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018689"/>
              </p:ext>
            </p:extLst>
          </p:nvPr>
        </p:nvGraphicFramePr>
        <p:xfrm>
          <a:off x="5761568" y="1656762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27" name="Google Shape;1698;g2fb18904de5_2_107">
            <a:extLst>
              <a:ext uri="{FF2B5EF4-FFF2-40B4-BE49-F238E27FC236}">
                <a16:creationId xmlns:a16="http://schemas.microsoft.com/office/drawing/2014/main" id="{AC98DD7B-C2BE-F575-6118-895F9CF2BCF5}"/>
              </a:ext>
            </a:extLst>
          </p:cNvPr>
          <p:cNvGrpSpPr/>
          <p:nvPr/>
        </p:nvGrpSpPr>
        <p:grpSpPr>
          <a:xfrm>
            <a:off x="2248344" y="4475470"/>
            <a:ext cx="2265000" cy="180000"/>
            <a:chOff x="4065288" y="6528825"/>
            <a:chExt cx="2265000" cy="180000"/>
          </a:xfrm>
        </p:grpSpPr>
        <p:sp>
          <p:nvSpPr>
            <p:cNvPr id="28" name="Google Shape;1699;g2fb18904de5_2_107">
              <a:extLst>
                <a:ext uri="{FF2B5EF4-FFF2-40B4-BE49-F238E27FC236}">
                  <a16:creationId xmlns:a16="http://schemas.microsoft.com/office/drawing/2014/main" id="{A2FDBCD2-5FE4-F17B-5788-611BC501EEEF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0;g2fb18904de5_2_107">
              <a:extLst>
                <a:ext uri="{FF2B5EF4-FFF2-40B4-BE49-F238E27FC236}">
                  <a16:creationId xmlns:a16="http://schemas.microsoft.com/office/drawing/2014/main" id="{5816E275-6650-40F8-7141-04B4A0BA582F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1;g2fb18904de5_2_107">
              <a:extLst>
                <a:ext uri="{FF2B5EF4-FFF2-40B4-BE49-F238E27FC236}">
                  <a16:creationId xmlns:a16="http://schemas.microsoft.com/office/drawing/2014/main" id="{87C50AE6-D518-1833-EC61-ADE2E37013EE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02;g2fb18904de5_2_107">
              <a:extLst>
                <a:ext uri="{FF2B5EF4-FFF2-40B4-BE49-F238E27FC236}">
                  <a16:creationId xmlns:a16="http://schemas.microsoft.com/office/drawing/2014/main" id="{67C6F627-F327-8685-CBEB-A59749377F5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1703;g2fb18904de5_2_107">
              <a:extLst>
                <a:ext uri="{FF2B5EF4-FFF2-40B4-BE49-F238E27FC236}">
                  <a16:creationId xmlns:a16="http://schemas.microsoft.com/office/drawing/2014/main" id="{7ED2C545-471B-2F0C-917D-E75F9AF6E146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04;g2fb18904de5_2_107">
              <a:extLst>
                <a:ext uri="{FF2B5EF4-FFF2-40B4-BE49-F238E27FC236}">
                  <a16:creationId xmlns:a16="http://schemas.microsoft.com/office/drawing/2014/main" id="{42D2D4CC-47A4-5218-7404-088C49D2187E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1705;g2fb18904de5_2_107">
              <a:extLst>
                <a:ext uri="{FF2B5EF4-FFF2-40B4-BE49-F238E27FC236}">
                  <a16:creationId xmlns:a16="http://schemas.microsoft.com/office/drawing/2014/main" id="{90AE4475-40EA-A7FA-3C84-6DEDE0095679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1706;g2fb18904de5_2_107">
              <a:extLst>
                <a:ext uri="{FF2B5EF4-FFF2-40B4-BE49-F238E27FC236}">
                  <a16:creationId xmlns:a16="http://schemas.microsoft.com/office/drawing/2014/main" id="{E1DB69E1-32B3-20B7-73EF-743BA0F234EB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1707;g2fb18904de5_2_107">
              <a:extLst>
                <a:ext uri="{FF2B5EF4-FFF2-40B4-BE49-F238E27FC236}">
                  <a16:creationId xmlns:a16="http://schemas.microsoft.com/office/drawing/2014/main" id="{F0401690-367B-6AF8-107A-167C7A3CEEB9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9" name="Google Shape;309;g2f2558950df_0_15">
            <a:extLst>
              <a:ext uri="{FF2B5EF4-FFF2-40B4-BE49-F238E27FC236}">
                <a16:creationId xmlns:a16="http://schemas.microsoft.com/office/drawing/2014/main" id="{A02B9E8C-5A24-0198-C7EF-519EE16A06DD}"/>
              </a:ext>
            </a:extLst>
          </p:cNvPr>
          <p:cNvSpPr txBox="1"/>
          <p:nvPr/>
        </p:nvSpPr>
        <p:spPr>
          <a:xfrm>
            <a:off x="125405" y="1568556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7B5F198-A2BC-DBED-E94B-39370F6E8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735793"/>
              </p:ext>
            </p:extLst>
          </p:nvPr>
        </p:nvGraphicFramePr>
        <p:xfrm>
          <a:off x="764135" y="930540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C3DB969-FE0F-BE69-94D6-DAED4F228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261253"/>
              </p:ext>
            </p:extLst>
          </p:nvPr>
        </p:nvGraphicFramePr>
        <p:xfrm>
          <a:off x="1557615" y="930540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8" name="그래픽 7" descr="일일 일정표 단색으로 채워진">
            <a:extLst>
              <a:ext uri="{FF2B5EF4-FFF2-40B4-BE49-F238E27FC236}">
                <a16:creationId xmlns:a16="http://schemas.microsoft.com/office/drawing/2014/main" id="{9CFC0213-86D3-5EAA-ACD6-328C43995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3604" y="924646"/>
            <a:ext cx="164242" cy="188524"/>
          </a:xfrm>
          <a:prstGeom prst="rect">
            <a:avLst/>
          </a:prstGeom>
        </p:spPr>
      </p:pic>
      <p:pic>
        <p:nvPicPr>
          <p:cNvPr id="9" name="그래픽 8" descr="일일 일정표 단색으로 채워진">
            <a:extLst>
              <a:ext uri="{FF2B5EF4-FFF2-40B4-BE49-F238E27FC236}">
                <a16:creationId xmlns:a16="http://schemas.microsoft.com/office/drawing/2014/main" id="{E8203ECE-6018-77CB-D324-B626E412F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8309" y="924646"/>
            <a:ext cx="164242" cy="188524"/>
          </a:xfrm>
          <a:prstGeom prst="rect">
            <a:avLst/>
          </a:prstGeom>
        </p:spPr>
      </p:pic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D3344E58-F4FC-FCAE-4825-55FBD6D6B322}"/>
              </a:ext>
            </a:extLst>
          </p:cNvPr>
          <p:cNvSpPr/>
          <p:nvPr/>
        </p:nvSpPr>
        <p:spPr>
          <a:xfrm>
            <a:off x="1391044" y="20962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0599856-C89F-5C16-3BD2-62D96FF54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825238"/>
              </p:ext>
            </p:extLst>
          </p:nvPr>
        </p:nvGraphicFramePr>
        <p:xfrm>
          <a:off x="2901789" y="937177"/>
          <a:ext cx="1073674" cy="171450"/>
        </p:xfrm>
        <a:graphic>
          <a:graphicData uri="http://schemas.openxmlformats.org/drawingml/2006/table">
            <a:tbl>
              <a:tblPr/>
              <a:tblGrid>
                <a:gridCol w="10736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853F5F20-6DB0-08AB-925B-ACD8D24B8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837266"/>
              </p:ext>
            </p:extLst>
          </p:nvPr>
        </p:nvGraphicFramePr>
        <p:xfrm>
          <a:off x="759778" y="1236633"/>
          <a:ext cx="1521547" cy="171450"/>
        </p:xfrm>
        <a:graphic>
          <a:graphicData uri="http://schemas.openxmlformats.org/drawingml/2006/table">
            <a:tbl>
              <a:tblPr/>
              <a:tblGrid>
                <a:gridCol w="152154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0" name="Google Shape;1699;g2fb18904de5_2_107">
            <a:extLst>
              <a:ext uri="{FF2B5EF4-FFF2-40B4-BE49-F238E27FC236}">
                <a16:creationId xmlns:a16="http://schemas.microsoft.com/office/drawing/2014/main" id="{9FFA6089-D2E3-D07A-E782-426304DABB08}"/>
              </a:ext>
            </a:extLst>
          </p:cNvPr>
          <p:cNvSpPr/>
          <p:nvPr/>
        </p:nvSpPr>
        <p:spPr>
          <a:xfrm>
            <a:off x="2795431" y="79809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699;g2fb18904de5_2_107">
            <a:extLst>
              <a:ext uri="{FF2B5EF4-FFF2-40B4-BE49-F238E27FC236}">
                <a16:creationId xmlns:a16="http://schemas.microsoft.com/office/drawing/2014/main" id="{AE0FE6BE-9A30-3E46-B4DE-FD342DA853B4}"/>
              </a:ext>
            </a:extLst>
          </p:cNvPr>
          <p:cNvSpPr/>
          <p:nvPr/>
        </p:nvSpPr>
        <p:spPr>
          <a:xfrm>
            <a:off x="2210945" y="20962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236;g27fe52d962f_1_4247">
            <a:extLst>
              <a:ext uri="{FF2B5EF4-FFF2-40B4-BE49-F238E27FC236}">
                <a16:creationId xmlns:a16="http://schemas.microsoft.com/office/drawing/2014/main" id="{3A52AA91-00FF-5187-EAE1-CC5DEEAC379B}"/>
              </a:ext>
            </a:extLst>
          </p:cNvPr>
          <p:cNvSpPr/>
          <p:nvPr/>
        </p:nvSpPr>
        <p:spPr>
          <a:xfrm>
            <a:off x="5496163" y="2253098"/>
            <a:ext cx="453485" cy="190382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지급자변경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236;g27fe52d962f_1_4247">
            <a:extLst>
              <a:ext uri="{FF2B5EF4-FFF2-40B4-BE49-F238E27FC236}">
                <a16:creationId xmlns:a16="http://schemas.microsoft.com/office/drawing/2014/main" id="{08922565-45C5-DA14-34FD-AA91E4CECD80}"/>
              </a:ext>
            </a:extLst>
          </p:cNvPr>
          <p:cNvSpPr/>
          <p:nvPr/>
        </p:nvSpPr>
        <p:spPr>
          <a:xfrm>
            <a:off x="5496163" y="2557898"/>
            <a:ext cx="453485" cy="190382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지급자변경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236;g27fe52d962f_1_4247">
            <a:extLst>
              <a:ext uri="{FF2B5EF4-FFF2-40B4-BE49-F238E27FC236}">
                <a16:creationId xmlns:a16="http://schemas.microsoft.com/office/drawing/2014/main" id="{6308F7A4-5B90-D639-BE53-D0409D25A121}"/>
              </a:ext>
            </a:extLst>
          </p:cNvPr>
          <p:cNvSpPr/>
          <p:nvPr/>
        </p:nvSpPr>
        <p:spPr>
          <a:xfrm>
            <a:off x="5496163" y="2861729"/>
            <a:ext cx="453485" cy="190382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지급자변경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236;g27fe52d962f_1_4247">
            <a:extLst>
              <a:ext uri="{FF2B5EF4-FFF2-40B4-BE49-F238E27FC236}">
                <a16:creationId xmlns:a16="http://schemas.microsoft.com/office/drawing/2014/main" id="{4E48273D-0D6D-2212-B83B-6399BBD63EBE}"/>
              </a:ext>
            </a:extLst>
          </p:cNvPr>
          <p:cNvSpPr/>
          <p:nvPr/>
        </p:nvSpPr>
        <p:spPr>
          <a:xfrm>
            <a:off x="5496163" y="3166529"/>
            <a:ext cx="453485" cy="190382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지급자변경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236;g27fe52d962f_1_4247">
            <a:extLst>
              <a:ext uri="{FF2B5EF4-FFF2-40B4-BE49-F238E27FC236}">
                <a16:creationId xmlns:a16="http://schemas.microsoft.com/office/drawing/2014/main" id="{2977B55B-9B62-0C5E-8855-8175E8675C5B}"/>
              </a:ext>
            </a:extLst>
          </p:cNvPr>
          <p:cNvSpPr/>
          <p:nvPr/>
        </p:nvSpPr>
        <p:spPr>
          <a:xfrm>
            <a:off x="5496163" y="3482236"/>
            <a:ext cx="453485" cy="190382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지급자변경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236;g27fe52d962f_1_4247">
            <a:extLst>
              <a:ext uri="{FF2B5EF4-FFF2-40B4-BE49-F238E27FC236}">
                <a16:creationId xmlns:a16="http://schemas.microsoft.com/office/drawing/2014/main" id="{F0EE535C-8056-8F90-9ECC-8654A6AF3979}"/>
              </a:ext>
            </a:extLst>
          </p:cNvPr>
          <p:cNvSpPr/>
          <p:nvPr/>
        </p:nvSpPr>
        <p:spPr>
          <a:xfrm>
            <a:off x="5496163" y="3779612"/>
            <a:ext cx="453485" cy="190382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지급자변경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236;g27fe52d962f_1_4247">
            <a:extLst>
              <a:ext uri="{FF2B5EF4-FFF2-40B4-BE49-F238E27FC236}">
                <a16:creationId xmlns:a16="http://schemas.microsoft.com/office/drawing/2014/main" id="{00821FD5-A469-F7BC-3FA5-C3B7DA7A149B}"/>
              </a:ext>
            </a:extLst>
          </p:cNvPr>
          <p:cNvSpPr/>
          <p:nvPr/>
        </p:nvSpPr>
        <p:spPr>
          <a:xfrm>
            <a:off x="5496163" y="4089456"/>
            <a:ext cx="453485" cy="190382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지급지변경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236;g27fe52d962f_1_4247">
            <a:extLst>
              <a:ext uri="{FF2B5EF4-FFF2-40B4-BE49-F238E27FC236}">
                <a16:creationId xmlns:a16="http://schemas.microsoft.com/office/drawing/2014/main" id="{D3930CDD-2F49-36F8-1BA9-977BD327A27D}"/>
              </a:ext>
            </a:extLst>
          </p:cNvPr>
          <p:cNvSpPr/>
          <p:nvPr/>
        </p:nvSpPr>
        <p:spPr>
          <a:xfrm>
            <a:off x="6028552" y="1179886"/>
            <a:ext cx="415544" cy="22819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699;g2fb18904de5_2_107">
            <a:extLst>
              <a:ext uri="{FF2B5EF4-FFF2-40B4-BE49-F238E27FC236}">
                <a16:creationId xmlns:a16="http://schemas.microsoft.com/office/drawing/2014/main" id="{91B572F2-7659-2922-9267-D9C80CA2F2E3}"/>
              </a:ext>
            </a:extLst>
          </p:cNvPr>
          <p:cNvSpPr/>
          <p:nvPr/>
        </p:nvSpPr>
        <p:spPr>
          <a:xfrm>
            <a:off x="5401767" y="21277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6777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2BA4223-7F98-3E46-5BBB-3E5B028C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5954EB-E438-95AB-CF44-CCD837F4B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895215"/>
            <a:ext cx="3985877" cy="3192701"/>
          </a:xfrm>
          <a:prstGeom prst="rect">
            <a:avLst/>
          </a:prstGeom>
        </p:spPr>
      </p:pic>
      <p:sp>
        <p:nvSpPr>
          <p:cNvPr id="8" name="Google Shape;1983;g2f2558950df_0_84">
            <a:extLst>
              <a:ext uri="{FF2B5EF4-FFF2-40B4-BE49-F238E27FC236}">
                <a16:creationId xmlns:a16="http://schemas.microsoft.com/office/drawing/2014/main" id="{5FC37AF5-4DBA-1AB7-1ECE-A26E6441AF28}"/>
              </a:ext>
            </a:extLst>
          </p:cNvPr>
          <p:cNvSpPr txBox="1"/>
          <p:nvPr/>
        </p:nvSpPr>
        <p:spPr>
          <a:xfrm>
            <a:off x="947814" y="585965"/>
            <a:ext cx="1495579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지급자선택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417;g28120bc8d10_0_0">
            <a:extLst>
              <a:ext uri="{FF2B5EF4-FFF2-40B4-BE49-F238E27FC236}">
                <a16:creationId xmlns:a16="http://schemas.microsoft.com/office/drawing/2014/main" id="{EFAF590D-AF51-B979-17CE-E33FE454EBB7}"/>
              </a:ext>
            </a:extLst>
          </p:cNvPr>
          <p:cNvSpPr/>
          <p:nvPr/>
        </p:nvSpPr>
        <p:spPr>
          <a:xfrm>
            <a:off x="200024" y="895215"/>
            <a:ext cx="4117975" cy="409247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422;g28120bc8d10_0_0">
            <a:extLst>
              <a:ext uri="{FF2B5EF4-FFF2-40B4-BE49-F238E27FC236}">
                <a16:creationId xmlns:a16="http://schemas.microsoft.com/office/drawing/2014/main" id="{2D8A77E7-72D8-20C6-E3CC-9D90712592FD}"/>
              </a:ext>
            </a:extLst>
          </p:cNvPr>
          <p:cNvSpPr/>
          <p:nvPr/>
        </p:nvSpPr>
        <p:spPr>
          <a:xfrm>
            <a:off x="279675" y="912665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지급자 선택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423;g28120bc8d10_0_0">
            <a:extLst>
              <a:ext uri="{FF2B5EF4-FFF2-40B4-BE49-F238E27FC236}">
                <a16:creationId xmlns:a16="http://schemas.microsoft.com/office/drawing/2014/main" id="{32B74C84-001F-E726-1B9F-48618974F4F0}"/>
              </a:ext>
            </a:extLst>
          </p:cNvPr>
          <p:cNvSpPr/>
          <p:nvPr/>
        </p:nvSpPr>
        <p:spPr>
          <a:xfrm>
            <a:off x="3987399" y="912665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" name="직선 연결선 30">
            <a:extLst>
              <a:ext uri="{FF2B5EF4-FFF2-40B4-BE49-F238E27FC236}">
                <a16:creationId xmlns:a16="http://schemas.microsoft.com/office/drawing/2014/main" id="{38B083D9-354F-0294-C60D-6BF0BE1400AC}"/>
              </a:ext>
            </a:extLst>
          </p:cNvPr>
          <p:cNvCxnSpPr>
            <a:cxnSpLocks/>
          </p:cNvCxnSpPr>
          <p:nvPr/>
        </p:nvCxnSpPr>
        <p:spPr>
          <a:xfrm>
            <a:off x="266271" y="1182665"/>
            <a:ext cx="399775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DE4731F-C76E-BC65-7D35-CEC24496B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851132"/>
              </p:ext>
            </p:extLst>
          </p:nvPr>
        </p:nvGraphicFramePr>
        <p:xfrm>
          <a:off x="279674" y="2525907"/>
          <a:ext cx="3949425" cy="130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1459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1147232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팀명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분당판교지점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홍길동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1234123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멀티서비스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62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39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14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57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33235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B9EF4AF-EBB4-3C24-A6A6-F326C5823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466887"/>
              </p:ext>
            </p:extLst>
          </p:nvPr>
        </p:nvGraphicFramePr>
        <p:xfrm>
          <a:off x="279673" y="1947591"/>
          <a:ext cx="3949427" cy="307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71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747588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10692">
                  <a:extLst>
                    <a:ext uri="{9D8B030D-6E8A-4147-A177-3AD203B41FA5}">
                      <a16:colId xmlns:a16="http://schemas.microsoft.com/office/drawing/2014/main" val="1259743374"/>
                    </a:ext>
                  </a:extLst>
                </a:gridCol>
                <a:gridCol w="757214">
                  <a:extLst>
                    <a:ext uri="{9D8B030D-6E8A-4147-A177-3AD203B41FA5}">
                      <a16:colId xmlns:a16="http://schemas.microsoft.com/office/drawing/2014/main" val="2523278834"/>
                    </a:ext>
                  </a:extLst>
                </a:gridCol>
                <a:gridCol w="407484">
                  <a:extLst>
                    <a:ext uri="{9D8B030D-6E8A-4147-A177-3AD203B41FA5}">
                      <a16:colId xmlns:a16="http://schemas.microsoft.com/office/drawing/2014/main" val="3619860680"/>
                    </a:ext>
                  </a:extLst>
                </a:gridCol>
                <a:gridCol w="611609">
                  <a:extLst>
                    <a:ext uri="{9D8B030D-6E8A-4147-A177-3AD203B41FA5}">
                      <a16:colId xmlns:a16="http://schemas.microsoft.com/office/drawing/2014/main" val="2190468114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713034913"/>
                    </a:ext>
                  </a:extLst>
                </a:gridCol>
              </a:tblGrid>
              <a:tr h="3072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지점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팀명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지금자명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사번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5" name="Google Shape;808;g28120bc8d10_0_307">
            <a:extLst>
              <a:ext uri="{FF2B5EF4-FFF2-40B4-BE49-F238E27FC236}">
                <a16:creationId xmlns:a16="http://schemas.microsoft.com/office/drawing/2014/main" id="{8FB6DD9F-ABD5-D3EC-E649-C5D61CEECB24}"/>
              </a:ext>
            </a:extLst>
          </p:cNvPr>
          <p:cNvSpPr/>
          <p:nvPr/>
        </p:nvSpPr>
        <p:spPr>
          <a:xfrm>
            <a:off x="279674" y="1714091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지급자 조회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808;g28120bc8d10_0_307">
            <a:extLst>
              <a:ext uri="{FF2B5EF4-FFF2-40B4-BE49-F238E27FC236}">
                <a16:creationId xmlns:a16="http://schemas.microsoft.com/office/drawing/2014/main" id="{9A6296F4-0C76-9258-EFE6-02E9BCD1BBA3}"/>
              </a:ext>
            </a:extLst>
          </p:cNvPr>
          <p:cNvSpPr/>
          <p:nvPr/>
        </p:nvSpPr>
        <p:spPr>
          <a:xfrm>
            <a:off x="279673" y="2304518"/>
            <a:ext cx="1715381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총 </a:t>
            </a:r>
            <a:r>
              <a:rPr lang="en-US" altLang="ko-KR" sz="7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0</a:t>
            </a:r>
            <a:r>
              <a:rPr lang="ko-KR" altLang="en-US" sz="7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건 </a:t>
            </a:r>
            <a:r>
              <a:rPr lang="en-US" altLang="ko-KR" sz="7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(</a:t>
            </a:r>
            <a:r>
              <a:rPr lang="ko-KR" altLang="en-US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자급자를 클릭하시면 추가됩니다</a:t>
            </a:r>
            <a:r>
              <a:rPr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r>
              <a:rPr lang="en-US" altLang="ko-KR" sz="7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)</a:t>
            </a:r>
            <a:endParaRPr sz="700" i="0" u="none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17" name="Google Shape;810;g28120bc8d10_0_307">
            <a:extLst>
              <a:ext uri="{FF2B5EF4-FFF2-40B4-BE49-F238E27FC236}">
                <a16:creationId xmlns:a16="http://schemas.microsoft.com/office/drawing/2014/main" id="{49DD73EF-A2B3-D926-31C4-8FEF951A4292}"/>
              </a:ext>
            </a:extLst>
          </p:cNvPr>
          <p:cNvSpPr/>
          <p:nvPr/>
        </p:nvSpPr>
        <p:spPr>
          <a:xfrm>
            <a:off x="2372771" y="4721271"/>
            <a:ext cx="720000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0E1611B-543D-1F97-8070-DC6EF1584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579142"/>
              </p:ext>
            </p:extLst>
          </p:nvPr>
        </p:nvGraphicFramePr>
        <p:xfrm>
          <a:off x="743317" y="2012156"/>
          <a:ext cx="726845" cy="171450"/>
        </p:xfrm>
        <a:graphic>
          <a:graphicData uri="http://schemas.openxmlformats.org/drawingml/2006/table">
            <a:tbl>
              <a:tblPr/>
              <a:tblGrid>
                <a:gridCol w="72684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961B934-7DCD-9E3B-65F2-2B257B599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247954"/>
              </p:ext>
            </p:extLst>
          </p:nvPr>
        </p:nvGraphicFramePr>
        <p:xfrm>
          <a:off x="1933805" y="2012156"/>
          <a:ext cx="726845" cy="171450"/>
        </p:xfrm>
        <a:graphic>
          <a:graphicData uri="http://schemas.openxmlformats.org/drawingml/2006/table">
            <a:tbl>
              <a:tblPr/>
              <a:tblGrid>
                <a:gridCol w="72684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40E9ABE5-BF18-9E7B-BF36-8D05890B5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466363"/>
              </p:ext>
            </p:extLst>
          </p:nvPr>
        </p:nvGraphicFramePr>
        <p:xfrm>
          <a:off x="2932228" y="2012156"/>
          <a:ext cx="726845" cy="171450"/>
        </p:xfrm>
        <a:graphic>
          <a:graphicData uri="http://schemas.openxmlformats.org/drawingml/2006/table">
            <a:tbl>
              <a:tblPr/>
              <a:tblGrid>
                <a:gridCol w="72684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2" name="Google Shape;2233;g27fe52d962f_1_4247">
            <a:extLst>
              <a:ext uri="{FF2B5EF4-FFF2-40B4-BE49-F238E27FC236}">
                <a16:creationId xmlns:a16="http://schemas.microsoft.com/office/drawing/2014/main" id="{C2872628-90BA-1185-3149-646E1A856CE8}"/>
              </a:ext>
            </a:extLst>
          </p:cNvPr>
          <p:cNvSpPr/>
          <p:nvPr/>
        </p:nvSpPr>
        <p:spPr>
          <a:xfrm>
            <a:off x="3791478" y="2012157"/>
            <a:ext cx="376581" cy="17145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810;g28120bc8d10_0_307">
            <a:extLst>
              <a:ext uri="{FF2B5EF4-FFF2-40B4-BE49-F238E27FC236}">
                <a16:creationId xmlns:a16="http://schemas.microsoft.com/office/drawing/2014/main" id="{17B27BFB-E4BB-A5B4-BFCE-EE4BCA5F23F4}"/>
              </a:ext>
            </a:extLst>
          </p:cNvPr>
          <p:cNvSpPr/>
          <p:nvPr/>
        </p:nvSpPr>
        <p:spPr>
          <a:xfrm>
            <a:off x="1577227" y="4721271"/>
            <a:ext cx="720000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808;g28120bc8d10_0_307">
            <a:extLst>
              <a:ext uri="{FF2B5EF4-FFF2-40B4-BE49-F238E27FC236}">
                <a16:creationId xmlns:a16="http://schemas.microsoft.com/office/drawing/2014/main" id="{BAB48733-BBEC-CC49-69BC-4D500B47D962}"/>
              </a:ext>
            </a:extLst>
          </p:cNvPr>
          <p:cNvSpPr/>
          <p:nvPr/>
        </p:nvSpPr>
        <p:spPr>
          <a:xfrm>
            <a:off x="279673" y="3879304"/>
            <a:ext cx="1063151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선택된 지급자 </a:t>
            </a:r>
            <a:r>
              <a:rPr lang="en-US" altLang="ko-KR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i="0" u="none" strike="noStrike" cap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1/1</a:t>
            </a:r>
            <a:r>
              <a:rPr lang="ko-KR" altLang="en-US" sz="700" b="1" i="0" u="none" strike="noStrike" cap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r>
              <a:rPr lang="en-US" altLang="ko-KR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C1FBD06-9E9B-7924-3525-534EFBCC0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011675"/>
              </p:ext>
            </p:extLst>
          </p:nvPr>
        </p:nvGraphicFramePr>
        <p:xfrm>
          <a:off x="266271" y="4115191"/>
          <a:ext cx="3949427" cy="4888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942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4888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23" name="Google Shape;1658;g27fc35ecc8f_0_48">
            <a:extLst>
              <a:ext uri="{FF2B5EF4-FFF2-40B4-BE49-F238E27FC236}">
                <a16:creationId xmlns:a16="http://schemas.microsoft.com/office/drawing/2014/main" id="{C97E2D8C-726A-B9A5-2129-21D9D886E37D}"/>
              </a:ext>
            </a:extLst>
          </p:cNvPr>
          <p:cNvSpPr/>
          <p:nvPr/>
        </p:nvSpPr>
        <p:spPr>
          <a:xfrm>
            <a:off x="338282" y="4182630"/>
            <a:ext cx="563329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홍길동</a:t>
            </a:r>
            <a:endParaRPr sz="500" b="1" i="0" strike="noStrike" cap="none" dirty="0"/>
          </a:p>
        </p:txBody>
      </p:sp>
      <p:sp>
        <p:nvSpPr>
          <p:cNvPr id="26" name="Google Shape;1659;g27fc35ecc8f_0_48">
            <a:extLst>
              <a:ext uri="{FF2B5EF4-FFF2-40B4-BE49-F238E27FC236}">
                <a16:creationId xmlns:a16="http://schemas.microsoft.com/office/drawing/2014/main" id="{B3FB5020-5900-36EC-7751-15C2EDA082AD}"/>
              </a:ext>
            </a:extLst>
          </p:cNvPr>
          <p:cNvSpPr/>
          <p:nvPr/>
        </p:nvSpPr>
        <p:spPr>
          <a:xfrm>
            <a:off x="729675" y="4216742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379D049-671C-6510-3B01-EFEFA0F87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935835"/>
              </p:ext>
            </p:extLst>
          </p:nvPr>
        </p:nvGraphicFramePr>
        <p:xfrm>
          <a:off x="266271" y="1240617"/>
          <a:ext cx="3949427" cy="4658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942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44540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* 지급자를 조회하시고 지급자를 클릭하시면 아래 선택된 지급자에 추가됩니다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* 상품의 개수만큼 지급자를 선택해 주십시오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지급자 중복가능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* 선택한 지급자에서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ko-KR" altLang="en-US" sz="6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를</a:t>
                      </a: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클릭하시면 지급자에서 제외합니다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28" name="Google Shape;1659;g27fc35ecc8f_0_48">
            <a:extLst>
              <a:ext uri="{FF2B5EF4-FFF2-40B4-BE49-F238E27FC236}">
                <a16:creationId xmlns:a16="http://schemas.microsoft.com/office/drawing/2014/main" id="{09DD54B3-3EF3-E8E0-4B57-1FAD2E7BE218}"/>
              </a:ext>
            </a:extLst>
          </p:cNvPr>
          <p:cNvSpPr/>
          <p:nvPr/>
        </p:nvSpPr>
        <p:spPr>
          <a:xfrm>
            <a:off x="1076333" y="157377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810;g28120bc8d10_0_307">
            <a:extLst>
              <a:ext uri="{FF2B5EF4-FFF2-40B4-BE49-F238E27FC236}">
                <a16:creationId xmlns:a16="http://schemas.microsoft.com/office/drawing/2014/main" id="{A4B54954-1D26-A93A-DEAE-A2142F0901EC}"/>
              </a:ext>
            </a:extLst>
          </p:cNvPr>
          <p:cNvSpPr/>
          <p:nvPr/>
        </p:nvSpPr>
        <p:spPr>
          <a:xfrm>
            <a:off x="3791477" y="3927874"/>
            <a:ext cx="420899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일괄삭제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983;g2f2558950df_0_84">
            <a:extLst>
              <a:ext uri="{FF2B5EF4-FFF2-40B4-BE49-F238E27FC236}">
                <a16:creationId xmlns:a16="http://schemas.microsoft.com/office/drawing/2014/main" id="{95B56776-73C9-49D0-94E6-DF738A37822C}"/>
              </a:ext>
            </a:extLst>
          </p:cNvPr>
          <p:cNvSpPr txBox="1"/>
          <p:nvPr/>
        </p:nvSpPr>
        <p:spPr>
          <a:xfrm>
            <a:off x="6289416" y="593307"/>
            <a:ext cx="1495579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인수증출력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모달화면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1570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16897</TotalTime>
  <Words>1784</Words>
  <Application>Microsoft Office PowerPoint</Application>
  <PresentationFormat>A4 용지(210x297mm)</PresentationFormat>
  <Paragraphs>730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Aptos</vt:lpstr>
      <vt:lpstr>Aptos Display</vt:lpstr>
      <vt:lpstr>Malgun Gothic Semilight</vt:lpstr>
      <vt:lpstr>Noto Sans KR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bitcube</cp:lastModifiedBy>
  <cp:revision>68</cp:revision>
  <dcterms:created xsi:type="dcterms:W3CDTF">2024-10-08T00:49:16Z</dcterms:created>
  <dcterms:modified xsi:type="dcterms:W3CDTF">2024-11-18T07:16:53Z</dcterms:modified>
</cp:coreProperties>
</file>