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73" r:id="rId4"/>
    <p:sldId id="314" r:id="rId5"/>
    <p:sldId id="284" r:id="rId6"/>
    <p:sldId id="285" r:id="rId7"/>
    <p:sldId id="286" r:id="rId8"/>
    <p:sldId id="301" r:id="rId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187"/>
  </p:normalViewPr>
  <p:slideViewPr>
    <p:cSldViewPr snapToGrid="0">
      <p:cViewPr varScale="1">
        <p:scale>
          <a:sx n="172" d="100"/>
          <a:sy n="172" d="100"/>
        </p:scale>
        <p:origin x="616" y="200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kplaza.kr/menu/order/delivery/deliListBuy.sys?_menuId=13834#;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menu/order/delivery/deliListBuy.sys?_menuId=13834#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menu/order/delivery/deliListBuy.sys?_menuId=13834#;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kplaza.kr/menu/order/delivery/deliListBuy.sys?_menuId=13834#;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2602F-A155-6BEA-DC65-D170F824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2698440-E704-84BA-EBD8-45633240B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52699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5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618F-F1EA-B7AE-13DB-0A9D7FD4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691235-50A0-BC9F-4D73-601DDB5554F2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AB35D82-A473-62D8-BE30-05DC57E5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11359"/>
              </p:ext>
            </p:extLst>
          </p:nvPr>
        </p:nvGraphicFramePr>
        <p:xfrm>
          <a:off x="151106" y="847789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상품인수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반품신청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인수이력조회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81796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지급조회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A2AD989-A50F-54A6-B913-C17C1EC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3AA8C-18E3-A119-777C-F028BC95B66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1C0EA-1C5B-F23A-CD05-9E6C5814C9E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26E20F-F3C3-D161-BC71-285CAC71A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59000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ADA2974-4675-5222-1927-8143DA630696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06E9B2D-7BE5-55FD-CC13-B7F7DB4BC5E5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7DC69A6-6A0A-DA34-B89C-6605A536C99D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7C7CE3F-EC97-7E6F-F903-BAD3298522F9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51C6755-81DB-054C-4A10-88E70E2AC0D6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B58CD45-E9FF-5180-D428-8F1917201E74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AB5606F-AB45-9BF5-B330-206C57D1156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6873C4EA-2699-14F7-542E-C5BD95E2737D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144BF1D-1770-6733-A81D-F57C953EEC40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26B3DC8-E7B5-2A30-2FF5-D9400EBBFCDB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C6A133D-1F8A-2BDD-1968-C23A32F65004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0C35ADFF-4AD0-F0C1-7705-24A069AACBF7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0D24095-2BD5-27A8-12A2-4658672F2901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8923D31-968C-838C-01BE-F03F9B62CD67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EB62CB6E-5420-9C11-646C-F7B15A5796E4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86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2A6C-B416-D365-2E84-006909279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6E2E454-F473-6265-E67F-D7716ECD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2042"/>
              </p:ext>
            </p:extLst>
          </p:nvPr>
        </p:nvGraphicFramePr>
        <p:xfrm>
          <a:off x="200025" y="1648507"/>
          <a:ext cx="6361642" cy="3988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1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673798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5744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183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1,000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1,000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9277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E9654B8-5F95-3AC1-2A37-0682D0BD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19074-5380-61CF-52DC-FF6C4D4880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상품인수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1738B-4242-0272-7B7F-F4A97168DB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C25A3A-FB80-3257-4B1F-D5BD42EC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02556"/>
              </p:ext>
            </p:extLst>
          </p:nvPr>
        </p:nvGraphicFramePr>
        <p:xfrm>
          <a:off x="7858125" y="426720"/>
          <a:ext cx="2047875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상품인수 화면 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주문 일괄 인수확인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배송추적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배송추적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인수증출력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인수증출력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8F7E670-0B22-5E7A-8202-5D8995872384}"/>
              </a:ext>
            </a:extLst>
          </p:cNvPr>
          <p:cNvSpPr txBox="1"/>
          <p:nvPr/>
        </p:nvSpPr>
        <p:spPr>
          <a:xfrm>
            <a:off x="116755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FCCC894-9D22-FA5A-354F-A2B6EC59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34077"/>
              </p:ext>
            </p:extLst>
          </p:nvPr>
        </p:nvGraphicFramePr>
        <p:xfrm>
          <a:off x="200023" y="898734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07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742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58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3589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609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18425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77DFC1A0-5288-F297-CA59-976DDA3FDB57}"/>
              </a:ext>
            </a:extLst>
          </p:cNvPr>
          <p:cNvSpPr/>
          <p:nvPr/>
        </p:nvSpPr>
        <p:spPr>
          <a:xfrm>
            <a:off x="6028550" y="931937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8146682-521C-5012-7ED5-420D835B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96744"/>
              </p:ext>
            </p:extLst>
          </p:nvPr>
        </p:nvGraphicFramePr>
        <p:xfrm>
          <a:off x="732017" y="96031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8D441A-93E3-23D7-EE77-07D293CD8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6759"/>
              </p:ext>
            </p:extLst>
          </p:nvPr>
        </p:nvGraphicFramePr>
        <p:xfrm>
          <a:off x="5761566" y="139092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8D05AF1B-D696-1768-12B4-98BB8DC77DA3}"/>
              </a:ext>
            </a:extLst>
          </p:cNvPr>
          <p:cNvGrpSpPr/>
          <p:nvPr/>
        </p:nvGrpSpPr>
        <p:grpSpPr>
          <a:xfrm>
            <a:off x="2081240" y="5717630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D2401556-4133-46EF-D584-D55EA8225CB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81C36E05-9F9A-0BFA-6216-BC7797EB66B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FC878EC3-3D77-1DB8-C858-46785C61E49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49079A74-519B-FD81-9AE9-EFEF6CEFBD6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6A48B43C-E2B5-E117-3D5D-562B9D56E4D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5C6E1EB4-EF30-59B7-4263-A2E83CAA4EB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4162EFC7-6062-D4B4-C2D3-7F5E86D68EF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5A10DE51-1A6D-316E-A616-F26EFA26CA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A61701B5-36C5-B435-261C-3781900FCA2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D6B462A9-7836-58D5-A273-D0766C8D05D2}"/>
              </a:ext>
            </a:extLst>
          </p:cNvPr>
          <p:cNvSpPr/>
          <p:nvPr/>
        </p:nvSpPr>
        <p:spPr>
          <a:xfrm>
            <a:off x="5049708" y="1384288"/>
            <a:ext cx="67319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4D25ED13-2595-2B20-6303-36692C8A0EF8}"/>
              </a:ext>
            </a:extLst>
          </p:cNvPr>
          <p:cNvSpPr txBox="1"/>
          <p:nvPr/>
        </p:nvSpPr>
        <p:spPr>
          <a:xfrm>
            <a:off x="125403" y="1302720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109D0DD3-324E-2B87-B9EA-E8FFCE20CE51}"/>
              </a:ext>
            </a:extLst>
          </p:cNvPr>
          <p:cNvSpPr/>
          <p:nvPr/>
        </p:nvSpPr>
        <p:spPr>
          <a:xfrm>
            <a:off x="4337850" y="1384288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A05E1897-A9AC-A087-920C-E005A5B47926}"/>
              </a:ext>
            </a:extLst>
          </p:cNvPr>
          <p:cNvSpPr/>
          <p:nvPr/>
        </p:nvSpPr>
        <p:spPr>
          <a:xfrm>
            <a:off x="4208429" y="12807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7E24ED69-E53B-604C-407E-BC27A9D26441}"/>
              </a:ext>
            </a:extLst>
          </p:cNvPr>
          <p:cNvSpPr/>
          <p:nvPr/>
        </p:nvSpPr>
        <p:spPr>
          <a:xfrm>
            <a:off x="1321706" y="19137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AA8B732F-9660-266A-AF22-606AD88FE83F}"/>
              </a:ext>
            </a:extLst>
          </p:cNvPr>
          <p:cNvSpPr/>
          <p:nvPr/>
        </p:nvSpPr>
        <p:spPr>
          <a:xfrm>
            <a:off x="5925399" y="18100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94A76749-3CA3-E313-BB2B-557C2DAB5082}"/>
              </a:ext>
            </a:extLst>
          </p:cNvPr>
          <p:cNvSpPr/>
          <p:nvPr/>
        </p:nvSpPr>
        <p:spPr>
          <a:xfrm>
            <a:off x="3190229" y="19137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7919EF61-536E-E57F-C5FE-A7EFC0B51E2D}"/>
              </a:ext>
            </a:extLst>
          </p:cNvPr>
          <p:cNvSpPr/>
          <p:nvPr/>
        </p:nvSpPr>
        <p:spPr>
          <a:xfrm>
            <a:off x="5005791" y="12807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AEEF611-F89F-6316-CE52-9A6F34A6F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06660"/>
              </p:ext>
            </p:extLst>
          </p:nvPr>
        </p:nvGraphicFramePr>
        <p:xfrm>
          <a:off x="3736308" y="954985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30248B6-B90A-B441-7049-8BEB7CA6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8891"/>
              </p:ext>
            </p:extLst>
          </p:nvPr>
        </p:nvGraphicFramePr>
        <p:xfrm>
          <a:off x="4412566" y="954985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D159AF89-4C95-2A67-2762-FE327C07F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4589" y="949091"/>
            <a:ext cx="164242" cy="188524"/>
          </a:xfrm>
          <a:prstGeom prst="rect">
            <a:avLst/>
          </a:prstGeom>
        </p:spPr>
      </p:pic>
      <p:pic>
        <p:nvPicPr>
          <p:cNvPr id="34" name="그래픽 33" descr="일일 일정표 단색으로 채워진">
            <a:extLst>
              <a:ext uri="{FF2B5EF4-FFF2-40B4-BE49-F238E27FC236}">
                <a16:creationId xmlns:a16="http://schemas.microsoft.com/office/drawing/2014/main" id="{7D961DB7-7AC9-6491-7D63-581B20E95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2071" y="949091"/>
            <a:ext cx="164242" cy="188524"/>
          </a:xfrm>
          <a:prstGeom prst="rect">
            <a:avLst/>
          </a:prstGeom>
        </p:spPr>
      </p:pic>
      <p:sp>
        <p:nvSpPr>
          <p:cNvPr id="41" name="Google Shape;2236;g27fe52d962f_1_4247">
            <a:extLst>
              <a:ext uri="{FF2B5EF4-FFF2-40B4-BE49-F238E27FC236}">
                <a16:creationId xmlns:a16="http://schemas.microsoft.com/office/drawing/2014/main" id="{36EBADBA-5EDC-E988-E198-200802738156}"/>
              </a:ext>
            </a:extLst>
          </p:cNvPr>
          <p:cNvSpPr/>
          <p:nvPr/>
        </p:nvSpPr>
        <p:spPr>
          <a:xfrm>
            <a:off x="5080049" y="95241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6;g27fe52d962f_1_4247">
            <a:extLst>
              <a:ext uri="{FF2B5EF4-FFF2-40B4-BE49-F238E27FC236}">
                <a16:creationId xmlns:a16="http://schemas.microsoft.com/office/drawing/2014/main" id="{D52DFFFC-7748-EF34-E0D2-01AADA041C49}"/>
              </a:ext>
            </a:extLst>
          </p:cNvPr>
          <p:cNvSpPr/>
          <p:nvPr/>
        </p:nvSpPr>
        <p:spPr>
          <a:xfrm>
            <a:off x="5357247" y="95241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6;g27fe52d962f_1_4247">
            <a:extLst>
              <a:ext uri="{FF2B5EF4-FFF2-40B4-BE49-F238E27FC236}">
                <a16:creationId xmlns:a16="http://schemas.microsoft.com/office/drawing/2014/main" id="{784AFF2B-07AD-B8AE-833F-5AD341E37B37}"/>
              </a:ext>
            </a:extLst>
          </p:cNvPr>
          <p:cNvSpPr/>
          <p:nvPr/>
        </p:nvSpPr>
        <p:spPr>
          <a:xfrm>
            <a:off x="5633305" y="95241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E071197-6630-0FA7-8E5D-5789E2166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67408"/>
              </p:ext>
            </p:extLst>
          </p:nvPr>
        </p:nvGraphicFramePr>
        <p:xfrm>
          <a:off x="2219117" y="96037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확인란 선택됨 단색으로 채워진">
            <a:extLst>
              <a:ext uri="{FF2B5EF4-FFF2-40B4-BE49-F238E27FC236}">
                <a16:creationId xmlns:a16="http://schemas.microsoft.com/office/drawing/2014/main" id="{39FD9203-7ADD-2BFF-5604-E11D71D5F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1715232"/>
            <a:ext cx="236572" cy="236572"/>
          </a:xfrm>
          <a:prstGeom prst="rect">
            <a:avLst/>
          </a:prstGeom>
        </p:spPr>
      </p:pic>
      <p:pic>
        <p:nvPicPr>
          <p:cNvPr id="7" name="그래픽 6" descr="확인란 선택됨 단색으로 채워진">
            <a:extLst>
              <a:ext uri="{FF2B5EF4-FFF2-40B4-BE49-F238E27FC236}">
                <a16:creationId xmlns:a16="http://schemas.microsoft.com/office/drawing/2014/main" id="{85869F63-1C14-B201-AAE2-C1E036600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2197226"/>
            <a:ext cx="236572" cy="236572"/>
          </a:xfrm>
          <a:prstGeom prst="rect">
            <a:avLst/>
          </a:prstGeom>
        </p:spPr>
      </p:pic>
      <p:pic>
        <p:nvPicPr>
          <p:cNvPr id="8" name="그래픽 7" descr="확인란 선택됨 단색으로 채워진">
            <a:extLst>
              <a:ext uri="{FF2B5EF4-FFF2-40B4-BE49-F238E27FC236}">
                <a16:creationId xmlns:a16="http://schemas.microsoft.com/office/drawing/2014/main" id="{651FABC4-8983-3F6F-7038-32B757B79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2787837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B774F0EA-3B61-D2D0-BF49-03E0AEACC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3389368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06DCEB78-C159-AF81-C430-C0FE6FB3D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4025446"/>
            <a:ext cx="236572" cy="236572"/>
          </a:xfrm>
          <a:prstGeom prst="rect">
            <a:avLst/>
          </a:prstGeom>
        </p:spPr>
      </p:pic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C31F7311-C8BC-4C13-22CA-6F4030239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4636006"/>
            <a:ext cx="236572" cy="236572"/>
          </a:xfrm>
          <a:prstGeom prst="rect">
            <a:avLst/>
          </a:prstGeom>
        </p:spPr>
      </p:pic>
      <p:pic>
        <p:nvPicPr>
          <p:cNvPr id="29" name="그래픽 28" descr="확인란 선택됨 단색으로 채워진">
            <a:extLst>
              <a:ext uri="{FF2B5EF4-FFF2-40B4-BE49-F238E27FC236}">
                <a16:creationId xmlns:a16="http://schemas.microsoft.com/office/drawing/2014/main" id="{95B22AB7-A557-B036-3318-E806DF543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5234539"/>
            <a:ext cx="236572" cy="236572"/>
          </a:xfrm>
          <a:prstGeom prst="rect">
            <a:avLst/>
          </a:prstGeom>
        </p:spPr>
      </p:pic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DE7B806-EC56-A2FC-5815-F93C676D837E}"/>
              </a:ext>
            </a:extLst>
          </p:cNvPr>
          <p:cNvSpPr/>
          <p:nvPr/>
        </p:nvSpPr>
        <p:spPr>
          <a:xfrm>
            <a:off x="5952676" y="2035029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5BD6B917-0EAF-6008-09AD-0FED1FF1248D}"/>
              </a:ext>
            </a:extLst>
          </p:cNvPr>
          <p:cNvSpPr/>
          <p:nvPr/>
        </p:nvSpPr>
        <p:spPr>
          <a:xfrm>
            <a:off x="5952676" y="2217579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842C86E7-C450-38BA-EFEF-AE2FAF49FD04}"/>
              </a:ext>
            </a:extLst>
          </p:cNvPr>
          <p:cNvSpPr/>
          <p:nvPr/>
        </p:nvSpPr>
        <p:spPr>
          <a:xfrm>
            <a:off x="5952676" y="2404103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6;g27fe52d962f_1_4247">
            <a:extLst>
              <a:ext uri="{FF2B5EF4-FFF2-40B4-BE49-F238E27FC236}">
                <a16:creationId xmlns:a16="http://schemas.microsoft.com/office/drawing/2014/main" id="{B5C1E9DA-3529-9FE6-482A-68125CD165C4}"/>
              </a:ext>
            </a:extLst>
          </p:cNvPr>
          <p:cNvSpPr/>
          <p:nvPr/>
        </p:nvSpPr>
        <p:spPr>
          <a:xfrm>
            <a:off x="5952676" y="2645589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C332EE83-C72B-5DAA-FFC0-7985B4096887}"/>
              </a:ext>
            </a:extLst>
          </p:cNvPr>
          <p:cNvSpPr/>
          <p:nvPr/>
        </p:nvSpPr>
        <p:spPr>
          <a:xfrm>
            <a:off x="5952676" y="2828139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44B0D717-FA26-CEAB-A0C7-D3AE61B83600}"/>
              </a:ext>
            </a:extLst>
          </p:cNvPr>
          <p:cNvSpPr/>
          <p:nvPr/>
        </p:nvSpPr>
        <p:spPr>
          <a:xfrm>
            <a:off x="5952676" y="3014663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6;g27fe52d962f_1_4247">
            <a:extLst>
              <a:ext uri="{FF2B5EF4-FFF2-40B4-BE49-F238E27FC236}">
                <a16:creationId xmlns:a16="http://schemas.microsoft.com/office/drawing/2014/main" id="{FC73DD61-4225-2CC7-A530-E1A63D98D489}"/>
              </a:ext>
            </a:extLst>
          </p:cNvPr>
          <p:cNvSpPr/>
          <p:nvPr/>
        </p:nvSpPr>
        <p:spPr>
          <a:xfrm>
            <a:off x="5952676" y="324412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6;g27fe52d962f_1_4247">
            <a:extLst>
              <a:ext uri="{FF2B5EF4-FFF2-40B4-BE49-F238E27FC236}">
                <a16:creationId xmlns:a16="http://schemas.microsoft.com/office/drawing/2014/main" id="{2EE091F9-7C63-DAB1-BE4C-773766DEFAF5}"/>
              </a:ext>
            </a:extLst>
          </p:cNvPr>
          <p:cNvSpPr/>
          <p:nvPr/>
        </p:nvSpPr>
        <p:spPr>
          <a:xfrm>
            <a:off x="5952676" y="342667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4603BF02-123C-D33B-E015-64412C54E139}"/>
              </a:ext>
            </a:extLst>
          </p:cNvPr>
          <p:cNvSpPr/>
          <p:nvPr/>
        </p:nvSpPr>
        <p:spPr>
          <a:xfrm>
            <a:off x="5952676" y="3613196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3309EAB8-6103-9DA9-39F1-75A9872F8A81}"/>
              </a:ext>
            </a:extLst>
          </p:cNvPr>
          <p:cNvSpPr/>
          <p:nvPr/>
        </p:nvSpPr>
        <p:spPr>
          <a:xfrm>
            <a:off x="5952676" y="385906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96441635-1463-58A1-AB22-0FF69F59B415}"/>
              </a:ext>
            </a:extLst>
          </p:cNvPr>
          <p:cNvSpPr/>
          <p:nvPr/>
        </p:nvSpPr>
        <p:spPr>
          <a:xfrm>
            <a:off x="5952676" y="404161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1142440C-439B-3F88-5867-9F747DEFB963}"/>
              </a:ext>
            </a:extLst>
          </p:cNvPr>
          <p:cNvSpPr/>
          <p:nvPr/>
        </p:nvSpPr>
        <p:spPr>
          <a:xfrm>
            <a:off x="5952676" y="422814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F1B009A8-B13E-751B-B443-63CF45C313EE}"/>
              </a:ext>
            </a:extLst>
          </p:cNvPr>
          <p:cNvSpPr/>
          <p:nvPr/>
        </p:nvSpPr>
        <p:spPr>
          <a:xfrm>
            <a:off x="5952676" y="446962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4907B2A5-0B33-6630-14A4-59A842A8CBEA}"/>
              </a:ext>
            </a:extLst>
          </p:cNvPr>
          <p:cNvSpPr/>
          <p:nvPr/>
        </p:nvSpPr>
        <p:spPr>
          <a:xfrm>
            <a:off x="5952676" y="465217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CA5C554-4965-BA08-44EF-466EEC809F3E}"/>
              </a:ext>
            </a:extLst>
          </p:cNvPr>
          <p:cNvSpPr/>
          <p:nvPr/>
        </p:nvSpPr>
        <p:spPr>
          <a:xfrm>
            <a:off x="5952676" y="483870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C6FA46FC-1293-67D6-E319-DE4ADA6AED18}"/>
              </a:ext>
            </a:extLst>
          </p:cNvPr>
          <p:cNvSpPr/>
          <p:nvPr/>
        </p:nvSpPr>
        <p:spPr>
          <a:xfrm>
            <a:off x="5952676" y="5068161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9C7521EB-A343-0AB4-C984-6474F72FE6F3}"/>
              </a:ext>
            </a:extLst>
          </p:cNvPr>
          <p:cNvSpPr/>
          <p:nvPr/>
        </p:nvSpPr>
        <p:spPr>
          <a:xfrm>
            <a:off x="5952676" y="5250711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4E6A45C2-4035-F41C-5B0C-B2F55440382B}"/>
              </a:ext>
            </a:extLst>
          </p:cNvPr>
          <p:cNvSpPr/>
          <p:nvPr/>
        </p:nvSpPr>
        <p:spPr>
          <a:xfrm>
            <a:off x="5952676" y="5437235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417;g28120bc8d10_0_0">
            <a:extLst>
              <a:ext uri="{FF2B5EF4-FFF2-40B4-BE49-F238E27FC236}">
                <a16:creationId xmlns:a16="http://schemas.microsoft.com/office/drawing/2014/main" id="{0E5BD7C1-410C-2510-EF34-85BA109B0A14}"/>
              </a:ext>
            </a:extLst>
          </p:cNvPr>
          <p:cNvSpPr/>
          <p:nvPr/>
        </p:nvSpPr>
        <p:spPr>
          <a:xfrm>
            <a:off x="4574954" y="5769572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22;g28120bc8d10_0_0">
            <a:extLst>
              <a:ext uri="{FF2B5EF4-FFF2-40B4-BE49-F238E27FC236}">
                <a16:creationId xmlns:a16="http://schemas.microsoft.com/office/drawing/2014/main" id="{4C2DC980-5964-9482-D907-163B5C352B14}"/>
              </a:ext>
            </a:extLst>
          </p:cNvPr>
          <p:cNvSpPr/>
          <p:nvPr/>
        </p:nvSpPr>
        <p:spPr>
          <a:xfrm>
            <a:off x="4654604" y="5787021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423;g28120bc8d10_0_0">
            <a:extLst>
              <a:ext uri="{FF2B5EF4-FFF2-40B4-BE49-F238E27FC236}">
                <a16:creationId xmlns:a16="http://schemas.microsoft.com/office/drawing/2014/main" id="{8D28041F-F4BD-AC3D-304B-3DDCA5AFCEC3}"/>
              </a:ext>
            </a:extLst>
          </p:cNvPr>
          <p:cNvSpPr/>
          <p:nvPr/>
        </p:nvSpPr>
        <p:spPr>
          <a:xfrm>
            <a:off x="6550963" y="5787021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" name="직선 연결선 30">
            <a:extLst>
              <a:ext uri="{FF2B5EF4-FFF2-40B4-BE49-F238E27FC236}">
                <a16:creationId xmlns:a16="http://schemas.microsoft.com/office/drawing/2014/main" id="{DF2FAA49-DD1A-7988-50D0-EA61F951B1FF}"/>
              </a:ext>
            </a:extLst>
          </p:cNvPr>
          <p:cNvCxnSpPr>
            <a:cxnSpLocks/>
          </p:cNvCxnSpPr>
          <p:nvPr/>
        </p:nvCxnSpPr>
        <p:spPr>
          <a:xfrm>
            <a:off x="4641200" y="605702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71368AA-EEF4-22CD-8B52-018F04EB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90478"/>
              </p:ext>
            </p:extLst>
          </p:nvPr>
        </p:nvGraphicFramePr>
        <p:xfrm>
          <a:off x="4654603" y="6148593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E80F5C62-50AA-CA72-2E30-9ACFB3E0D19D}"/>
              </a:ext>
            </a:extLst>
          </p:cNvPr>
          <p:cNvSpPr/>
          <p:nvPr/>
        </p:nvSpPr>
        <p:spPr>
          <a:xfrm>
            <a:off x="5793127" y="6515462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810;g28120bc8d10_0_307">
            <a:extLst>
              <a:ext uri="{FF2B5EF4-FFF2-40B4-BE49-F238E27FC236}">
                <a16:creationId xmlns:a16="http://schemas.microsoft.com/office/drawing/2014/main" id="{40801D6F-7A21-B6B6-B84E-D4051FC3D85D}"/>
              </a:ext>
            </a:extLst>
          </p:cNvPr>
          <p:cNvSpPr/>
          <p:nvPr/>
        </p:nvSpPr>
        <p:spPr>
          <a:xfrm>
            <a:off x="5325622" y="6515462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05ECCB3A-0030-2463-79B4-2453C1C33E78}"/>
              </a:ext>
            </a:extLst>
          </p:cNvPr>
          <p:cNvCxnSpPr>
            <a:cxnSpLocks/>
            <a:stCxn id="56" idx="2"/>
            <a:endCxn id="31" idx="0"/>
          </p:cNvCxnSpPr>
          <p:nvPr/>
        </p:nvCxnSpPr>
        <p:spPr>
          <a:xfrm rot="16200000" flipH="1">
            <a:off x="3101374" y="3142087"/>
            <a:ext cx="4200559" cy="105441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Google Shape;417;g28120bc8d10_0_0">
            <a:extLst>
              <a:ext uri="{FF2B5EF4-FFF2-40B4-BE49-F238E27FC236}">
                <a16:creationId xmlns:a16="http://schemas.microsoft.com/office/drawing/2014/main" id="{596A53C9-94A9-BE98-2CDF-33983142560C}"/>
              </a:ext>
            </a:extLst>
          </p:cNvPr>
          <p:cNvSpPr/>
          <p:nvPr/>
        </p:nvSpPr>
        <p:spPr>
          <a:xfrm>
            <a:off x="7018981" y="3865725"/>
            <a:ext cx="2844650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422;g28120bc8d10_0_0">
            <a:extLst>
              <a:ext uri="{FF2B5EF4-FFF2-40B4-BE49-F238E27FC236}">
                <a16:creationId xmlns:a16="http://schemas.microsoft.com/office/drawing/2014/main" id="{2F96C712-7FAE-88A7-45CF-102695C888E8}"/>
              </a:ext>
            </a:extLst>
          </p:cNvPr>
          <p:cNvSpPr/>
          <p:nvPr/>
        </p:nvSpPr>
        <p:spPr>
          <a:xfrm>
            <a:off x="7098631" y="388317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423;g28120bc8d10_0_0">
            <a:extLst>
              <a:ext uri="{FF2B5EF4-FFF2-40B4-BE49-F238E27FC236}">
                <a16:creationId xmlns:a16="http://schemas.microsoft.com/office/drawing/2014/main" id="{0F1BC0E3-F497-EBEB-0240-ACD639C95067}"/>
              </a:ext>
            </a:extLst>
          </p:cNvPr>
          <p:cNvSpPr/>
          <p:nvPr/>
        </p:nvSpPr>
        <p:spPr>
          <a:xfrm>
            <a:off x="9531429" y="388317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" name="직선 연결선 30">
            <a:extLst>
              <a:ext uri="{FF2B5EF4-FFF2-40B4-BE49-F238E27FC236}">
                <a16:creationId xmlns:a16="http://schemas.microsoft.com/office/drawing/2014/main" id="{DD4146DD-C070-FC6E-1D45-1CE8F18C751A}"/>
              </a:ext>
            </a:extLst>
          </p:cNvPr>
          <p:cNvCxnSpPr>
            <a:cxnSpLocks/>
          </p:cNvCxnSpPr>
          <p:nvPr/>
        </p:nvCxnSpPr>
        <p:spPr>
          <a:xfrm>
            <a:off x="7085227" y="4153175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B24B8AB4-2EBB-DB5F-F892-6C2E7593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04007"/>
              </p:ext>
            </p:extLst>
          </p:nvPr>
        </p:nvGraphicFramePr>
        <p:xfrm>
          <a:off x="7098630" y="5001904"/>
          <a:ext cx="2670012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94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618942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70979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283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12:14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지점도착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17:59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16:22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북진구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집하완료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B6A1DAB2-8A92-8B51-D20E-29EE6C2D5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10979"/>
              </p:ext>
            </p:extLst>
          </p:nvPr>
        </p:nvGraphicFramePr>
        <p:xfrm>
          <a:off x="7098630" y="4381959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88391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969720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광케이블 명찰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배송사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39252536120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84" name="Google Shape;808;g28120bc8d10_0_307">
            <a:extLst>
              <a:ext uri="{FF2B5EF4-FFF2-40B4-BE49-F238E27FC236}">
                <a16:creationId xmlns:a16="http://schemas.microsoft.com/office/drawing/2014/main" id="{6D5F67BE-1DB5-7EEE-C80A-A8363BC5937C}"/>
              </a:ext>
            </a:extLst>
          </p:cNvPr>
          <p:cNvSpPr/>
          <p:nvPr/>
        </p:nvSpPr>
        <p:spPr>
          <a:xfrm>
            <a:off x="7098630" y="4160844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08;g28120bc8d10_0_307">
            <a:extLst>
              <a:ext uri="{FF2B5EF4-FFF2-40B4-BE49-F238E27FC236}">
                <a16:creationId xmlns:a16="http://schemas.microsoft.com/office/drawing/2014/main" id="{599DBED8-FF7F-2E07-C920-782275A417BD}"/>
              </a:ext>
            </a:extLst>
          </p:cNvPr>
          <p:cNvSpPr/>
          <p:nvPr/>
        </p:nvSpPr>
        <p:spPr>
          <a:xfrm>
            <a:off x="7098630" y="4780515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10;g28120bc8d10_0_307">
            <a:extLst>
              <a:ext uri="{FF2B5EF4-FFF2-40B4-BE49-F238E27FC236}">
                <a16:creationId xmlns:a16="http://schemas.microsoft.com/office/drawing/2014/main" id="{39E69AAC-9794-DA50-5BE7-F6617B82753B}"/>
              </a:ext>
            </a:extLst>
          </p:cNvPr>
          <p:cNvSpPr/>
          <p:nvPr/>
        </p:nvSpPr>
        <p:spPr>
          <a:xfrm>
            <a:off x="8154560" y="6564509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BD09A1F4-8792-1F25-27D2-425E5D9EAAB9}"/>
              </a:ext>
            </a:extLst>
          </p:cNvPr>
          <p:cNvCxnSpPr>
            <a:cxnSpLocks/>
            <a:stCxn id="50" idx="3"/>
            <a:endCxn id="78" idx="0"/>
          </p:cNvCxnSpPr>
          <p:nvPr/>
        </p:nvCxnSpPr>
        <p:spPr>
          <a:xfrm>
            <a:off x="6481939" y="2300768"/>
            <a:ext cx="1959367" cy="156495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8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57FF6-1CC9-9AC5-EB95-CE3326F1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8085358-159A-791C-E718-B8ADD5B1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6B5F5F-115F-F126-0DE1-C513A5F4CAE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F07B6-4280-AED3-64D3-AE2E2D066F87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반품신청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7BB28-426F-5CF5-800E-4F0C5A6EF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3598"/>
              </p:ext>
            </p:extLst>
          </p:nvPr>
        </p:nvGraphicFramePr>
        <p:xfrm>
          <a:off x="7858125" y="426720"/>
          <a:ext cx="2047875" cy="297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현황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테이블 및 데이터 영역은 기존 프로세스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반품반려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반품요청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3722CD9C-213D-23BC-5E77-4F4B361FEE3A}"/>
              </a:ext>
            </a:extLst>
          </p:cNvPr>
          <p:cNvSpPr txBox="1"/>
          <p:nvPr/>
        </p:nvSpPr>
        <p:spPr>
          <a:xfrm>
            <a:off x="116757" y="572997"/>
            <a:ext cx="1445303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E3B4AC6-DC79-FEBF-6CD6-C1CA46913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1444"/>
              </p:ext>
            </p:extLst>
          </p:nvPr>
        </p:nvGraphicFramePr>
        <p:xfrm>
          <a:off x="5761568" y="192446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D89844D3-C893-C989-5717-9CC9414FEB1D}"/>
              </a:ext>
            </a:extLst>
          </p:cNvPr>
          <p:cNvSpPr txBox="1"/>
          <p:nvPr/>
        </p:nvSpPr>
        <p:spPr>
          <a:xfrm>
            <a:off x="125405" y="1836259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8CDC71-B51C-719D-A758-04ECC2889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27008"/>
              </p:ext>
            </p:extLst>
          </p:nvPr>
        </p:nvGraphicFramePr>
        <p:xfrm>
          <a:off x="200025" y="868254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0702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1386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8936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3713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61147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공급사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B8FB0F08-DD2F-176D-7229-DF5DFCD75F92}"/>
              </a:ext>
            </a:extLst>
          </p:cNvPr>
          <p:cNvSpPr/>
          <p:nvPr/>
        </p:nvSpPr>
        <p:spPr>
          <a:xfrm>
            <a:off x="6028552" y="119241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C506B6-DFB5-1D80-027E-DCCEEEE7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651"/>
              </p:ext>
            </p:extLst>
          </p:nvPr>
        </p:nvGraphicFramePr>
        <p:xfrm>
          <a:off x="4840949" y="93652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3D52D6F-A479-9C71-D787-D64AB2446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47283"/>
              </p:ext>
            </p:extLst>
          </p:nvPr>
        </p:nvGraphicFramePr>
        <p:xfrm>
          <a:off x="3121795" y="92989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1491345-ADC7-7CE4-E24D-BEB889B67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03058"/>
              </p:ext>
            </p:extLst>
          </p:nvPr>
        </p:nvGraphicFramePr>
        <p:xfrm>
          <a:off x="768580" y="923253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8FE1073-41EA-A9E6-A005-865DC6232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39244"/>
              </p:ext>
            </p:extLst>
          </p:nvPr>
        </p:nvGraphicFramePr>
        <p:xfrm>
          <a:off x="1562060" y="923253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8DDB9211-C78C-E7C3-39E3-4DBE00294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8049" y="917359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B169A8D1-18FE-1C86-4B11-66B74032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2754" y="917359"/>
            <a:ext cx="164242" cy="188524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98AF000-2ACC-4635-DBB1-FB754906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78296"/>
              </p:ext>
            </p:extLst>
          </p:nvPr>
        </p:nvGraphicFramePr>
        <p:xfrm>
          <a:off x="768580" y="1520056"/>
          <a:ext cx="1508416" cy="171450"/>
        </p:xfrm>
        <a:graphic>
          <a:graphicData uri="http://schemas.openxmlformats.org/drawingml/2006/table">
            <a:tbl>
              <a:tblPr/>
              <a:tblGrid>
                <a:gridCol w="1508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A667E1A-0FF9-2007-CA06-C15E340E2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03347"/>
              </p:ext>
            </p:extLst>
          </p:nvPr>
        </p:nvGraphicFramePr>
        <p:xfrm>
          <a:off x="3121795" y="151873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327B12E-78B5-1E6F-C4A1-5373BF76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14391"/>
              </p:ext>
            </p:extLst>
          </p:nvPr>
        </p:nvGraphicFramePr>
        <p:xfrm>
          <a:off x="768580" y="1220785"/>
          <a:ext cx="1508416" cy="171450"/>
        </p:xfrm>
        <a:graphic>
          <a:graphicData uri="http://schemas.openxmlformats.org/drawingml/2006/table">
            <a:tbl>
              <a:tblPr/>
              <a:tblGrid>
                <a:gridCol w="1508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8E8D486-F6BE-7586-585C-1BC2A2D05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04819"/>
              </p:ext>
            </p:extLst>
          </p:nvPr>
        </p:nvGraphicFramePr>
        <p:xfrm>
          <a:off x="3121795" y="122078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C085DD0-8066-1586-284C-189F4705E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82321"/>
              </p:ext>
            </p:extLst>
          </p:nvPr>
        </p:nvGraphicFramePr>
        <p:xfrm>
          <a:off x="4840949" y="122078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5644F02D-8BC5-CEC0-3D3C-FC53F6B827B5}"/>
              </a:ext>
            </a:extLst>
          </p:cNvPr>
          <p:cNvSpPr/>
          <p:nvPr/>
        </p:nvSpPr>
        <p:spPr>
          <a:xfrm>
            <a:off x="3035409" y="8228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0E03A8AD-EA41-9204-8671-E9A69AF0B6A2}"/>
              </a:ext>
            </a:extLst>
          </p:cNvPr>
          <p:cNvSpPr/>
          <p:nvPr/>
        </p:nvSpPr>
        <p:spPr>
          <a:xfrm>
            <a:off x="4762000" y="8228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44E5039-3D2E-AFF4-EF7C-37C790E2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28067"/>
              </p:ext>
            </p:extLst>
          </p:nvPr>
        </p:nvGraphicFramePr>
        <p:xfrm>
          <a:off x="200025" y="2139389"/>
          <a:ext cx="6361642" cy="3988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016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4413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79473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58581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  <a:gridCol w="65224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57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92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반품반려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grpSp>
        <p:nvGrpSpPr>
          <p:cNvPr id="57" name="Google Shape;1698;g2fb18904de5_2_107">
            <a:extLst>
              <a:ext uri="{FF2B5EF4-FFF2-40B4-BE49-F238E27FC236}">
                <a16:creationId xmlns:a16="http://schemas.microsoft.com/office/drawing/2014/main" id="{3F988C7D-8545-86DA-05AA-0CDD54594D2C}"/>
              </a:ext>
            </a:extLst>
          </p:cNvPr>
          <p:cNvGrpSpPr/>
          <p:nvPr/>
        </p:nvGrpSpPr>
        <p:grpSpPr>
          <a:xfrm>
            <a:off x="2081240" y="6208512"/>
            <a:ext cx="2265000" cy="180000"/>
            <a:chOff x="4065288" y="6528825"/>
            <a:chExt cx="2265000" cy="180000"/>
          </a:xfrm>
        </p:grpSpPr>
        <p:sp>
          <p:nvSpPr>
            <p:cNvPr id="58" name="Google Shape;1699;g2fb18904de5_2_107">
              <a:extLst>
                <a:ext uri="{FF2B5EF4-FFF2-40B4-BE49-F238E27FC236}">
                  <a16:creationId xmlns:a16="http://schemas.microsoft.com/office/drawing/2014/main" id="{9F8D5360-B5A6-34E4-EA8B-3C5CAD57E96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0;g2fb18904de5_2_107">
              <a:extLst>
                <a:ext uri="{FF2B5EF4-FFF2-40B4-BE49-F238E27FC236}">
                  <a16:creationId xmlns:a16="http://schemas.microsoft.com/office/drawing/2014/main" id="{31919D23-EE87-1D6A-8E76-68EAA5703F5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1;g2fb18904de5_2_107">
              <a:extLst>
                <a:ext uri="{FF2B5EF4-FFF2-40B4-BE49-F238E27FC236}">
                  <a16:creationId xmlns:a16="http://schemas.microsoft.com/office/drawing/2014/main" id="{A599FD70-96BA-13A5-BDF1-543464BA7E9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2;g2fb18904de5_2_107">
              <a:extLst>
                <a:ext uri="{FF2B5EF4-FFF2-40B4-BE49-F238E27FC236}">
                  <a16:creationId xmlns:a16="http://schemas.microsoft.com/office/drawing/2014/main" id="{808D7774-77B6-B958-560C-AAF7917063F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3;g2fb18904de5_2_107">
              <a:extLst>
                <a:ext uri="{FF2B5EF4-FFF2-40B4-BE49-F238E27FC236}">
                  <a16:creationId xmlns:a16="http://schemas.microsoft.com/office/drawing/2014/main" id="{41FD7292-0199-7B2E-76DE-4C43B32E9C2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4;g2fb18904de5_2_107">
              <a:extLst>
                <a:ext uri="{FF2B5EF4-FFF2-40B4-BE49-F238E27FC236}">
                  <a16:creationId xmlns:a16="http://schemas.microsoft.com/office/drawing/2014/main" id="{237EDFF9-E894-CC89-1141-782FB8F2EF1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5;g2fb18904de5_2_107">
              <a:extLst>
                <a:ext uri="{FF2B5EF4-FFF2-40B4-BE49-F238E27FC236}">
                  <a16:creationId xmlns:a16="http://schemas.microsoft.com/office/drawing/2014/main" id="{00EA912B-A213-E8FF-204A-94658AFCED9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6;g2fb18904de5_2_107">
              <a:extLst>
                <a:ext uri="{FF2B5EF4-FFF2-40B4-BE49-F238E27FC236}">
                  <a16:creationId xmlns:a16="http://schemas.microsoft.com/office/drawing/2014/main" id="{B527E6F2-288D-3253-0003-9AFE4AE4101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7;g2fb18904de5_2_107">
              <a:extLst>
                <a:ext uri="{FF2B5EF4-FFF2-40B4-BE49-F238E27FC236}">
                  <a16:creationId xmlns:a16="http://schemas.microsoft.com/office/drawing/2014/main" id="{B9620F8E-7900-1200-306B-66DEC748878F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243108F6-C998-45C5-CDE4-29862E4730FD}"/>
              </a:ext>
            </a:extLst>
          </p:cNvPr>
          <p:cNvSpPr/>
          <p:nvPr/>
        </p:nvSpPr>
        <p:spPr>
          <a:xfrm>
            <a:off x="1321706" y="24046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26E4E8A6-7C0E-DBB9-1476-F0E2DE568897}"/>
              </a:ext>
            </a:extLst>
          </p:cNvPr>
          <p:cNvSpPr/>
          <p:nvPr/>
        </p:nvSpPr>
        <p:spPr>
          <a:xfrm>
            <a:off x="6008799" y="25361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759407C3-EAB8-CEEA-E782-6949447FF8BA}"/>
              </a:ext>
            </a:extLst>
          </p:cNvPr>
          <p:cNvSpPr/>
          <p:nvPr/>
        </p:nvSpPr>
        <p:spPr>
          <a:xfrm>
            <a:off x="3190229" y="24046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6;g27fe52d962f_1_4247">
            <a:extLst>
              <a:ext uri="{FF2B5EF4-FFF2-40B4-BE49-F238E27FC236}">
                <a16:creationId xmlns:a16="http://schemas.microsoft.com/office/drawing/2014/main" id="{9D28AD89-1AC0-D078-3780-A2C1BEF975DB}"/>
              </a:ext>
            </a:extLst>
          </p:cNvPr>
          <p:cNvSpPr/>
          <p:nvPr/>
        </p:nvSpPr>
        <p:spPr>
          <a:xfrm>
            <a:off x="5952676" y="2707640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236;g27fe52d962f_1_4247">
            <a:extLst>
              <a:ext uri="{FF2B5EF4-FFF2-40B4-BE49-F238E27FC236}">
                <a16:creationId xmlns:a16="http://schemas.microsoft.com/office/drawing/2014/main" id="{364A46E5-AAF3-E5F3-69AD-1E6F2F1D35F7}"/>
              </a:ext>
            </a:extLst>
          </p:cNvPr>
          <p:cNvSpPr/>
          <p:nvPr/>
        </p:nvSpPr>
        <p:spPr>
          <a:xfrm>
            <a:off x="5952676" y="3295916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236;g27fe52d962f_1_4247">
            <a:extLst>
              <a:ext uri="{FF2B5EF4-FFF2-40B4-BE49-F238E27FC236}">
                <a16:creationId xmlns:a16="http://schemas.microsoft.com/office/drawing/2014/main" id="{EF4DDF56-89B6-8447-335B-93B9128FF61E}"/>
              </a:ext>
            </a:extLst>
          </p:cNvPr>
          <p:cNvSpPr/>
          <p:nvPr/>
        </p:nvSpPr>
        <p:spPr>
          <a:xfrm>
            <a:off x="5952676" y="390959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417;g28120bc8d10_0_0">
            <a:extLst>
              <a:ext uri="{FF2B5EF4-FFF2-40B4-BE49-F238E27FC236}">
                <a16:creationId xmlns:a16="http://schemas.microsoft.com/office/drawing/2014/main" id="{8EB92037-C625-1321-5B6D-022915C43A2D}"/>
              </a:ext>
            </a:extLst>
          </p:cNvPr>
          <p:cNvSpPr/>
          <p:nvPr/>
        </p:nvSpPr>
        <p:spPr>
          <a:xfrm>
            <a:off x="6848493" y="3687899"/>
            <a:ext cx="2980016" cy="304470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422;g28120bc8d10_0_0">
            <a:extLst>
              <a:ext uri="{FF2B5EF4-FFF2-40B4-BE49-F238E27FC236}">
                <a16:creationId xmlns:a16="http://schemas.microsoft.com/office/drawing/2014/main" id="{D3BD2680-513E-1C9B-167B-8B2CF0231F2A}"/>
              </a:ext>
            </a:extLst>
          </p:cNvPr>
          <p:cNvSpPr/>
          <p:nvPr/>
        </p:nvSpPr>
        <p:spPr>
          <a:xfrm>
            <a:off x="6928143" y="368598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423;g28120bc8d10_0_0">
            <a:extLst>
              <a:ext uri="{FF2B5EF4-FFF2-40B4-BE49-F238E27FC236}">
                <a16:creationId xmlns:a16="http://schemas.microsoft.com/office/drawing/2014/main" id="{D2407F15-B56B-D534-5F09-A8CC85F01C6D}"/>
              </a:ext>
            </a:extLst>
          </p:cNvPr>
          <p:cNvSpPr/>
          <p:nvPr/>
        </p:nvSpPr>
        <p:spPr>
          <a:xfrm>
            <a:off x="9470879" y="368598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직선 연결선 30">
            <a:extLst>
              <a:ext uri="{FF2B5EF4-FFF2-40B4-BE49-F238E27FC236}">
                <a16:creationId xmlns:a16="http://schemas.microsoft.com/office/drawing/2014/main" id="{A3BB9C55-D5C8-0160-D4A6-8A113D69B4CB}"/>
              </a:ext>
            </a:extLst>
          </p:cNvPr>
          <p:cNvCxnSpPr>
            <a:cxnSpLocks/>
          </p:cNvCxnSpPr>
          <p:nvPr/>
        </p:nvCxnSpPr>
        <p:spPr>
          <a:xfrm>
            <a:off x="6914739" y="3955983"/>
            <a:ext cx="280709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92D10965-F378-3615-382F-3AFB1DC3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08847"/>
              </p:ext>
            </p:extLst>
          </p:nvPr>
        </p:nvGraphicFramePr>
        <p:xfrm>
          <a:off x="6928142" y="4054663"/>
          <a:ext cx="2793687" cy="2302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2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434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상품정보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kumimoji="0" lang="en-US" altLang="ko-KR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46070"/>
                  </a:ext>
                </a:extLst>
              </a:tr>
              <a:tr h="3078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반품요청수량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07860"/>
                  </a:ext>
                </a:extLst>
              </a:tr>
              <a:tr h="3078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상품제고개수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371374"/>
                  </a:ext>
                </a:extLst>
              </a:tr>
              <a:tr h="1252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5" name="Google Shape;810;g28120bc8d10_0_307">
            <a:extLst>
              <a:ext uri="{FF2B5EF4-FFF2-40B4-BE49-F238E27FC236}">
                <a16:creationId xmlns:a16="http://schemas.microsoft.com/office/drawing/2014/main" id="{4BAADFA2-309A-A199-0EB9-249296EB4F78}"/>
              </a:ext>
            </a:extLst>
          </p:cNvPr>
          <p:cNvSpPr/>
          <p:nvPr/>
        </p:nvSpPr>
        <p:spPr>
          <a:xfrm>
            <a:off x="8334198" y="646611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10;g28120bc8d10_0_307">
            <a:extLst>
              <a:ext uri="{FF2B5EF4-FFF2-40B4-BE49-F238E27FC236}">
                <a16:creationId xmlns:a16="http://schemas.microsoft.com/office/drawing/2014/main" id="{EC9B47A7-F184-AF2C-2B94-A036B9B1DE0E}"/>
              </a:ext>
            </a:extLst>
          </p:cNvPr>
          <p:cNvSpPr/>
          <p:nvPr/>
        </p:nvSpPr>
        <p:spPr>
          <a:xfrm>
            <a:off x="7866693" y="646611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꺾인 연결선[E] 62">
            <a:extLst>
              <a:ext uri="{FF2B5EF4-FFF2-40B4-BE49-F238E27FC236}">
                <a16:creationId xmlns:a16="http://schemas.microsoft.com/office/drawing/2014/main" id="{40AF9115-5042-D049-8F7C-3BFECDC7435D}"/>
              </a:ext>
            </a:extLst>
          </p:cNvPr>
          <p:cNvCxnSpPr>
            <a:cxnSpLocks/>
            <a:stCxn id="77" idx="3"/>
            <a:endCxn id="100" idx="1"/>
          </p:cNvCxnSpPr>
          <p:nvPr/>
        </p:nvCxnSpPr>
        <p:spPr>
          <a:xfrm>
            <a:off x="6481939" y="2790829"/>
            <a:ext cx="366554" cy="2419424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B7C1ECCD-B8AD-6369-6C09-E6C371F07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54131"/>
              </p:ext>
            </p:extLst>
          </p:nvPr>
        </p:nvGraphicFramePr>
        <p:xfrm>
          <a:off x="7531713" y="4549008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5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46248-C81E-8D71-7C5A-0F8C5EF2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E74AF04-6103-3E53-CB09-0F93DEFB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81EA0-50E6-C101-2E58-A1860B83D09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인수이력조회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B8582-ECA7-9E2D-06B7-FD30172E77D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인수이력조회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E9D39A-4841-925E-C57C-597698D6A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89897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인수이력조회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인수증출력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인수증출력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E3756B87-3D6D-0302-1015-BBB545E63966}"/>
              </a:ext>
            </a:extLst>
          </p:cNvPr>
          <p:cNvSpPr txBox="1"/>
          <p:nvPr/>
        </p:nvSpPr>
        <p:spPr>
          <a:xfrm>
            <a:off x="116757" y="572997"/>
            <a:ext cx="1692973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3D23271-3556-6470-B633-1ED53EE1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28004"/>
              </p:ext>
            </p:extLst>
          </p:nvPr>
        </p:nvGraphicFramePr>
        <p:xfrm>
          <a:off x="200025" y="86825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4431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400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5615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5529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F40F1A85-42D6-2D0B-ACA1-6FCC515B3F08}"/>
              </a:ext>
            </a:extLst>
          </p:cNvPr>
          <p:cNvSpPr/>
          <p:nvPr/>
        </p:nvSpPr>
        <p:spPr>
          <a:xfrm>
            <a:off x="6028552" y="104875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9797140-4FBF-5116-C0F7-284E734C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87998"/>
              </p:ext>
            </p:extLst>
          </p:nvPr>
        </p:nvGraphicFramePr>
        <p:xfrm>
          <a:off x="2338162" y="929890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158C2C6-4AC7-3C75-0AD7-B8100AD9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40943"/>
              </p:ext>
            </p:extLst>
          </p:nvPr>
        </p:nvGraphicFramePr>
        <p:xfrm>
          <a:off x="3131642" y="929890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9E6ED28E-66BC-C85C-24E6-20594D12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7631" y="923996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02EFD0ED-5321-7457-CB58-1CAD3F806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2336" y="923996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14A4AD4-9439-9255-B9F8-10537A260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6172"/>
              </p:ext>
            </p:extLst>
          </p:nvPr>
        </p:nvGraphicFramePr>
        <p:xfrm>
          <a:off x="768580" y="92989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F4A0352-37A6-025C-F0EA-162B2E9DD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84891"/>
              </p:ext>
            </p:extLst>
          </p:nvPr>
        </p:nvGraphicFramePr>
        <p:xfrm>
          <a:off x="4513230" y="929890"/>
          <a:ext cx="1322341" cy="171450"/>
        </p:xfrm>
        <a:graphic>
          <a:graphicData uri="http://schemas.openxmlformats.org/drawingml/2006/table">
            <a:tbl>
              <a:tblPr/>
              <a:tblGrid>
                <a:gridCol w="132234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7A86755-01FA-CA0B-5A00-E851203BC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37947"/>
              </p:ext>
            </p:extLst>
          </p:nvPr>
        </p:nvGraphicFramePr>
        <p:xfrm>
          <a:off x="768580" y="122897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AA5F9E3-3724-441F-AE5C-ABDDDA84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25765"/>
              </p:ext>
            </p:extLst>
          </p:nvPr>
        </p:nvGraphicFramePr>
        <p:xfrm>
          <a:off x="5761568" y="165558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7B600AEE-3A7A-0958-7F35-C4615484FF8F}"/>
              </a:ext>
            </a:extLst>
          </p:cNvPr>
          <p:cNvSpPr txBox="1"/>
          <p:nvPr/>
        </p:nvSpPr>
        <p:spPr>
          <a:xfrm>
            <a:off x="125405" y="1567377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7247FE54-2581-B668-024B-99837447E4D4}"/>
              </a:ext>
            </a:extLst>
          </p:cNvPr>
          <p:cNvSpPr/>
          <p:nvPr/>
        </p:nvSpPr>
        <p:spPr>
          <a:xfrm>
            <a:off x="635792" y="11260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B85DF14C-4668-C252-F4FB-DF30827D8343}"/>
              </a:ext>
            </a:extLst>
          </p:cNvPr>
          <p:cNvSpPr/>
          <p:nvPr/>
        </p:nvSpPr>
        <p:spPr>
          <a:xfrm>
            <a:off x="6161618" y="22743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AEC9A63-4279-DAD6-1C9B-C3AFCF43C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36783"/>
              </p:ext>
            </p:extLst>
          </p:nvPr>
        </p:nvGraphicFramePr>
        <p:xfrm>
          <a:off x="200025" y="1870507"/>
          <a:ext cx="6361644" cy="3988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5877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74258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75970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  <a:gridCol w="475970">
                  <a:extLst>
                    <a:ext uri="{9D8B030D-6E8A-4147-A177-3AD203B41FA5}">
                      <a16:colId xmlns:a16="http://schemas.microsoft.com/office/drawing/2014/main" val="2406137644"/>
                    </a:ext>
                  </a:extLst>
                </a:gridCol>
                <a:gridCol w="60344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57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92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grpSp>
        <p:nvGrpSpPr>
          <p:cNvPr id="51" name="Google Shape;1698;g2fb18904de5_2_107">
            <a:extLst>
              <a:ext uri="{FF2B5EF4-FFF2-40B4-BE49-F238E27FC236}">
                <a16:creationId xmlns:a16="http://schemas.microsoft.com/office/drawing/2014/main" id="{E69789A7-BFD2-323F-9889-1156086B24B8}"/>
              </a:ext>
            </a:extLst>
          </p:cNvPr>
          <p:cNvGrpSpPr/>
          <p:nvPr/>
        </p:nvGrpSpPr>
        <p:grpSpPr>
          <a:xfrm>
            <a:off x="2081240" y="5939630"/>
            <a:ext cx="2265000" cy="180000"/>
            <a:chOff x="4065288" y="6528825"/>
            <a:chExt cx="2265000" cy="180000"/>
          </a:xfrm>
        </p:grpSpPr>
        <p:sp>
          <p:nvSpPr>
            <p:cNvPr id="52" name="Google Shape;1699;g2fb18904de5_2_107">
              <a:extLst>
                <a:ext uri="{FF2B5EF4-FFF2-40B4-BE49-F238E27FC236}">
                  <a16:creationId xmlns:a16="http://schemas.microsoft.com/office/drawing/2014/main" id="{4F986C1D-1F82-C87F-35AE-4CC5E93D14C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1700;g2fb18904de5_2_107">
              <a:extLst>
                <a:ext uri="{FF2B5EF4-FFF2-40B4-BE49-F238E27FC236}">
                  <a16:creationId xmlns:a16="http://schemas.microsoft.com/office/drawing/2014/main" id="{8E0BE319-43A2-DE42-F0FD-6ECBD87A180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01;g2fb18904de5_2_107">
              <a:extLst>
                <a:ext uri="{FF2B5EF4-FFF2-40B4-BE49-F238E27FC236}">
                  <a16:creationId xmlns:a16="http://schemas.microsoft.com/office/drawing/2014/main" id="{046B25DB-DB00-2A0D-D779-EC450D63CF6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1702;g2fb18904de5_2_107">
              <a:extLst>
                <a:ext uri="{FF2B5EF4-FFF2-40B4-BE49-F238E27FC236}">
                  <a16:creationId xmlns:a16="http://schemas.microsoft.com/office/drawing/2014/main" id="{ED5E5922-2107-4057-F56F-030342E05231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1703;g2fb18904de5_2_107">
              <a:extLst>
                <a:ext uri="{FF2B5EF4-FFF2-40B4-BE49-F238E27FC236}">
                  <a16:creationId xmlns:a16="http://schemas.microsoft.com/office/drawing/2014/main" id="{2852EDDF-4EF5-0E5E-D638-3E2257B98BE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1704;g2fb18904de5_2_107">
              <a:extLst>
                <a:ext uri="{FF2B5EF4-FFF2-40B4-BE49-F238E27FC236}">
                  <a16:creationId xmlns:a16="http://schemas.microsoft.com/office/drawing/2014/main" id="{1E49F3CB-EA3B-03AF-7717-B80B4BDEE5A7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5;g2fb18904de5_2_107">
              <a:extLst>
                <a:ext uri="{FF2B5EF4-FFF2-40B4-BE49-F238E27FC236}">
                  <a16:creationId xmlns:a16="http://schemas.microsoft.com/office/drawing/2014/main" id="{2E8E07AF-BB0E-6ED9-853D-FD8966F0CB6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6;g2fb18904de5_2_107">
              <a:extLst>
                <a:ext uri="{FF2B5EF4-FFF2-40B4-BE49-F238E27FC236}">
                  <a16:creationId xmlns:a16="http://schemas.microsoft.com/office/drawing/2014/main" id="{89BD6339-BF3F-850A-1C10-48C110799F6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7;g2fb18904de5_2_107">
              <a:extLst>
                <a:ext uri="{FF2B5EF4-FFF2-40B4-BE49-F238E27FC236}">
                  <a16:creationId xmlns:a16="http://schemas.microsoft.com/office/drawing/2014/main" id="{8B578636-E778-950A-A010-5442AF370BB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17B2762E-490B-57D7-6191-6E2BECC68F4C}"/>
              </a:ext>
            </a:extLst>
          </p:cNvPr>
          <p:cNvSpPr/>
          <p:nvPr/>
        </p:nvSpPr>
        <p:spPr>
          <a:xfrm>
            <a:off x="1524366" y="22663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F6941428-8138-E58D-D03A-CAED1493733B}"/>
              </a:ext>
            </a:extLst>
          </p:cNvPr>
          <p:cNvSpPr/>
          <p:nvPr/>
        </p:nvSpPr>
        <p:spPr>
          <a:xfrm>
            <a:off x="3000822" y="22663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D5706C67-FC3B-C55D-8A65-2389324AC582}"/>
              </a:ext>
            </a:extLst>
          </p:cNvPr>
          <p:cNvSpPr/>
          <p:nvPr/>
        </p:nvSpPr>
        <p:spPr>
          <a:xfrm>
            <a:off x="6000146" y="246923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18610B39-0474-3102-EDFF-D6AF0E24791E}"/>
              </a:ext>
            </a:extLst>
          </p:cNvPr>
          <p:cNvSpPr/>
          <p:nvPr/>
        </p:nvSpPr>
        <p:spPr>
          <a:xfrm>
            <a:off x="6000146" y="3057514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41B6C040-0B9D-07EA-A261-DCA8BC5539E6}"/>
              </a:ext>
            </a:extLst>
          </p:cNvPr>
          <p:cNvSpPr/>
          <p:nvPr/>
        </p:nvSpPr>
        <p:spPr>
          <a:xfrm>
            <a:off x="6000146" y="3671190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751D5B93-2D9C-F6C6-721F-1188FE2524F1}"/>
              </a:ext>
            </a:extLst>
          </p:cNvPr>
          <p:cNvSpPr/>
          <p:nvPr/>
        </p:nvSpPr>
        <p:spPr>
          <a:xfrm>
            <a:off x="6000146" y="432343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2A882C00-14DC-9CEC-5938-3DF62AB281CF}"/>
              </a:ext>
            </a:extLst>
          </p:cNvPr>
          <p:cNvSpPr/>
          <p:nvPr/>
        </p:nvSpPr>
        <p:spPr>
          <a:xfrm>
            <a:off x="6000146" y="4911714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01A74126-01E2-F2B8-D867-C81CE308B8E4}"/>
              </a:ext>
            </a:extLst>
          </p:cNvPr>
          <p:cNvSpPr/>
          <p:nvPr/>
        </p:nvSpPr>
        <p:spPr>
          <a:xfrm>
            <a:off x="6000146" y="5525390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731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C634F-2840-5CCB-0DFC-2CDBFC27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7DFD481-DFF6-5658-2863-F1B346EA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75014"/>
              </p:ext>
            </p:extLst>
          </p:nvPr>
        </p:nvGraphicFramePr>
        <p:xfrm>
          <a:off x="200023" y="1875711"/>
          <a:ext cx="6361643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29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77175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24509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11616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홍오동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홍육동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홍칠동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BFA81CA-78E2-CCF0-3E82-D3E1A9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CBB3E-76B4-C73B-5FCB-5EAFA6966ED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DA9E5-C88D-D2FE-DF42-22A42698B034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안전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E97B8-7561-6E4A-9103-789A3C31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63727"/>
              </p:ext>
            </p:extLst>
          </p:nvPr>
        </p:nvGraphicFramePr>
        <p:xfrm>
          <a:off x="7858125" y="426720"/>
          <a:ext cx="2047875" cy="464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지급조회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지급자선택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1A5413D-9AA0-3E17-8792-CD4B97F2F5B9}"/>
              </a:ext>
            </a:extLst>
          </p:cNvPr>
          <p:cNvSpPr txBox="1"/>
          <p:nvPr/>
        </p:nvSpPr>
        <p:spPr>
          <a:xfrm>
            <a:off x="116757" y="57299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지급조회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F1756C9-8C49-5519-EEE7-80577C8E5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40884"/>
              </p:ext>
            </p:extLst>
          </p:nvPr>
        </p:nvGraphicFramePr>
        <p:xfrm>
          <a:off x="200025" y="86825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6226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1794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445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1052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93DB8DAC-895A-854B-3777-E497573CBCFB}"/>
              </a:ext>
            </a:extLst>
          </p:cNvPr>
          <p:cNvSpPr/>
          <p:nvPr/>
        </p:nvSpPr>
        <p:spPr>
          <a:xfrm>
            <a:off x="6026240" y="915596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77C9C7F-E08A-C9F7-69B0-2F35AB843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25466"/>
              </p:ext>
            </p:extLst>
          </p:nvPr>
        </p:nvGraphicFramePr>
        <p:xfrm>
          <a:off x="4559324" y="929890"/>
          <a:ext cx="1276248" cy="171450"/>
        </p:xfrm>
        <a:graphic>
          <a:graphicData uri="http://schemas.openxmlformats.org/drawingml/2006/table">
            <a:tbl>
              <a:tblPr/>
              <a:tblGrid>
                <a:gridCol w="12762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856CD3E-4F34-F21D-5583-5D56E20A6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18689"/>
              </p:ext>
            </p:extLst>
          </p:nvPr>
        </p:nvGraphicFramePr>
        <p:xfrm>
          <a:off x="5761568" y="165676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AC98DD7B-C2BE-F575-6118-895F9CF2BCF5}"/>
              </a:ext>
            </a:extLst>
          </p:cNvPr>
          <p:cNvGrpSpPr/>
          <p:nvPr/>
        </p:nvGrpSpPr>
        <p:grpSpPr>
          <a:xfrm>
            <a:off x="2248344" y="4475470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A2FDBCD2-5FE4-F17B-5788-611BC501EEEF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5816E275-6650-40F8-7141-04B4A0BA582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87C50AE6-D518-1833-EC61-ADE2E37013E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7C6F627-F327-8685-CBEB-A59749377F5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7ED2C545-471B-2F0C-917D-E75F9AF6E14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42D2D4CC-47A4-5218-7404-088C49D2187E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90AE4475-40EA-A7FA-3C84-6DEDE009567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1DB69E1-32B3-20B7-73EF-743BA0F234E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F0401690-367B-6AF8-107A-167C7A3CEEB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A02B9E8C-5A24-0198-C7EF-519EE16A06DD}"/>
              </a:ext>
            </a:extLst>
          </p:cNvPr>
          <p:cNvSpPr txBox="1"/>
          <p:nvPr/>
        </p:nvSpPr>
        <p:spPr>
          <a:xfrm>
            <a:off x="125405" y="1568556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B5F198-A2BC-DBED-E94B-39370F6E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35793"/>
              </p:ext>
            </p:extLst>
          </p:nvPr>
        </p:nvGraphicFramePr>
        <p:xfrm>
          <a:off x="764135" y="930540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3DB969-FE0F-BE69-94D6-DAED4F22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253"/>
              </p:ext>
            </p:extLst>
          </p:nvPr>
        </p:nvGraphicFramePr>
        <p:xfrm>
          <a:off x="1557615" y="930540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8" name="그래픽 7" descr="일일 일정표 단색으로 채워진">
            <a:extLst>
              <a:ext uri="{FF2B5EF4-FFF2-40B4-BE49-F238E27FC236}">
                <a16:creationId xmlns:a16="http://schemas.microsoft.com/office/drawing/2014/main" id="{9CFC0213-86D3-5EAA-ACD6-328C43995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604" y="924646"/>
            <a:ext cx="164242" cy="188524"/>
          </a:xfrm>
          <a:prstGeom prst="rect">
            <a:avLst/>
          </a:prstGeom>
        </p:spPr>
      </p:pic>
      <p:pic>
        <p:nvPicPr>
          <p:cNvPr id="9" name="그래픽 8" descr="일일 일정표 단색으로 채워진">
            <a:extLst>
              <a:ext uri="{FF2B5EF4-FFF2-40B4-BE49-F238E27FC236}">
                <a16:creationId xmlns:a16="http://schemas.microsoft.com/office/drawing/2014/main" id="{E8203ECE-6018-77CB-D324-B626E412F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8309" y="924646"/>
            <a:ext cx="164242" cy="188524"/>
          </a:xfrm>
          <a:prstGeom prst="rect">
            <a:avLst/>
          </a:prstGeom>
        </p:spPr>
      </p:pic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3344E58-F4FC-FCAE-4825-55FBD6D6B322}"/>
              </a:ext>
            </a:extLst>
          </p:cNvPr>
          <p:cNvSpPr/>
          <p:nvPr/>
        </p:nvSpPr>
        <p:spPr>
          <a:xfrm>
            <a:off x="1391044" y="2096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0599856-C89F-5C16-3BD2-62D96FF54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25238"/>
              </p:ext>
            </p:extLst>
          </p:nvPr>
        </p:nvGraphicFramePr>
        <p:xfrm>
          <a:off x="2901789" y="937177"/>
          <a:ext cx="1073674" cy="171450"/>
        </p:xfrm>
        <a:graphic>
          <a:graphicData uri="http://schemas.openxmlformats.org/drawingml/2006/table">
            <a:tbl>
              <a:tblPr/>
              <a:tblGrid>
                <a:gridCol w="1073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53F5F20-6DB0-08AB-925B-ACD8D24B8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37266"/>
              </p:ext>
            </p:extLst>
          </p:nvPr>
        </p:nvGraphicFramePr>
        <p:xfrm>
          <a:off x="759778" y="1236633"/>
          <a:ext cx="1521547" cy="171450"/>
        </p:xfrm>
        <a:graphic>
          <a:graphicData uri="http://schemas.openxmlformats.org/drawingml/2006/table">
            <a:tbl>
              <a:tblPr/>
              <a:tblGrid>
                <a:gridCol w="15215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9FFA6089-D2E3-D07A-E782-426304DABB08}"/>
              </a:ext>
            </a:extLst>
          </p:cNvPr>
          <p:cNvSpPr/>
          <p:nvPr/>
        </p:nvSpPr>
        <p:spPr>
          <a:xfrm>
            <a:off x="2795431" y="7980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AE0FE6BE-9A30-3E46-B4DE-FD342DA853B4}"/>
              </a:ext>
            </a:extLst>
          </p:cNvPr>
          <p:cNvSpPr/>
          <p:nvPr/>
        </p:nvSpPr>
        <p:spPr>
          <a:xfrm>
            <a:off x="2210945" y="2096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3A52AA91-00FF-5187-EAE1-CC5DEEAC379B}"/>
              </a:ext>
            </a:extLst>
          </p:cNvPr>
          <p:cNvSpPr/>
          <p:nvPr/>
        </p:nvSpPr>
        <p:spPr>
          <a:xfrm>
            <a:off x="5496163" y="2253098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08922565-45C5-DA14-34FD-AA91E4CECD80}"/>
              </a:ext>
            </a:extLst>
          </p:cNvPr>
          <p:cNvSpPr/>
          <p:nvPr/>
        </p:nvSpPr>
        <p:spPr>
          <a:xfrm>
            <a:off x="5496163" y="2557898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6308F7A4-5B90-D639-BE53-D0409D25A121}"/>
              </a:ext>
            </a:extLst>
          </p:cNvPr>
          <p:cNvSpPr/>
          <p:nvPr/>
        </p:nvSpPr>
        <p:spPr>
          <a:xfrm>
            <a:off x="5496163" y="2861729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4E48273D-0D6D-2212-B83B-6399BBD63EBE}"/>
              </a:ext>
            </a:extLst>
          </p:cNvPr>
          <p:cNvSpPr/>
          <p:nvPr/>
        </p:nvSpPr>
        <p:spPr>
          <a:xfrm>
            <a:off x="5496163" y="3166529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2977B55B-9B62-0C5E-8855-8175E8675C5B}"/>
              </a:ext>
            </a:extLst>
          </p:cNvPr>
          <p:cNvSpPr/>
          <p:nvPr/>
        </p:nvSpPr>
        <p:spPr>
          <a:xfrm>
            <a:off x="5496163" y="3482236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F0EE535C-8056-8F90-9ECC-8654A6AF3979}"/>
              </a:ext>
            </a:extLst>
          </p:cNvPr>
          <p:cNvSpPr/>
          <p:nvPr/>
        </p:nvSpPr>
        <p:spPr>
          <a:xfrm>
            <a:off x="5496163" y="3779612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00821FD5-A469-F7BC-3FA5-C3B7DA7A149B}"/>
              </a:ext>
            </a:extLst>
          </p:cNvPr>
          <p:cNvSpPr/>
          <p:nvPr/>
        </p:nvSpPr>
        <p:spPr>
          <a:xfrm>
            <a:off x="5496163" y="4089456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지급지변경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6;g27fe52d962f_1_4247">
            <a:extLst>
              <a:ext uri="{FF2B5EF4-FFF2-40B4-BE49-F238E27FC236}">
                <a16:creationId xmlns:a16="http://schemas.microsoft.com/office/drawing/2014/main" id="{D3930CDD-2F49-36F8-1BA9-977BD327A27D}"/>
              </a:ext>
            </a:extLst>
          </p:cNvPr>
          <p:cNvSpPr/>
          <p:nvPr/>
        </p:nvSpPr>
        <p:spPr>
          <a:xfrm>
            <a:off x="6028552" y="1179886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91B572F2-7659-2922-9267-D9C80CA2F2E3}"/>
              </a:ext>
            </a:extLst>
          </p:cNvPr>
          <p:cNvSpPr/>
          <p:nvPr/>
        </p:nvSpPr>
        <p:spPr>
          <a:xfrm>
            <a:off x="5401767" y="2127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777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BA4223-7F98-3E46-5BBB-3E5B028C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954EB-E438-95AB-CF44-CCD837F4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895215"/>
            <a:ext cx="3985877" cy="3192701"/>
          </a:xfrm>
          <a:prstGeom prst="rect">
            <a:avLst/>
          </a:prstGeom>
        </p:spPr>
      </p:pic>
      <p:sp>
        <p:nvSpPr>
          <p:cNvPr id="8" name="Google Shape;1983;g2f2558950df_0_84">
            <a:extLst>
              <a:ext uri="{FF2B5EF4-FFF2-40B4-BE49-F238E27FC236}">
                <a16:creationId xmlns:a16="http://schemas.microsoft.com/office/drawing/2014/main" id="{5FC37AF5-4DBA-1AB7-1ECE-A26E6441AF28}"/>
              </a:ext>
            </a:extLst>
          </p:cNvPr>
          <p:cNvSpPr txBox="1"/>
          <p:nvPr/>
        </p:nvSpPr>
        <p:spPr>
          <a:xfrm>
            <a:off x="947814" y="585965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지급자선택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17;g28120bc8d10_0_0">
            <a:extLst>
              <a:ext uri="{FF2B5EF4-FFF2-40B4-BE49-F238E27FC236}">
                <a16:creationId xmlns:a16="http://schemas.microsoft.com/office/drawing/2014/main" id="{EFAF590D-AF51-B979-17CE-E33FE454EBB7}"/>
              </a:ext>
            </a:extLst>
          </p:cNvPr>
          <p:cNvSpPr/>
          <p:nvPr/>
        </p:nvSpPr>
        <p:spPr>
          <a:xfrm>
            <a:off x="200024" y="895215"/>
            <a:ext cx="4117975" cy="40924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422;g28120bc8d10_0_0">
            <a:extLst>
              <a:ext uri="{FF2B5EF4-FFF2-40B4-BE49-F238E27FC236}">
                <a16:creationId xmlns:a16="http://schemas.microsoft.com/office/drawing/2014/main" id="{2D8A77E7-72D8-20C6-E3CC-9D90712592FD}"/>
              </a:ext>
            </a:extLst>
          </p:cNvPr>
          <p:cNvSpPr/>
          <p:nvPr/>
        </p:nvSpPr>
        <p:spPr>
          <a:xfrm>
            <a:off x="279675" y="9126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 선택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3;g28120bc8d10_0_0">
            <a:extLst>
              <a:ext uri="{FF2B5EF4-FFF2-40B4-BE49-F238E27FC236}">
                <a16:creationId xmlns:a16="http://schemas.microsoft.com/office/drawing/2014/main" id="{32B74C84-001F-E726-1B9F-48618974F4F0}"/>
              </a:ext>
            </a:extLst>
          </p:cNvPr>
          <p:cNvSpPr/>
          <p:nvPr/>
        </p:nvSpPr>
        <p:spPr>
          <a:xfrm>
            <a:off x="3987399" y="9126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연결선 30">
            <a:extLst>
              <a:ext uri="{FF2B5EF4-FFF2-40B4-BE49-F238E27FC236}">
                <a16:creationId xmlns:a16="http://schemas.microsoft.com/office/drawing/2014/main" id="{38B083D9-354F-0294-C60D-6BF0BE1400AC}"/>
              </a:ext>
            </a:extLst>
          </p:cNvPr>
          <p:cNvCxnSpPr>
            <a:cxnSpLocks/>
          </p:cNvCxnSpPr>
          <p:nvPr/>
        </p:nvCxnSpPr>
        <p:spPr>
          <a:xfrm>
            <a:off x="266271" y="1182665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DE4731F-C76E-BC65-7D35-CEC24496B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51132"/>
              </p:ext>
            </p:extLst>
          </p:nvPr>
        </p:nvGraphicFramePr>
        <p:xfrm>
          <a:off x="279674" y="2525907"/>
          <a:ext cx="3949425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45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147232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분당판교지점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1234123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멀티서비스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9EF4AF-EBB4-3C24-A6A6-F326C5823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66887"/>
              </p:ext>
            </p:extLst>
          </p:nvPr>
        </p:nvGraphicFramePr>
        <p:xfrm>
          <a:off x="279673" y="1947591"/>
          <a:ext cx="3949427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7588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10692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757214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407484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11609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713034913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지금자명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" name="Google Shape;808;g28120bc8d10_0_307">
            <a:extLst>
              <a:ext uri="{FF2B5EF4-FFF2-40B4-BE49-F238E27FC236}">
                <a16:creationId xmlns:a16="http://schemas.microsoft.com/office/drawing/2014/main" id="{8FB6DD9F-ABD5-D3EC-E649-C5D61CEECB24}"/>
              </a:ext>
            </a:extLst>
          </p:cNvPr>
          <p:cNvSpPr/>
          <p:nvPr/>
        </p:nvSpPr>
        <p:spPr>
          <a:xfrm>
            <a:off x="279674" y="1714091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 조회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808;g28120bc8d10_0_307">
            <a:extLst>
              <a:ext uri="{FF2B5EF4-FFF2-40B4-BE49-F238E27FC236}">
                <a16:creationId xmlns:a16="http://schemas.microsoft.com/office/drawing/2014/main" id="{9A6296F4-0C76-9258-EFE6-02E9BCD1BBA3}"/>
              </a:ext>
            </a:extLst>
          </p:cNvPr>
          <p:cNvSpPr/>
          <p:nvPr/>
        </p:nvSpPr>
        <p:spPr>
          <a:xfrm>
            <a:off x="279673" y="2304518"/>
            <a:ext cx="171538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총 </a:t>
            </a:r>
            <a:r>
              <a:rPr lang="en-US" altLang="ko-KR" sz="7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0</a:t>
            </a:r>
            <a:r>
              <a:rPr lang="ko-KR" altLang="en-US" sz="7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건 </a:t>
            </a:r>
            <a:r>
              <a:rPr lang="en-US" altLang="ko-KR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자급자를 클릭하시면 추가됩니다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r>
              <a:rPr lang="en-US" altLang="ko-KR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7" name="Google Shape;810;g28120bc8d10_0_307">
            <a:extLst>
              <a:ext uri="{FF2B5EF4-FFF2-40B4-BE49-F238E27FC236}">
                <a16:creationId xmlns:a16="http://schemas.microsoft.com/office/drawing/2014/main" id="{49DD73EF-A2B3-D926-31C4-8FEF951A4292}"/>
              </a:ext>
            </a:extLst>
          </p:cNvPr>
          <p:cNvSpPr/>
          <p:nvPr/>
        </p:nvSpPr>
        <p:spPr>
          <a:xfrm>
            <a:off x="2372771" y="472127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0E1611B-543D-1F97-8070-DC6EF158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79142"/>
              </p:ext>
            </p:extLst>
          </p:nvPr>
        </p:nvGraphicFramePr>
        <p:xfrm>
          <a:off x="743317" y="2012156"/>
          <a:ext cx="726845" cy="171450"/>
        </p:xfrm>
        <a:graphic>
          <a:graphicData uri="http://schemas.openxmlformats.org/drawingml/2006/table">
            <a:tbl>
              <a:tblPr/>
              <a:tblGrid>
                <a:gridCol w="72684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61B934-7DCD-9E3B-65F2-2B257B599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47954"/>
              </p:ext>
            </p:extLst>
          </p:nvPr>
        </p:nvGraphicFramePr>
        <p:xfrm>
          <a:off x="1933805" y="2012156"/>
          <a:ext cx="726845" cy="171450"/>
        </p:xfrm>
        <a:graphic>
          <a:graphicData uri="http://schemas.openxmlformats.org/drawingml/2006/table">
            <a:tbl>
              <a:tblPr/>
              <a:tblGrid>
                <a:gridCol w="72684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0E9ABE5-BF18-9E7B-BF36-8D05890B5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66363"/>
              </p:ext>
            </p:extLst>
          </p:nvPr>
        </p:nvGraphicFramePr>
        <p:xfrm>
          <a:off x="2932228" y="2012156"/>
          <a:ext cx="726845" cy="171450"/>
        </p:xfrm>
        <a:graphic>
          <a:graphicData uri="http://schemas.openxmlformats.org/drawingml/2006/table">
            <a:tbl>
              <a:tblPr/>
              <a:tblGrid>
                <a:gridCol w="72684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C2872628-90BA-1185-3149-646E1A856CE8}"/>
              </a:ext>
            </a:extLst>
          </p:cNvPr>
          <p:cNvSpPr/>
          <p:nvPr/>
        </p:nvSpPr>
        <p:spPr>
          <a:xfrm>
            <a:off x="3791478" y="2012157"/>
            <a:ext cx="376581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7B27BFB-E4BB-A5B4-BFCE-EE4BCA5F23F4}"/>
              </a:ext>
            </a:extLst>
          </p:cNvPr>
          <p:cNvSpPr/>
          <p:nvPr/>
        </p:nvSpPr>
        <p:spPr>
          <a:xfrm>
            <a:off x="1577227" y="4721271"/>
            <a:ext cx="720000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8;g28120bc8d10_0_307">
            <a:extLst>
              <a:ext uri="{FF2B5EF4-FFF2-40B4-BE49-F238E27FC236}">
                <a16:creationId xmlns:a16="http://schemas.microsoft.com/office/drawing/2014/main" id="{BAB48733-BBEC-CC49-69BC-4D500B47D962}"/>
              </a:ext>
            </a:extLst>
          </p:cNvPr>
          <p:cNvSpPr/>
          <p:nvPr/>
        </p:nvSpPr>
        <p:spPr>
          <a:xfrm>
            <a:off x="279673" y="3879304"/>
            <a:ext cx="106315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선택된 지급자 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1/1</a:t>
            </a:r>
            <a:r>
              <a:rPr lang="ko-KR" altLang="en-US" sz="7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1FBD06-9E9B-7924-3525-534EFBCC0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11675"/>
              </p:ext>
            </p:extLst>
          </p:nvPr>
        </p:nvGraphicFramePr>
        <p:xfrm>
          <a:off x="266271" y="4115191"/>
          <a:ext cx="3949427" cy="488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4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488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C97E2D8C-726A-B9A5-2129-21D9D886E37D}"/>
              </a:ext>
            </a:extLst>
          </p:cNvPr>
          <p:cNvSpPr/>
          <p:nvPr/>
        </p:nvSpPr>
        <p:spPr>
          <a:xfrm>
            <a:off x="338282" y="4182630"/>
            <a:ext cx="563329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endParaRPr sz="500" b="1" i="0" strike="noStrike" cap="none" dirty="0"/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B3FB5020-5900-36EC-7751-15C2EDA082AD}"/>
              </a:ext>
            </a:extLst>
          </p:cNvPr>
          <p:cNvSpPr/>
          <p:nvPr/>
        </p:nvSpPr>
        <p:spPr>
          <a:xfrm>
            <a:off x="729675" y="421674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379D049-671C-6510-3B01-EFEFA0F87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35835"/>
              </p:ext>
            </p:extLst>
          </p:nvPr>
        </p:nvGraphicFramePr>
        <p:xfrm>
          <a:off x="266271" y="1240617"/>
          <a:ext cx="3949427" cy="465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4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4454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지급자를 조회하시고 지급자를 클릭하시면 아래 선택된 지급자에 추가됩니다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상품의 개수만큼 지급자를 선택해 주십시오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지급자 중복가능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선택한 지급자에서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클릭하시면 지급자에서 제외합니다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8" name="Google Shape;1659;g27fc35ecc8f_0_48">
            <a:extLst>
              <a:ext uri="{FF2B5EF4-FFF2-40B4-BE49-F238E27FC236}">
                <a16:creationId xmlns:a16="http://schemas.microsoft.com/office/drawing/2014/main" id="{09DD54B3-3EF3-E8E0-4B57-1FAD2E7BE218}"/>
              </a:ext>
            </a:extLst>
          </p:cNvPr>
          <p:cNvSpPr/>
          <p:nvPr/>
        </p:nvSpPr>
        <p:spPr>
          <a:xfrm>
            <a:off x="1076333" y="157377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A4B54954-1D26-A93A-DEAE-A2142F0901EC}"/>
              </a:ext>
            </a:extLst>
          </p:cNvPr>
          <p:cNvSpPr/>
          <p:nvPr/>
        </p:nvSpPr>
        <p:spPr>
          <a:xfrm>
            <a:off x="3791477" y="3927874"/>
            <a:ext cx="42089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일괄삭제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983;g2f2558950df_0_84">
            <a:extLst>
              <a:ext uri="{FF2B5EF4-FFF2-40B4-BE49-F238E27FC236}">
                <a16:creationId xmlns:a16="http://schemas.microsoft.com/office/drawing/2014/main" id="{95B56776-73C9-49D0-94E6-DF738A37822C}"/>
              </a:ext>
            </a:extLst>
          </p:cNvPr>
          <p:cNvSpPr txBox="1"/>
          <p:nvPr/>
        </p:nvSpPr>
        <p:spPr>
          <a:xfrm>
            <a:off x="6289416" y="59330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모달화면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157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16738</TotalTime>
  <Words>1741</Words>
  <Application>Microsoft Macintosh PowerPoint</Application>
  <PresentationFormat>A4 용지(210x297mm)</PresentationFormat>
  <Paragraphs>673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맑은 고딕</vt:lpstr>
      <vt:lpstr>Malgun Gothic Semilight</vt:lpstr>
      <vt:lpstr>Noto Sans KR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54</cp:revision>
  <dcterms:created xsi:type="dcterms:W3CDTF">2024-10-08T00:49:16Z</dcterms:created>
  <dcterms:modified xsi:type="dcterms:W3CDTF">2024-11-11T07:29:28Z</dcterms:modified>
</cp:coreProperties>
</file>