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74" r:id="rId3"/>
    <p:sldId id="293" r:id="rId4"/>
    <p:sldId id="315" r:id="rId5"/>
    <p:sldId id="295" r:id="rId6"/>
    <p:sldId id="288" r:id="rId7"/>
    <p:sldId id="300" r:id="rId8"/>
    <p:sldId id="316" r:id="rId9"/>
    <p:sldId id="289" r:id="rId10"/>
    <p:sldId id="299" r:id="rId1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6206"/>
  </p:normalViewPr>
  <p:slideViewPr>
    <p:cSldViewPr snapToGrid="0">
      <p:cViewPr>
        <p:scale>
          <a:sx n="278" d="100"/>
          <a:sy n="278" d="100"/>
        </p:scale>
        <p:origin x="-2056" y="-1152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57D5BDC-C854-3DC0-B303-67A02CA2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10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BD1506B8-075B-13C0-A33A-3E211C5B338B}"/>
              </a:ext>
            </a:extLst>
          </p:cNvPr>
          <p:cNvSpPr/>
          <p:nvPr/>
        </p:nvSpPr>
        <p:spPr>
          <a:xfrm>
            <a:off x="200025" y="928454"/>
            <a:ext cx="5477444" cy="325728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8;g28120bc8d10_0_307">
            <a:extLst>
              <a:ext uri="{FF2B5EF4-FFF2-40B4-BE49-F238E27FC236}">
                <a16:creationId xmlns:a16="http://schemas.microsoft.com/office/drawing/2014/main" id="{36DDF445-259B-BB90-D65C-15B134FD1910}"/>
              </a:ext>
            </a:extLst>
          </p:cNvPr>
          <p:cNvSpPr/>
          <p:nvPr/>
        </p:nvSpPr>
        <p:spPr>
          <a:xfrm>
            <a:off x="341597" y="990111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1;g28120bc8d10_0_307">
            <a:extLst>
              <a:ext uri="{FF2B5EF4-FFF2-40B4-BE49-F238E27FC236}">
                <a16:creationId xmlns:a16="http://schemas.microsoft.com/office/drawing/2014/main" id="{B743ADBA-0D0D-349D-883B-88CA388671A3}"/>
              </a:ext>
            </a:extLst>
          </p:cNvPr>
          <p:cNvSpPr/>
          <p:nvPr/>
        </p:nvSpPr>
        <p:spPr>
          <a:xfrm>
            <a:off x="5359889" y="990111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4601205-35F3-C1AA-C075-F21AC475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074250"/>
              </p:ext>
            </p:extLst>
          </p:nvPr>
        </p:nvGraphicFramePr>
        <p:xfrm>
          <a:off x="340540" y="1293375"/>
          <a:ext cx="5230447" cy="23978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69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1288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42703">
                  <a:extLst>
                    <a:ext uri="{9D8B030D-6E8A-4147-A177-3AD203B41FA5}">
                      <a16:colId xmlns:a16="http://schemas.microsoft.com/office/drawing/2014/main" val="3279975687"/>
                    </a:ext>
                  </a:extLst>
                </a:gridCol>
                <a:gridCol w="1283885">
                  <a:extLst>
                    <a:ext uri="{9D8B030D-6E8A-4147-A177-3AD203B41FA5}">
                      <a16:colId xmlns:a16="http://schemas.microsoft.com/office/drawing/2014/main" val="734750134"/>
                    </a:ext>
                  </a:extLst>
                </a:gridCol>
                <a:gridCol w="48597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53304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사업유형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12649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51794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E53CA2-00C6-AB71-0911-2F560709B7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732443"/>
              </p:ext>
            </p:extLst>
          </p:nvPr>
        </p:nvGraphicFramePr>
        <p:xfrm>
          <a:off x="975617" y="3224136"/>
          <a:ext cx="4507836" cy="411119"/>
        </p:xfrm>
        <a:graphic>
          <a:graphicData uri="http://schemas.openxmlformats.org/drawingml/2006/table">
            <a:tbl>
              <a:tblPr/>
              <a:tblGrid>
                <a:gridCol w="45078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41111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B252661-75E3-F36C-18FF-FB2772B30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5331496"/>
              </p:ext>
            </p:extLst>
          </p:nvPr>
        </p:nvGraphicFramePr>
        <p:xfrm>
          <a:off x="975617" y="1382566"/>
          <a:ext cx="1091235" cy="171450"/>
        </p:xfrm>
        <a:graphic>
          <a:graphicData uri="http://schemas.openxmlformats.org/drawingml/2006/table">
            <a:tbl>
              <a:tblPr/>
              <a:tblGrid>
                <a:gridCol w="109123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홀길동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CAD9576-3906-D4CB-4A4A-7869CF508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860385"/>
              </p:ext>
            </p:extLst>
          </p:nvPr>
        </p:nvGraphicFramePr>
        <p:xfrm>
          <a:off x="975616" y="1672678"/>
          <a:ext cx="4507837" cy="171450"/>
        </p:xfrm>
        <a:graphic>
          <a:graphicData uri="http://schemas.openxmlformats.org/drawingml/2006/table">
            <a:tbl>
              <a:tblPr/>
              <a:tblGrid>
                <a:gridCol w="450783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20191218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그레이트테크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광분배함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선로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70ABB1AB-BE02-43FC-2D63-FF9080C3D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175058"/>
              </p:ext>
            </p:extLst>
          </p:nvPr>
        </p:nvGraphicFramePr>
        <p:xfrm>
          <a:off x="2602482" y="1382566"/>
          <a:ext cx="1102199" cy="171450"/>
        </p:xfrm>
        <a:graphic>
          <a:graphicData uri="http://schemas.openxmlformats.org/drawingml/2006/table">
            <a:tbl>
              <a:tblPr/>
              <a:tblGrid>
                <a:gridCol w="110219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2024-10-28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98B386-BFCD-51C0-64DE-048F261F2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889149"/>
              </p:ext>
            </p:extLst>
          </p:nvPr>
        </p:nvGraphicFramePr>
        <p:xfrm>
          <a:off x="975617" y="1986940"/>
          <a:ext cx="4507837" cy="1120851"/>
        </p:xfrm>
        <a:graphic>
          <a:graphicData uri="http://schemas.openxmlformats.org/drawingml/2006/table">
            <a:tbl>
              <a:tblPr/>
              <a:tblGrid>
                <a:gridCol w="450783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2085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20191218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그레이트테크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광분배함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선로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en" altLang="ko-KR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1658;g27fc35ecc8f_0_48">
            <a:extLst>
              <a:ext uri="{FF2B5EF4-FFF2-40B4-BE49-F238E27FC236}">
                <a16:creationId xmlns:a16="http://schemas.microsoft.com/office/drawing/2014/main" id="{B22BAC6B-E816-37D0-0C73-6A0C108A1FF5}"/>
              </a:ext>
            </a:extLst>
          </p:cNvPr>
          <p:cNvSpPr/>
          <p:nvPr/>
        </p:nvSpPr>
        <p:spPr>
          <a:xfrm>
            <a:off x="1043747" y="3338910"/>
            <a:ext cx="172649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20191218 </a:t>
            </a:r>
            <a:r>
              <a:rPr lang="ko-KR" altLang="en-US" sz="600" u="sng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그레이트테크</a:t>
            </a: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u="sng" dirty="0" err="1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광분배함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선로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).</a:t>
            </a:r>
            <a:r>
              <a:rPr lang="en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05818206-89C1-90ED-4ABD-CB0210F18CC9}"/>
              </a:ext>
            </a:extLst>
          </p:cNvPr>
          <p:cNvSpPr/>
          <p:nvPr/>
        </p:nvSpPr>
        <p:spPr>
          <a:xfrm>
            <a:off x="2433582" y="378039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5DFB9718-7AF6-0D54-9E18-5AA3071F0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8912"/>
              </p:ext>
            </p:extLst>
          </p:nvPr>
        </p:nvGraphicFramePr>
        <p:xfrm>
          <a:off x="4381254" y="1382566"/>
          <a:ext cx="1102200" cy="171450"/>
        </p:xfrm>
        <a:graphic>
          <a:graphicData uri="http://schemas.openxmlformats.org/drawingml/2006/table">
            <a:tbl>
              <a:tblPr/>
              <a:tblGrid>
                <a:gridCol w="11022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T/B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6315AEF-C7AF-187B-7328-9FC45F4A1C6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품질관리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2DB9BC-6B4C-C2A6-EF17-EEAE8ABE6BC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품질관리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4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ADCB1-D638-D16E-3775-EA7ECABE2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D67E1D1E-03E4-C8F3-F155-582C8FECF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86135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182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99F9F-3214-927F-F3FC-8538320C7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997F9AB3-55DB-5B95-53D7-58EFD17990FD}"/>
              </a:ext>
            </a:extLst>
          </p:cNvPr>
          <p:cNvSpPr>
            <a:spLocks/>
          </p:cNvSpPr>
          <p:nvPr/>
        </p:nvSpPr>
        <p:spPr>
          <a:xfrm>
            <a:off x="87397" y="601249"/>
            <a:ext cx="1273905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LNB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9C91AA46-C97E-72AF-7254-3677D110E802}"/>
              </a:ext>
            </a:extLst>
          </p:cNvPr>
          <p:cNvSpPr>
            <a:spLocks/>
          </p:cNvSpPr>
          <p:nvPr/>
        </p:nvSpPr>
        <p:spPr>
          <a:xfrm>
            <a:off x="1390389" y="601249"/>
            <a:ext cx="6375748" cy="482878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8434178A-AEA2-14D6-6049-BEEA0484696F}"/>
              </a:ext>
            </a:extLst>
          </p:cNvPr>
          <p:cNvSpPr>
            <a:spLocks/>
          </p:cNvSpPr>
          <p:nvPr/>
        </p:nvSpPr>
        <p:spPr>
          <a:xfrm>
            <a:off x="1485136" y="853297"/>
            <a:ext cx="613253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46F0E756-868C-F34C-F6DB-A5AEA9EBDA49}"/>
              </a:ext>
            </a:extLst>
          </p:cNvPr>
          <p:cNvSpPr>
            <a:spLocks/>
          </p:cNvSpPr>
          <p:nvPr/>
        </p:nvSpPr>
        <p:spPr>
          <a:xfrm>
            <a:off x="1485136" y="1202179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0A07F162-9C5F-2A3A-10D0-7A282ADE6535}"/>
              </a:ext>
            </a:extLst>
          </p:cNvPr>
          <p:cNvSpPr>
            <a:spLocks/>
          </p:cNvSpPr>
          <p:nvPr/>
        </p:nvSpPr>
        <p:spPr>
          <a:xfrm>
            <a:off x="1485136" y="164106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19B4E70D-6552-DA49-1C6F-785A110343BA}"/>
              </a:ext>
            </a:extLst>
          </p:cNvPr>
          <p:cNvSpPr>
            <a:spLocks/>
          </p:cNvSpPr>
          <p:nvPr/>
        </p:nvSpPr>
        <p:spPr>
          <a:xfrm>
            <a:off x="1485136" y="2611957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1F87F6FB-F370-BB00-4E19-60729B54BF61}"/>
              </a:ext>
            </a:extLst>
          </p:cNvPr>
          <p:cNvSpPr>
            <a:spLocks/>
          </p:cNvSpPr>
          <p:nvPr/>
        </p:nvSpPr>
        <p:spPr>
          <a:xfrm>
            <a:off x="1485136" y="3050839"/>
            <a:ext cx="613253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888861E-8AB6-6B99-51E7-E590DD923277}"/>
              </a:ext>
            </a:extLst>
          </p:cNvPr>
          <p:cNvSpPr>
            <a:spLocks/>
          </p:cNvSpPr>
          <p:nvPr/>
        </p:nvSpPr>
        <p:spPr>
          <a:xfrm>
            <a:off x="1485136" y="4929721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CDE1365-BB61-6C5E-89FC-523F1EE0CE87}"/>
              </a:ext>
            </a:extLst>
          </p:cNvPr>
          <p:cNvSpPr>
            <a:spLocks/>
          </p:cNvSpPr>
          <p:nvPr/>
        </p:nvSpPr>
        <p:spPr>
          <a:xfrm>
            <a:off x="4381828" y="8927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E71B5247-E0C3-2C26-95D5-8D9ECE6BDEE0}"/>
              </a:ext>
            </a:extLst>
          </p:cNvPr>
          <p:cNvSpPr>
            <a:spLocks/>
          </p:cNvSpPr>
          <p:nvPr/>
        </p:nvSpPr>
        <p:spPr>
          <a:xfrm>
            <a:off x="4381828" y="12921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513D22E4-FA8F-6EC7-2D0F-14ECEC55E0F8}"/>
              </a:ext>
            </a:extLst>
          </p:cNvPr>
          <p:cNvSpPr>
            <a:spLocks/>
          </p:cNvSpPr>
          <p:nvPr/>
        </p:nvSpPr>
        <p:spPr>
          <a:xfrm>
            <a:off x="4381828" y="172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5AA4E146-EC3B-4958-7ADB-CDA99D8FA4E2}"/>
              </a:ext>
            </a:extLst>
          </p:cNvPr>
          <p:cNvSpPr>
            <a:spLocks/>
          </p:cNvSpPr>
          <p:nvPr/>
        </p:nvSpPr>
        <p:spPr>
          <a:xfrm>
            <a:off x="4381828" y="26963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C60FB562-D476-307A-4D6E-0289ADE3B76B}"/>
              </a:ext>
            </a:extLst>
          </p:cNvPr>
          <p:cNvSpPr>
            <a:spLocks/>
          </p:cNvSpPr>
          <p:nvPr/>
        </p:nvSpPr>
        <p:spPr>
          <a:xfrm>
            <a:off x="4402879" y="38608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36A71DA-47EA-4D1A-E8C1-FCB1C13CD530}"/>
              </a:ext>
            </a:extLst>
          </p:cNvPr>
          <p:cNvSpPr>
            <a:spLocks/>
          </p:cNvSpPr>
          <p:nvPr/>
        </p:nvSpPr>
        <p:spPr>
          <a:xfrm>
            <a:off x="4399484" y="50252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CD57955F-E5FD-16BE-3DC3-054B27109CDF}"/>
              </a:ext>
            </a:extLst>
          </p:cNvPr>
          <p:cNvSpPr>
            <a:spLocks/>
          </p:cNvSpPr>
          <p:nvPr/>
        </p:nvSpPr>
        <p:spPr>
          <a:xfrm>
            <a:off x="1485136" y="2085502"/>
            <a:ext cx="613253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0367037A-1A9D-DC18-1019-310FA31548EF}"/>
              </a:ext>
            </a:extLst>
          </p:cNvPr>
          <p:cNvSpPr>
            <a:spLocks/>
          </p:cNvSpPr>
          <p:nvPr/>
        </p:nvSpPr>
        <p:spPr>
          <a:xfrm>
            <a:off x="4381828" y="21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2D7CF88-4E69-31BD-ED53-A6C720F7D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C10DAA-62A7-4336-6CEF-3F0F4402260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상품관리 화면가이드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F60220-9BF6-0561-F6E1-3AB95235AA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8DD4F2-CD76-B582-C1A4-271458B75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016885"/>
              </p:ext>
            </p:extLst>
          </p:nvPr>
        </p:nvGraphicFramePr>
        <p:xfrm>
          <a:off x="7858125" y="426720"/>
          <a:ext cx="2047875" cy="611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컬럼 개수는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제한한다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가로 스크롤이 생기지 않도록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08350635-5E8A-F0E0-DCCB-FCB958A886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90153"/>
              </p:ext>
            </p:extLst>
          </p:nvPr>
        </p:nvGraphicFramePr>
        <p:xfrm>
          <a:off x="166459" y="854306"/>
          <a:ext cx="1146485" cy="18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상품소싱요청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18707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자재혁신제안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25551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품질관리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65874"/>
                  </a:ext>
                </a:extLst>
              </a:tr>
              <a:tr h="15515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</a:t>
                      </a:r>
                      <a:r>
                        <a:rPr lang="en-US" altLang="ko-KR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9443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T="54000" marB="54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738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8DBA5-3C3F-8D7D-68D1-21EE18D4E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1EF939-3A8A-0C86-9347-05786161E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794988"/>
              </p:ext>
            </p:extLst>
          </p:nvPr>
        </p:nvGraphicFramePr>
        <p:xfrm>
          <a:off x="208069" y="1862806"/>
          <a:ext cx="6361642" cy="37215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4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225722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8189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6555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3525">
                  <a:extLst>
                    <a:ext uri="{9D8B030D-6E8A-4147-A177-3AD203B41FA5}">
                      <a16:colId xmlns:a16="http://schemas.microsoft.com/office/drawing/2014/main" val="766103043"/>
                    </a:ext>
                  </a:extLst>
                </a:gridCol>
                <a:gridCol w="460397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  <a:gridCol w="514209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335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제안조직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5615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16372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육각머리직결나사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#14*25 (500ea/1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:steel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상품등록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홍일동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564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162954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절연부심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10mm</a:t>
                      </a:r>
                    </a:p>
                    <a:p>
                      <a:pPr algn="l" fontAlgn="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10000067415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홍이동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5642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16204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캡너트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M10,1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봉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500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재질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:PVC 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578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16138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셋트앙카</a:t>
                      </a:r>
                      <a:endParaRPr lang="ko-KR" altLang="en-US" sz="700" b="0" i="0" dirty="0">
                        <a:solidFill>
                          <a:srgbClr val="0070C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3/8 (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x L70mm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5669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160234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철기리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M9*300mm (5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ko-KR" altLang="en-US" sz="600" b="0" i="0" dirty="0" err="1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주문시</a:t>
                      </a:r>
                      <a:r>
                        <a:rPr lang="ko-KR" altLang="en-US" sz="6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케이스 </a:t>
                      </a:r>
                      <a:endParaRPr lang="en-US" altLang="ko-KR" sz="6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홍오동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55307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160023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Drop</a:t>
                      </a: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광케이블</a:t>
                      </a:r>
                      <a:endParaRPr lang="en-US" altLang="ko-KR" sz="7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30,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양단커넥터장착형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(SC/A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고객서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홍육동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0FC26D-47B2-6001-1FC8-949475D7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3E3E14-6797-C1DC-87CE-3EFF8F3DA0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신규상품요청 현황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8EEAF-DFA4-63C1-60ED-80D08814784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신규상품요청현황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455BD-7537-4695-871E-4D171B2FF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528956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신규상품요청현황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 요청서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신규상품요청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등록완료된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상품만 코드생성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AC05479-37C0-C4B1-ADA3-3B91B777A7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65751"/>
              </p:ext>
            </p:extLst>
          </p:nvPr>
        </p:nvGraphicFramePr>
        <p:xfrm>
          <a:off x="200025" y="891564"/>
          <a:ext cx="6335688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400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6147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581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0558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진행상태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6BECC1FF-663C-1544-02F2-3677975CF515}"/>
              </a:ext>
            </a:extLst>
          </p:cNvPr>
          <p:cNvSpPr/>
          <p:nvPr/>
        </p:nvSpPr>
        <p:spPr>
          <a:xfrm>
            <a:off x="6036595" y="10720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1E94959-552C-B3FA-C46D-70AB9A07C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238996"/>
              </p:ext>
            </p:extLst>
          </p:nvPr>
        </p:nvGraphicFramePr>
        <p:xfrm>
          <a:off x="4890907" y="959837"/>
          <a:ext cx="978902" cy="171450"/>
        </p:xfrm>
        <a:graphic>
          <a:graphicData uri="http://schemas.openxmlformats.org/drawingml/2006/table">
            <a:tbl>
              <a:tblPr/>
              <a:tblGrid>
                <a:gridCol w="9789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76C5D44-5C8B-F371-0EB6-3F087B1BA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268068"/>
              </p:ext>
            </p:extLst>
          </p:nvPr>
        </p:nvGraphicFramePr>
        <p:xfrm>
          <a:off x="672839" y="955905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15FA04F8-6602-0E58-ACD5-BA6EC6683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644110"/>
              </p:ext>
            </p:extLst>
          </p:nvPr>
        </p:nvGraphicFramePr>
        <p:xfrm>
          <a:off x="1349097" y="955905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39B78E72-2572-D51E-B9AC-CDD6797C4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1120" y="950011"/>
            <a:ext cx="164242" cy="188524"/>
          </a:xfrm>
          <a:prstGeom prst="rect">
            <a:avLst/>
          </a:prstGeom>
        </p:spPr>
      </p:pic>
      <p:pic>
        <p:nvPicPr>
          <p:cNvPr id="15" name="그래픽 14" descr="일일 일정표 단색으로 채워진">
            <a:extLst>
              <a:ext uri="{FF2B5EF4-FFF2-40B4-BE49-F238E27FC236}">
                <a16:creationId xmlns:a16="http://schemas.microsoft.com/office/drawing/2014/main" id="{ACA68538-A7AF-5B26-BC5E-E2FB9617E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8602" y="950011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2E6C0BA-8202-E2FE-2A76-B75F827D0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3348"/>
              </p:ext>
            </p:extLst>
          </p:nvPr>
        </p:nvGraphicFramePr>
        <p:xfrm>
          <a:off x="3272608" y="967085"/>
          <a:ext cx="1123601" cy="171450"/>
        </p:xfrm>
        <a:graphic>
          <a:graphicData uri="http://schemas.openxmlformats.org/drawingml/2006/table">
            <a:tbl>
              <a:tblPr/>
              <a:tblGrid>
                <a:gridCol w="112360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2236;g27fe52d962f_1_4247">
            <a:extLst>
              <a:ext uri="{FF2B5EF4-FFF2-40B4-BE49-F238E27FC236}">
                <a16:creationId xmlns:a16="http://schemas.microsoft.com/office/drawing/2014/main" id="{6BDB90BF-859F-CB1D-9185-14B10D9E8467}"/>
              </a:ext>
            </a:extLst>
          </p:cNvPr>
          <p:cNvSpPr/>
          <p:nvPr/>
        </p:nvSpPr>
        <p:spPr>
          <a:xfrm>
            <a:off x="2016580" y="9533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236;g27fe52d962f_1_4247">
            <a:extLst>
              <a:ext uri="{FF2B5EF4-FFF2-40B4-BE49-F238E27FC236}">
                <a16:creationId xmlns:a16="http://schemas.microsoft.com/office/drawing/2014/main" id="{A503FA64-AA8B-E8A2-5213-0992A3CAB436}"/>
              </a:ext>
            </a:extLst>
          </p:cNvPr>
          <p:cNvSpPr/>
          <p:nvPr/>
        </p:nvSpPr>
        <p:spPr>
          <a:xfrm>
            <a:off x="2293778" y="9533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236;g27fe52d962f_1_4247">
            <a:extLst>
              <a:ext uri="{FF2B5EF4-FFF2-40B4-BE49-F238E27FC236}">
                <a16:creationId xmlns:a16="http://schemas.microsoft.com/office/drawing/2014/main" id="{24478770-74D8-07FC-E73C-3A0757229E42}"/>
              </a:ext>
            </a:extLst>
          </p:cNvPr>
          <p:cNvSpPr/>
          <p:nvPr/>
        </p:nvSpPr>
        <p:spPr>
          <a:xfrm>
            <a:off x="2569836" y="9533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FF56BAF-133E-019A-E0EA-9CB37F8D1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611279"/>
              </p:ext>
            </p:extLst>
          </p:nvPr>
        </p:nvGraphicFramePr>
        <p:xfrm>
          <a:off x="5769611" y="167566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309;g2f2558950df_0_15">
            <a:extLst>
              <a:ext uri="{FF2B5EF4-FFF2-40B4-BE49-F238E27FC236}">
                <a16:creationId xmlns:a16="http://schemas.microsoft.com/office/drawing/2014/main" id="{375AF199-2693-F379-2CF8-09E4C80FC076}"/>
              </a:ext>
            </a:extLst>
          </p:cNvPr>
          <p:cNvSpPr txBox="1"/>
          <p:nvPr/>
        </p:nvSpPr>
        <p:spPr>
          <a:xfrm>
            <a:off x="124800" y="1587457"/>
            <a:ext cx="900236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" name="Google Shape;1698;g2fb18904de5_2_107">
            <a:extLst>
              <a:ext uri="{FF2B5EF4-FFF2-40B4-BE49-F238E27FC236}">
                <a16:creationId xmlns:a16="http://schemas.microsoft.com/office/drawing/2014/main" id="{AF5B4586-F91A-231E-8817-57565174B5AB}"/>
              </a:ext>
            </a:extLst>
          </p:cNvPr>
          <p:cNvGrpSpPr/>
          <p:nvPr/>
        </p:nvGrpSpPr>
        <p:grpSpPr>
          <a:xfrm>
            <a:off x="2131189" y="5966436"/>
            <a:ext cx="2265000" cy="180000"/>
            <a:chOff x="4065288" y="6528825"/>
            <a:chExt cx="2265000" cy="180000"/>
          </a:xfrm>
        </p:grpSpPr>
        <p:sp>
          <p:nvSpPr>
            <p:cNvPr id="32" name="Google Shape;1699;g2fb18904de5_2_107">
              <a:extLst>
                <a:ext uri="{FF2B5EF4-FFF2-40B4-BE49-F238E27FC236}">
                  <a16:creationId xmlns:a16="http://schemas.microsoft.com/office/drawing/2014/main" id="{D6B0BA29-157C-7378-55C9-6BC7612844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0;g2fb18904de5_2_107">
              <a:extLst>
                <a:ext uri="{FF2B5EF4-FFF2-40B4-BE49-F238E27FC236}">
                  <a16:creationId xmlns:a16="http://schemas.microsoft.com/office/drawing/2014/main" id="{E67C6842-B982-FB7B-23AF-710AA92A0D55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1;g2fb18904de5_2_107">
              <a:extLst>
                <a:ext uri="{FF2B5EF4-FFF2-40B4-BE49-F238E27FC236}">
                  <a16:creationId xmlns:a16="http://schemas.microsoft.com/office/drawing/2014/main" id="{99778FD9-2906-1F41-4FA1-F3FF1B9BB8F7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2;g2fb18904de5_2_107">
              <a:extLst>
                <a:ext uri="{FF2B5EF4-FFF2-40B4-BE49-F238E27FC236}">
                  <a16:creationId xmlns:a16="http://schemas.microsoft.com/office/drawing/2014/main" id="{99CD764F-E2E0-F94D-C65F-2A527597AF5C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3;g2fb18904de5_2_107">
              <a:extLst>
                <a:ext uri="{FF2B5EF4-FFF2-40B4-BE49-F238E27FC236}">
                  <a16:creationId xmlns:a16="http://schemas.microsoft.com/office/drawing/2014/main" id="{814C31CA-E810-6903-561C-AA44AE9F625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4;g2fb18904de5_2_107">
              <a:extLst>
                <a:ext uri="{FF2B5EF4-FFF2-40B4-BE49-F238E27FC236}">
                  <a16:creationId xmlns:a16="http://schemas.microsoft.com/office/drawing/2014/main" id="{72E54499-F762-3A4E-C87C-10DF65DCE5E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5;g2fb18904de5_2_107">
              <a:extLst>
                <a:ext uri="{FF2B5EF4-FFF2-40B4-BE49-F238E27FC236}">
                  <a16:creationId xmlns:a16="http://schemas.microsoft.com/office/drawing/2014/main" id="{F01E531E-DFBF-B84A-F045-81F9762D921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6;g2fb18904de5_2_107">
              <a:extLst>
                <a:ext uri="{FF2B5EF4-FFF2-40B4-BE49-F238E27FC236}">
                  <a16:creationId xmlns:a16="http://schemas.microsoft.com/office/drawing/2014/main" id="{999C1C2B-3807-32BB-5436-D515E11FC8E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7;g2fb18904de5_2_107">
              <a:extLst>
                <a:ext uri="{FF2B5EF4-FFF2-40B4-BE49-F238E27FC236}">
                  <a16:creationId xmlns:a16="http://schemas.microsoft.com/office/drawing/2014/main" id="{F7AA3EB1-C1DC-50DE-1982-A7A27C738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7" name="Google Shape;2236;g27fe52d962f_1_4247">
            <a:extLst>
              <a:ext uri="{FF2B5EF4-FFF2-40B4-BE49-F238E27FC236}">
                <a16:creationId xmlns:a16="http://schemas.microsoft.com/office/drawing/2014/main" id="{31E37258-7436-6BF1-771B-63246984E0FB}"/>
              </a:ext>
            </a:extLst>
          </p:cNvPr>
          <p:cNvSpPr/>
          <p:nvPr/>
        </p:nvSpPr>
        <p:spPr>
          <a:xfrm>
            <a:off x="5057753" y="1659360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신규상품요청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09;g2f2558950df_0_15">
            <a:extLst>
              <a:ext uri="{FF2B5EF4-FFF2-40B4-BE49-F238E27FC236}">
                <a16:creationId xmlns:a16="http://schemas.microsoft.com/office/drawing/2014/main" id="{26C18EFB-511E-507A-9D04-F5A251E0F3AF}"/>
              </a:ext>
            </a:extLst>
          </p:cNvPr>
          <p:cNvSpPr txBox="1"/>
          <p:nvPr/>
        </p:nvSpPr>
        <p:spPr>
          <a:xfrm>
            <a:off x="124800" y="57150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신규상품요청 현황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7ADE5237-F83A-93BC-D094-AF3DB1409F8E}"/>
              </a:ext>
            </a:extLst>
          </p:cNvPr>
          <p:cNvSpPr/>
          <p:nvPr/>
        </p:nvSpPr>
        <p:spPr>
          <a:xfrm>
            <a:off x="4930462" y="15578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D723B0F-16FE-2683-EEF0-AA0CE73D5E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3364819"/>
              </p:ext>
            </p:extLst>
          </p:nvPr>
        </p:nvGraphicFramePr>
        <p:xfrm>
          <a:off x="672839" y="1273597"/>
          <a:ext cx="1123601" cy="171450"/>
        </p:xfrm>
        <a:graphic>
          <a:graphicData uri="http://schemas.openxmlformats.org/drawingml/2006/table">
            <a:tbl>
              <a:tblPr/>
              <a:tblGrid>
                <a:gridCol w="112360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C224DDC7-B58B-ED45-522C-C29A6EDDC0FB}"/>
              </a:ext>
            </a:extLst>
          </p:cNvPr>
          <p:cNvSpPr/>
          <p:nvPr/>
        </p:nvSpPr>
        <p:spPr>
          <a:xfrm>
            <a:off x="4797987" y="8399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06B3AA3-E061-BFA6-EDE0-6F8B220341B6}"/>
              </a:ext>
            </a:extLst>
          </p:cNvPr>
          <p:cNvSpPr/>
          <p:nvPr/>
        </p:nvSpPr>
        <p:spPr>
          <a:xfrm>
            <a:off x="1144639" y="312252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96189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2168A-4EC3-2410-FF77-F8BE5AD6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06E4453E-361F-8320-7798-81A464E6E394}"/>
              </a:ext>
            </a:extLst>
          </p:cNvPr>
          <p:cNvSpPr/>
          <p:nvPr/>
        </p:nvSpPr>
        <p:spPr>
          <a:xfrm>
            <a:off x="646173" y="722199"/>
            <a:ext cx="5807967" cy="50393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DF543842-6715-8AA9-63E1-30399F01507D}"/>
              </a:ext>
            </a:extLst>
          </p:cNvPr>
          <p:cNvSpPr/>
          <p:nvPr/>
        </p:nvSpPr>
        <p:spPr>
          <a:xfrm>
            <a:off x="787746" y="78385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신규상품요청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1;g28120bc8d10_0_307">
            <a:extLst>
              <a:ext uri="{FF2B5EF4-FFF2-40B4-BE49-F238E27FC236}">
                <a16:creationId xmlns:a16="http://schemas.microsoft.com/office/drawing/2014/main" id="{2BFAE845-45B8-4627-101F-8AEEEC551B5D}"/>
              </a:ext>
            </a:extLst>
          </p:cNvPr>
          <p:cNvSpPr/>
          <p:nvPr/>
        </p:nvSpPr>
        <p:spPr>
          <a:xfrm>
            <a:off x="6123617" y="783856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83455D3-6E22-89B2-169C-301459B90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827857"/>
              </p:ext>
            </p:extLst>
          </p:nvPr>
        </p:nvGraphicFramePr>
        <p:xfrm>
          <a:off x="786688" y="1087120"/>
          <a:ext cx="5515051" cy="41281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99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13339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81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2225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진행상태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89222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12440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요청내용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649671"/>
                  </a:ext>
                </a:extLst>
              </a:tr>
              <a:tr h="108235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30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F2769D1B-E125-ED86-E9D0-0955DC8C8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63694"/>
              </p:ext>
            </p:extLst>
          </p:nvPr>
        </p:nvGraphicFramePr>
        <p:xfrm>
          <a:off x="1421766" y="4194574"/>
          <a:ext cx="4701852" cy="411119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41111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28BE445-7D11-1282-28AC-2F25F444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E36F90-40A8-6B3A-BE35-7347589A234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신규상품요청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94CAAB-D2F8-1DBF-5042-7340DDC06F8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신규상품요청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30F5E43-027C-D216-ECEA-DB44BBBC0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711373"/>
              </p:ext>
            </p:extLst>
          </p:nvPr>
        </p:nvGraphicFramePr>
        <p:xfrm>
          <a:off x="1421766" y="1176311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4C1EE75D-8BB2-8AFD-2FD7-7EDC5E4D4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937391"/>
              </p:ext>
            </p:extLst>
          </p:nvPr>
        </p:nvGraphicFramePr>
        <p:xfrm>
          <a:off x="1421766" y="1466423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상품명을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028B4780-5855-0EDE-4249-240A7957B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58214"/>
              </p:ext>
            </p:extLst>
          </p:nvPr>
        </p:nvGraphicFramePr>
        <p:xfrm>
          <a:off x="1421766" y="1757479"/>
          <a:ext cx="1923984" cy="171450"/>
        </p:xfrm>
        <a:graphic>
          <a:graphicData uri="http://schemas.openxmlformats.org/drawingml/2006/table">
            <a:tbl>
              <a:tblPr/>
              <a:tblGrid>
                <a:gridCol w="1923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상품규격을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A329E92-3F5C-7B1F-10EC-5571B3DB4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45633"/>
              </p:ext>
            </p:extLst>
          </p:nvPr>
        </p:nvGraphicFramePr>
        <p:xfrm>
          <a:off x="4099949" y="1176311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2024-10-28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127D9D9-1C98-4166-6812-CE058B68B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661342"/>
              </p:ext>
            </p:extLst>
          </p:nvPr>
        </p:nvGraphicFramePr>
        <p:xfrm>
          <a:off x="4099949" y="1466423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                      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</a:t>
                      </a:r>
                      <a:r>
                        <a:rPr lang="en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EEC3DFA-D69F-ADFB-E73D-6EA68276F5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15043"/>
              </p:ext>
            </p:extLst>
          </p:nvPr>
        </p:nvGraphicFramePr>
        <p:xfrm>
          <a:off x="4099949" y="1757479"/>
          <a:ext cx="2023668" cy="171450"/>
        </p:xfrm>
        <a:graphic>
          <a:graphicData uri="http://schemas.openxmlformats.org/drawingml/2006/table">
            <a:tbl>
              <a:tblPr/>
              <a:tblGrid>
                <a:gridCol w="202366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요청자를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92EC6486-4754-8DFA-8153-0761DD517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069028"/>
              </p:ext>
            </p:extLst>
          </p:nvPr>
        </p:nvGraphicFramePr>
        <p:xfrm>
          <a:off x="1421766" y="2048534"/>
          <a:ext cx="4701852" cy="778123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778123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요청사유를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D32B8FC-7FEA-A534-6905-10A6A50C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30145"/>
              </p:ext>
            </p:extLst>
          </p:nvPr>
        </p:nvGraphicFramePr>
        <p:xfrm>
          <a:off x="1421766" y="2950493"/>
          <a:ext cx="4701852" cy="1120246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20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요청내용을 입력하세요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CAAA3DF8-35BE-AE5B-4B97-D92268B5E19C}"/>
              </a:ext>
            </a:extLst>
          </p:cNvPr>
          <p:cNvSpPr/>
          <p:nvPr/>
        </p:nvSpPr>
        <p:spPr>
          <a:xfrm>
            <a:off x="1497965" y="426513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4FBC13BA-CB9F-63FE-AD5E-4107CC3F4A73}"/>
              </a:ext>
            </a:extLst>
          </p:cNvPr>
          <p:cNvSpPr/>
          <p:nvPr/>
        </p:nvSpPr>
        <p:spPr>
          <a:xfrm>
            <a:off x="2339731" y="43115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5" name="Google Shape;1659;g27fc35ecc8f_0_48">
            <a:extLst>
              <a:ext uri="{FF2B5EF4-FFF2-40B4-BE49-F238E27FC236}">
                <a16:creationId xmlns:a16="http://schemas.microsoft.com/office/drawing/2014/main" id="{FD4FC089-0541-A37C-D481-05797859B5E2}"/>
              </a:ext>
            </a:extLst>
          </p:cNvPr>
          <p:cNvSpPr/>
          <p:nvPr/>
        </p:nvSpPr>
        <p:spPr>
          <a:xfrm>
            <a:off x="3065102" y="43475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58;g27fc35ecc8f_0_48">
            <a:extLst>
              <a:ext uri="{FF2B5EF4-FFF2-40B4-BE49-F238E27FC236}">
                <a16:creationId xmlns:a16="http://schemas.microsoft.com/office/drawing/2014/main" id="{DC3A03F9-82DF-0ABA-8385-54FF7281DF55}"/>
              </a:ext>
            </a:extLst>
          </p:cNvPr>
          <p:cNvSpPr/>
          <p:nvPr/>
        </p:nvSpPr>
        <p:spPr>
          <a:xfrm>
            <a:off x="3341716" y="4309348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7" name="Google Shape;1659;g27fc35ecc8f_0_48">
            <a:extLst>
              <a:ext uri="{FF2B5EF4-FFF2-40B4-BE49-F238E27FC236}">
                <a16:creationId xmlns:a16="http://schemas.microsoft.com/office/drawing/2014/main" id="{04F53899-4D28-CDF8-0FEC-E75D41CBE438}"/>
              </a:ext>
            </a:extLst>
          </p:cNvPr>
          <p:cNvSpPr/>
          <p:nvPr/>
        </p:nvSpPr>
        <p:spPr>
          <a:xfrm>
            <a:off x="4562312" y="434534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09;g28120bc8d10_0_307">
            <a:extLst>
              <a:ext uri="{FF2B5EF4-FFF2-40B4-BE49-F238E27FC236}">
                <a16:creationId xmlns:a16="http://schemas.microsoft.com/office/drawing/2014/main" id="{49720FCA-7227-2436-5F41-A9B495F61609}"/>
              </a:ext>
            </a:extLst>
          </p:cNvPr>
          <p:cNvSpPr/>
          <p:nvPr/>
        </p:nvSpPr>
        <p:spPr>
          <a:xfrm>
            <a:off x="2705102" y="532107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EA9DFD2A-9453-CA17-A755-A24C91F7BC2A}"/>
              </a:ext>
            </a:extLst>
          </p:cNvPr>
          <p:cNvSpPr/>
          <p:nvPr/>
        </p:nvSpPr>
        <p:spPr>
          <a:xfrm>
            <a:off x="3501302" y="532107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C93E182F-322F-045C-9C82-A72B233CF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890661"/>
              </p:ext>
            </p:extLst>
          </p:nvPr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신규상품요청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페이지에서 팝업으로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UI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변경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내가 접속한 계정의 사업장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작성하는 날짜 자동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진행상태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요청사유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    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팝업이 닫히며 요청완료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040BDCA7-860A-8D12-4A1A-29B93D92FE62}"/>
              </a:ext>
            </a:extLst>
          </p:cNvPr>
          <p:cNvSpPr/>
          <p:nvPr/>
        </p:nvSpPr>
        <p:spPr>
          <a:xfrm>
            <a:off x="6588838" y="116776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958EDCF2-6753-A1ED-FCB4-FD0ACE1D06CD}"/>
              </a:ext>
            </a:extLst>
          </p:cNvPr>
          <p:cNvSpPr/>
          <p:nvPr/>
        </p:nvSpPr>
        <p:spPr>
          <a:xfrm>
            <a:off x="6588838" y="28266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CB0C43A9-5DE8-B7D0-9490-9B2411191919}"/>
              </a:ext>
            </a:extLst>
          </p:cNvPr>
          <p:cNvSpPr/>
          <p:nvPr/>
        </p:nvSpPr>
        <p:spPr>
          <a:xfrm>
            <a:off x="6588838" y="45561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507D705-AD75-C9CD-4D50-73E6053681FC}"/>
              </a:ext>
            </a:extLst>
          </p:cNvPr>
          <p:cNvSpPr/>
          <p:nvPr/>
        </p:nvSpPr>
        <p:spPr>
          <a:xfrm>
            <a:off x="701039" y="1053856"/>
            <a:ext cx="5983393" cy="342007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965A33-5FE4-F178-5A8C-BE0F6D80D6CD}"/>
              </a:ext>
            </a:extLst>
          </p:cNvPr>
          <p:cNvSpPr/>
          <p:nvPr/>
        </p:nvSpPr>
        <p:spPr>
          <a:xfrm>
            <a:off x="701039" y="1432962"/>
            <a:ext cx="5983393" cy="265583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AF2265D-E0CC-34CA-59BA-56888047BABC}"/>
              </a:ext>
            </a:extLst>
          </p:cNvPr>
          <p:cNvSpPr/>
          <p:nvPr/>
        </p:nvSpPr>
        <p:spPr>
          <a:xfrm>
            <a:off x="701039" y="4134549"/>
            <a:ext cx="5983393" cy="930211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716E43E4-4091-EE30-934D-D8447C47A273}"/>
              </a:ext>
            </a:extLst>
          </p:cNvPr>
          <p:cNvSpPr/>
          <p:nvPr/>
        </p:nvSpPr>
        <p:spPr>
          <a:xfrm>
            <a:off x="3366604" y="55266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59;g27fc35ecc8f_0_48">
            <a:extLst>
              <a:ext uri="{FF2B5EF4-FFF2-40B4-BE49-F238E27FC236}">
                <a16:creationId xmlns:a16="http://schemas.microsoft.com/office/drawing/2014/main" id="{8B4ABB8C-F89C-EA1D-805C-B3AC2D7C6D54}"/>
              </a:ext>
            </a:extLst>
          </p:cNvPr>
          <p:cNvSpPr/>
          <p:nvPr/>
        </p:nvSpPr>
        <p:spPr>
          <a:xfrm>
            <a:off x="8796092" y="184959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49417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73527-DD37-DD73-A542-D51D772EF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210AEAE-7BF9-EDA0-A6B9-65D8CD673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444074"/>
              </p:ext>
            </p:extLst>
          </p:nvPr>
        </p:nvGraphicFramePr>
        <p:xfrm>
          <a:off x="200025" y="1876589"/>
          <a:ext cx="6361642" cy="36418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9127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1650891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417641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1320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2491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24917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591889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649059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검토의견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진행일자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357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315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78137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0B07F3B5-458B-BBBF-F47B-6B17EDCE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2DB202-866D-0767-D13E-A2B26451647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자재혁신제안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F22733-5707-4FA4-8FC8-19713272D33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자재혁신제안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278FADF-F580-BF4F-6657-0E5406C348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4079825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대상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/SKT/SKB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상세정보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상세정보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146D747F-8107-D794-D4D2-357C5B9C5F2B}"/>
              </a:ext>
            </a:extLst>
          </p:cNvPr>
          <p:cNvSpPr txBox="1"/>
          <p:nvPr/>
        </p:nvSpPr>
        <p:spPr>
          <a:xfrm>
            <a:off x="116757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65BADEC3-553F-FDF8-C66E-6857CE7CB7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56286"/>
              </p:ext>
            </p:extLst>
          </p:nvPr>
        </p:nvGraphicFramePr>
        <p:xfrm>
          <a:off x="5761568" y="16654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0" name="Google Shape;309;g2f2558950df_0_15">
            <a:extLst>
              <a:ext uri="{FF2B5EF4-FFF2-40B4-BE49-F238E27FC236}">
                <a16:creationId xmlns:a16="http://schemas.microsoft.com/office/drawing/2014/main" id="{74BF8586-FA81-661F-FD5E-59F962A90208}"/>
              </a:ext>
            </a:extLst>
          </p:cNvPr>
          <p:cNvSpPr txBox="1"/>
          <p:nvPr/>
        </p:nvSpPr>
        <p:spPr>
          <a:xfrm>
            <a:off x="116757" y="1577237"/>
            <a:ext cx="4029274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접수대기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검토중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적합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부적합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채택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 err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미채택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 0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r>
              <a:rPr lang="en-US" altLang="ko-KR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F7133E7-99BE-D595-3877-4F6B8E7D728A}"/>
              </a:ext>
            </a:extLst>
          </p:cNvPr>
          <p:cNvGrpSpPr/>
          <p:nvPr/>
        </p:nvGrpSpPr>
        <p:grpSpPr>
          <a:xfrm>
            <a:off x="2132065" y="5637838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75ECAF7C-3DD8-D0F7-BB6C-DC46367E5B4F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5A90C57A-53D0-8B20-A914-FFA80194C3E6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A52724AA-06CE-7A36-3E6A-5485D4D37F7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E32B392E-248D-BF9F-4CCB-F05A122CF9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1200C113-64F6-6C99-2EEA-CA92BCE9C93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EBBB816-459B-1420-8603-C224791DCFE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C14A2190-EE57-0F55-9882-39E7C764EC5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FB509BC8-3D53-1B17-D12A-FA52C01AFB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1B2BB10F-5217-DF99-7CB5-6ACB733832A6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" name="Google Shape;2236;g27fe52d962f_1_4247">
            <a:extLst>
              <a:ext uri="{FF2B5EF4-FFF2-40B4-BE49-F238E27FC236}">
                <a16:creationId xmlns:a16="http://schemas.microsoft.com/office/drawing/2014/main" id="{EC6F9A5B-6822-030B-FC42-770CF8EF44F0}"/>
              </a:ext>
            </a:extLst>
          </p:cNvPr>
          <p:cNvSpPr/>
          <p:nvPr/>
        </p:nvSpPr>
        <p:spPr>
          <a:xfrm>
            <a:off x="5049710" y="1665754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AD89889E-3E75-AEF8-E370-5567AA5204BA}"/>
              </a:ext>
            </a:extLst>
          </p:cNvPr>
          <p:cNvSpPr/>
          <p:nvPr/>
        </p:nvSpPr>
        <p:spPr>
          <a:xfrm>
            <a:off x="4925357" y="15654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7211B938-E41A-C12B-6DA5-F89A51EB9BFF}"/>
              </a:ext>
            </a:extLst>
          </p:cNvPr>
          <p:cNvSpPr/>
          <p:nvPr/>
        </p:nvSpPr>
        <p:spPr>
          <a:xfrm>
            <a:off x="470399" y="15124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896A51E-B82E-3101-4A10-CE90D7F21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60931"/>
              </p:ext>
            </p:extLst>
          </p:nvPr>
        </p:nvGraphicFramePr>
        <p:xfrm>
          <a:off x="204770" y="897958"/>
          <a:ext cx="6335688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3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18049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4003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6147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581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0558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D4E1EA00-C931-08C9-73DF-1ED84678BBD5}"/>
              </a:ext>
            </a:extLst>
          </p:cNvPr>
          <p:cNvSpPr/>
          <p:nvPr/>
        </p:nvSpPr>
        <p:spPr>
          <a:xfrm>
            <a:off x="6028552" y="107846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2AD33D0-84B7-E91D-BD60-6E1D85BF7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824455"/>
              </p:ext>
            </p:extLst>
          </p:nvPr>
        </p:nvGraphicFramePr>
        <p:xfrm>
          <a:off x="4882864" y="966231"/>
          <a:ext cx="978902" cy="171450"/>
        </p:xfrm>
        <a:graphic>
          <a:graphicData uri="http://schemas.openxmlformats.org/drawingml/2006/table">
            <a:tbl>
              <a:tblPr/>
              <a:tblGrid>
                <a:gridCol w="9789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ED24A03B-6A86-C49F-49A0-B87C84AEB6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8798"/>
              </p:ext>
            </p:extLst>
          </p:nvPr>
        </p:nvGraphicFramePr>
        <p:xfrm>
          <a:off x="664796" y="96229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8D14CA15-94D7-0781-DE19-0755142B0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2957563"/>
              </p:ext>
            </p:extLst>
          </p:nvPr>
        </p:nvGraphicFramePr>
        <p:xfrm>
          <a:off x="1341054" y="96229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2245CE5C-3A3A-77CD-784F-CC1779FBD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077" y="956405"/>
            <a:ext cx="164242" cy="188524"/>
          </a:xfrm>
          <a:prstGeom prst="rect">
            <a:avLst/>
          </a:prstGeom>
        </p:spPr>
      </p:pic>
      <p:pic>
        <p:nvPicPr>
          <p:cNvPr id="30" name="그래픽 29" descr="일일 일정표 단색으로 채워진">
            <a:extLst>
              <a:ext uri="{FF2B5EF4-FFF2-40B4-BE49-F238E27FC236}">
                <a16:creationId xmlns:a16="http://schemas.microsoft.com/office/drawing/2014/main" id="{3B714795-9791-4ABF-0FA5-2DC81AE96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0559" y="956405"/>
            <a:ext cx="164242" cy="188524"/>
          </a:xfrm>
          <a:prstGeom prst="rect">
            <a:avLst/>
          </a:prstGeom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0146C94-E95D-AB2A-60EA-B7373CD78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67285"/>
              </p:ext>
            </p:extLst>
          </p:nvPr>
        </p:nvGraphicFramePr>
        <p:xfrm>
          <a:off x="3264565" y="973479"/>
          <a:ext cx="1123601" cy="171450"/>
        </p:xfrm>
        <a:graphic>
          <a:graphicData uri="http://schemas.openxmlformats.org/drawingml/2006/table">
            <a:tbl>
              <a:tblPr/>
              <a:tblGrid>
                <a:gridCol w="112360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A8F01924-83A5-8D90-DDE9-4607A16D104F}"/>
              </a:ext>
            </a:extLst>
          </p:cNvPr>
          <p:cNvSpPr/>
          <p:nvPr/>
        </p:nvSpPr>
        <p:spPr>
          <a:xfrm>
            <a:off x="2008537" y="95973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6;g27fe52d962f_1_4247">
            <a:extLst>
              <a:ext uri="{FF2B5EF4-FFF2-40B4-BE49-F238E27FC236}">
                <a16:creationId xmlns:a16="http://schemas.microsoft.com/office/drawing/2014/main" id="{46D79FCD-7BAB-FBBE-E3CF-9E9080F17BF3}"/>
              </a:ext>
            </a:extLst>
          </p:cNvPr>
          <p:cNvSpPr/>
          <p:nvPr/>
        </p:nvSpPr>
        <p:spPr>
          <a:xfrm>
            <a:off x="2285735" y="95973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36;g27fe52d962f_1_4247">
            <a:extLst>
              <a:ext uri="{FF2B5EF4-FFF2-40B4-BE49-F238E27FC236}">
                <a16:creationId xmlns:a16="http://schemas.microsoft.com/office/drawing/2014/main" id="{25848671-4A40-D542-75B2-EE08ECBD024D}"/>
              </a:ext>
            </a:extLst>
          </p:cNvPr>
          <p:cNvSpPr/>
          <p:nvPr/>
        </p:nvSpPr>
        <p:spPr>
          <a:xfrm>
            <a:off x="2561793" y="95973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3F44DC3A-0EB7-E660-635E-F90465012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46641"/>
              </p:ext>
            </p:extLst>
          </p:nvPr>
        </p:nvGraphicFramePr>
        <p:xfrm>
          <a:off x="664796" y="1279991"/>
          <a:ext cx="1123601" cy="171450"/>
        </p:xfrm>
        <a:graphic>
          <a:graphicData uri="http://schemas.openxmlformats.org/drawingml/2006/table">
            <a:tbl>
              <a:tblPr/>
              <a:tblGrid>
                <a:gridCol w="112360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공용      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CB323506-28B0-28DE-7D6C-6B8BB71F5CC6}"/>
              </a:ext>
            </a:extLst>
          </p:cNvPr>
          <p:cNvSpPr/>
          <p:nvPr/>
        </p:nvSpPr>
        <p:spPr>
          <a:xfrm>
            <a:off x="4789944" y="8463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9;g2fb18904de5_2_107">
            <a:extLst>
              <a:ext uri="{FF2B5EF4-FFF2-40B4-BE49-F238E27FC236}">
                <a16:creationId xmlns:a16="http://schemas.microsoft.com/office/drawing/2014/main" id="{656877B4-6DF5-4DFA-F4BB-45DD639A28FF}"/>
              </a:ext>
            </a:extLst>
          </p:cNvPr>
          <p:cNvSpPr/>
          <p:nvPr/>
        </p:nvSpPr>
        <p:spPr>
          <a:xfrm>
            <a:off x="574796" y="1177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D57033CA-F61C-9B3A-B718-2D37E9EB8BBA}"/>
              </a:ext>
            </a:extLst>
          </p:cNvPr>
          <p:cNvSpPr/>
          <p:nvPr/>
        </p:nvSpPr>
        <p:spPr>
          <a:xfrm>
            <a:off x="994379" y="23881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51889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807;g28120bc8d10_0_307">
            <a:extLst>
              <a:ext uri="{FF2B5EF4-FFF2-40B4-BE49-F238E27FC236}">
                <a16:creationId xmlns:a16="http://schemas.microsoft.com/office/drawing/2014/main" id="{71C3FA13-B9BF-934B-6252-D32F8A1B8384}"/>
              </a:ext>
            </a:extLst>
          </p:cNvPr>
          <p:cNvSpPr/>
          <p:nvPr/>
        </p:nvSpPr>
        <p:spPr>
          <a:xfrm>
            <a:off x="646173" y="722199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30FE7F1-65F2-1FA0-A9DE-1BF5BC0D8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645251"/>
              </p:ext>
            </p:extLst>
          </p:nvPr>
        </p:nvGraphicFramePr>
        <p:xfrm>
          <a:off x="786688" y="2238042"/>
          <a:ext cx="5515051" cy="3553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287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3151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810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2225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5577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603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제안분류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6036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2465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연락처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-                      -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@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109949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주요내용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649671"/>
                  </a:ext>
                </a:extLst>
              </a:tr>
              <a:tr h="2369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기대효과분야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경제성 제고             품질제고               사용성제고          안정성 제고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416945"/>
                  </a:ext>
                </a:extLst>
              </a:tr>
              <a:tr h="2369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제안서 첨부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124706"/>
                  </a:ext>
                </a:extLst>
              </a:tr>
              <a:tr h="95655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 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최대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개 파일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파일은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50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MB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이상 등록 할 수 없습니다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 지원하는 파일형식은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JPG, TXT, XLS, XLSX, XLSM, PDF, PNG, GIF,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TIF, DOC, DOCX, JPEG, PPT, PPTX, ZIP, BMP, HWP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만 등록이 가능합니다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39F19C72-FCFB-C253-DA7B-39FC6810B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966888"/>
              </p:ext>
            </p:extLst>
          </p:nvPr>
        </p:nvGraphicFramePr>
        <p:xfrm>
          <a:off x="1473937" y="4931535"/>
          <a:ext cx="4767002" cy="411119"/>
        </p:xfrm>
        <a:graphic>
          <a:graphicData uri="http://schemas.openxmlformats.org/drawingml/2006/table">
            <a:tbl>
              <a:tblPr/>
              <a:tblGrid>
                <a:gridCol w="476700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41111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EAF828F4-428F-A2EE-EB78-70F9464BE2C9}"/>
              </a:ext>
            </a:extLst>
          </p:cNvPr>
          <p:cNvSpPr/>
          <p:nvPr/>
        </p:nvSpPr>
        <p:spPr>
          <a:xfrm>
            <a:off x="787746" y="78385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4549AE5E-08C7-375F-3D43-085A04C863E5}"/>
              </a:ext>
            </a:extLst>
          </p:cNvPr>
          <p:cNvSpPr/>
          <p:nvPr/>
        </p:nvSpPr>
        <p:spPr>
          <a:xfrm>
            <a:off x="6123617" y="783856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C6D318-9C26-A0BF-2D68-5EC90EC51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EA1DCD8-1074-16E9-4907-55710D96E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354569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    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ACD81CB-0917-3C12-E26A-61C1BCB7D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635525"/>
              </p:ext>
            </p:extLst>
          </p:nvPr>
        </p:nvGraphicFramePr>
        <p:xfrm>
          <a:off x="786688" y="1342896"/>
          <a:ext cx="5515051" cy="6020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1505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60207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cxnSp>
        <p:nvCxnSpPr>
          <p:cNvPr id="18" name="직선 연결선 30">
            <a:extLst>
              <a:ext uri="{FF2B5EF4-FFF2-40B4-BE49-F238E27FC236}">
                <a16:creationId xmlns:a16="http://schemas.microsoft.com/office/drawing/2014/main" id="{000513C0-1DE2-5BA0-F706-ACEE0437FE5A}"/>
              </a:ext>
            </a:extLst>
          </p:cNvPr>
          <p:cNvCxnSpPr>
            <a:cxnSpLocks/>
          </p:cNvCxnSpPr>
          <p:nvPr/>
        </p:nvCxnSpPr>
        <p:spPr>
          <a:xfrm>
            <a:off x="786688" y="1066296"/>
            <a:ext cx="558405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Google Shape;808;g28120bc8d10_0_307">
            <a:extLst>
              <a:ext uri="{FF2B5EF4-FFF2-40B4-BE49-F238E27FC236}">
                <a16:creationId xmlns:a16="http://schemas.microsoft.com/office/drawing/2014/main" id="{5E17F3D7-3E17-9A33-1EF2-45B0D4B57DC7}"/>
              </a:ext>
            </a:extLst>
          </p:cNvPr>
          <p:cNvSpPr/>
          <p:nvPr/>
        </p:nvSpPr>
        <p:spPr>
          <a:xfrm>
            <a:off x="812264" y="1089369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08;g28120bc8d10_0_307">
            <a:extLst>
              <a:ext uri="{FF2B5EF4-FFF2-40B4-BE49-F238E27FC236}">
                <a16:creationId xmlns:a16="http://schemas.microsoft.com/office/drawing/2014/main" id="{A96847BB-709D-5401-C972-ED6D91518823}"/>
              </a:ext>
            </a:extLst>
          </p:cNvPr>
          <p:cNvSpPr/>
          <p:nvPr/>
        </p:nvSpPr>
        <p:spPr>
          <a:xfrm>
            <a:off x="812264" y="1992011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70745502-0F99-EB9D-2985-9D9C238523D4}"/>
              </a:ext>
            </a:extLst>
          </p:cNvPr>
          <p:cNvSpPr/>
          <p:nvPr/>
        </p:nvSpPr>
        <p:spPr>
          <a:xfrm>
            <a:off x="990711" y="1406410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E685868A-E241-26B9-67ED-EC9C516134CD}"/>
              </a:ext>
            </a:extLst>
          </p:cNvPr>
          <p:cNvSpPr/>
          <p:nvPr/>
        </p:nvSpPr>
        <p:spPr>
          <a:xfrm>
            <a:off x="2077760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760857CD-8995-B6C8-B5BA-3EADD9356CBA}"/>
              </a:ext>
            </a:extLst>
          </p:cNvPr>
          <p:cNvSpPr/>
          <p:nvPr/>
        </p:nvSpPr>
        <p:spPr>
          <a:xfrm>
            <a:off x="3161429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61D70256-4F21-B4E4-06D9-1ADCDF7377DD}"/>
              </a:ext>
            </a:extLst>
          </p:cNvPr>
          <p:cNvSpPr/>
          <p:nvPr/>
        </p:nvSpPr>
        <p:spPr>
          <a:xfrm>
            <a:off x="4247029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7EE97B64-E8F3-4557-7880-C739F1C32E51}"/>
              </a:ext>
            </a:extLst>
          </p:cNvPr>
          <p:cNvSpPr/>
          <p:nvPr/>
        </p:nvSpPr>
        <p:spPr>
          <a:xfrm>
            <a:off x="5332147" y="1406410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1/2 액자 26">
            <a:extLst>
              <a:ext uri="{FF2B5EF4-FFF2-40B4-BE49-F238E27FC236}">
                <a16:creationId xmlns:a16="http://schemas.microsoft.com/office/drawing/2014/main" id="{8424FFB5-5315-8FEC-663C-20F7278D8122}"/>
              </a:ext>
            </a:extLst>
          </p:cNvPr>
          <p:cNvSpPr/>
          <p:nvPr/>
        </p:nvSpPr>
        <p:spPr>
          <a:xfrm rot="8100000">
            <a:off x="1766155" y="1559451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8" name="1/2 액자 27">
            <a:extLst>
              <a:ext uri="{FF2B5EF4-FFF2-40B4-BE49-F238E27FC236}">
                <a16:creationId xmlns:a16="http://schemas.microsoft.com/office/drawing/2014/main" id="{CD0581FA-AE9E-6BED-3512-49DDC187B6F9}"/>
              </a:ext>
            </a:extLst>
          </p:cNvPr>
          <p:cNvSpPr/>
          <p:nvPr/>
        </p:nvSpPr>
        <p:spPr>
          <a:xfrm rot="8100000">
            <a:off x="2851725" y="156036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9" name="1/2 액자 28">
            <a:extLst>
              <a:ext uri="{FF2B5EF4-FFF2-40B4-BE49-F238E27FC236}">
                <a16:creationId xmlns:a16="http://schemas.microsoft.com/office/drawing/2014/main" id="{FC908602-AA0F-3BC3-AB06-C93631004931}"/>
              </a:ext>
            </a:extLst>
          </p:cNvPr>
          <p:cNvSpPr/>
          <p:nvPr/>
        </p:nvSpPr>
        <p:spPr>
          <a:xfrm rot="8100000">
            <a:off x="3935469" y="1559451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0" name="1/2 액자 29">
            <a:extLst>
              <a:ext uri="{FF2B5EF4-FFF2-40B4-BE49-F238E27FC236}">
                <a16:creationId xmlns:a16="http://schemas.microsoft.com/office/drawing/2014/main" id="{71278B6B-227F-E769-9FF3-3F584D99D686}"/>
              </a:ext>
            </a:extLst>
          </p:cNvPr>
          <p:cNvSpPr/>
          <p:nvPr/>
        </p:nvSpPr>
        <p:spPr>
          <a:xfrm rot="8100000">
            <a:off x="5020587" y="1559451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31" name="Google Shape;940;g28120bc8d10_0_403">
            <a:extLst>
              <a:ext uri="{FF2B5EF4-FFF2-40B4-BE49-F238E27FC236}">
                <a16:creationId xmlns:a16="http://schemas.microsoft.com/office/drawing/2014/main" id="{D9F2BD71-5315-AA68-E753-52A759954663}"/>
              </a:ext>
            </a:extLst>
          </p:cNvPr>
          <p:cNvSpPr/>
          <p:nvPr/>
        </p:nvSpPr>
        <p:spPr>
          <a:xfrm>
            <a:off x="1518722" y="500288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58;g27fc35ecc8f_0_48">
            <a:extLst>
              <a:ext uri="{FF2B5EF4-FFF2-40B4-BE49-F238E27FC236}">
                <a16:creationId xmlns:a16="http://schemas.microsoft.com/office/drawing/2014/main" id="{F590A1CE-926D-D20F-7E7A-D5ADE34A6570}"/>
              </a:ext>
            </a:extLst>
          </p:cNvPr>
          <p:cNvSpPr/>
          <p:nvPr/>
        </p:nvSpPr>
        <p:spPr>
          <a:xfrm>
            <a:off x="2360488" y="5049340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33" name="Google Shape;1659;g27fc35ecc8f_0_48">
            <a:extLst>
              <a:ext uri="{FF2B5EF4-FFF2-40B4-BE49-F238E27FC236}">
                <a16:creationId xmlns:a16="http://schemas.microsoft.com/office/drawing/2014/main" id="{AF75A17D-78D2-B3F9-ACD6-A002B34DAA37}"/>
              </a:ext>
            </a:extLst>
          </p:cNvPr>
          <p:cNvSpPr/>
          <p:nvPr/>
        </p:nvSpPr>
        <p:spPr>
          <a:xfrm>
            <a:off x="3085859" y="5085340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58;g27fc35ecc8f_0_48">
            <a:extLst>
              <a:ext uri="{FF2B5EF4-FFF2-40B4-BE49-F238E27FC236}">
                <a16:creationId xmlns:a16="http://schemas.microsoft.com/office/drawing/2014/main" id="{72D8929A-7846-490F-E7B7-55D02C956A24}"/>
              </a:ext>
            </a:extLst>
          </p:cNvPr>
          <p:cNvSpPr/>
          <p:nvPr/>
        </p:nvSpPr>
        <p:spPr>
          <a:xfrm>
            <a:off x="3362473" y="5047095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35" name="Google Shape;1659;g27fc35ecc8f_0_48">
            <a:extLst>
              <a:ext uri="{FF2B5EF4-FFF2-40B4-BE49-F238E27FC236}">
                <a16:creationId xmlns:a16="http://schemas.microsoft.com/office/drawing/2014/main" id="{4D45D2C0-BC6A-0F5D-3B03-862D43FE81A1}"/>
              </a:ext>
            </a:extLst>
          </p:cNvPr>
          <p:cNvSpPr/>
          <p:nvPr/>
        </p:nvSpPr>
        <p:spPr>
          <a:xfrm>
            <a:off x="4583069" y="508309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09;g28120bc8d10_0_307">
            <a:extLst>
              <a:ext uri="{FF2B5EF4-FFF2-40B4-BE49-F238E27FC236}">
                <a16:creationId xmlns:a16="http://schemas.microsoft.com/office/drawing/2014/main" id="{521D0B17-6548-BC9C-E70C-B3E1209A0245}"/>
              </a:ext>
            </a:extLst>
          </p:cNvPr>
          <p:cNvSpPr/>
          <p:nvPr/>
        </p:nvSpPr>
        <p:spPr>
          <a:xfrm>
            <a:off x="2693889" y="585720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E6D85FE5-6CBC-A501-DEDC-B7450B1ABC6B}"/>
              </a:ext>
            </a:extLst>
          </p:cNvPr>
          <p:cNvSpPr/>
          <p:nvPr/>
        </p:nvSpPr>
        <p:spPr>
          <a:xfrm>
            <a:off x="3490089" y="585720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6;g27fe52d962f_1_4247">
            <a:extLst>
              <a:ext uri="{FF2B5EF4-FFF2-40B4-BE49-F238E27FC236}">
                <a16:creationId xmlns:a16="http://schemas.microsoft.com/office/drawing/2014/main" id="{C8B9BE30-B340-4426-B3F5-A61F13465146}"/>
              </a:ext>
            </a:extLst>
          </p:cNvPr>
          <p:cNvSpPr/>
          <p:nvPr/>
        </p:nvSpPr>
        <p:spPr>
          <a:xfrm>
            <a:off x="5124571" y="203115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6;g27fe52d962f_1_4247">
            <a:extLst>
              <a:ext uri="{FF2B5EF4-FFF2-40B4-BE49-F238E27FC236}">
                <a16:creationId xmlns:a16="http://schemas.microsoft.com/office/drawing/2014/main" id="{37B051A3-9098-1D1D-1396-DBC6BE68B332}"/>
              </a:ext>
            </a:extLst>
          </p:cNvPr>
          <p:cNvSpPr/>
          <p:nvPr/>
        </p:nvSpPr>
        <p:spPr>
          <a:xfrm>
            <a:off x="5731027" y="2031516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2942E79F-C1FB-83C6-E170-92D20249D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28376"/>
              </p:ext>
            </p:extLst>
          </p:nvPr>
        </p:nvGraphicFramePr>
        <p:xfrm>
          <a:off x="1473936" y="2274752"/>
          <a:ext cx="4767003" cy="188595"/>
        </p:xfrm>
        <a:graphic>
          <a:graphicData uri="http://schemas.openxmlformats.org/drawingml/2006/table">
            <a:tbl>
              <a:tblPr/>
              <a:tblGrid>
                <a:gridCol w="476700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A7CF1D8-789E-2099-4B3D-794502EB7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413136"/>
              </p:ext>
            </p:extLst>
          </p:nvPr>
        </p:nvGraphicFramePr>
        <p:xfrm>
          <a:off x="1473936" y="2789728"/>
          <a:ext cx="1881455" cy="188595"/>
        </p:xfrm>
        <a:graphic>
          <a:graphicData uri="http://schemas.openxmlformats.org/drawingml/2006/table">
            <a:tbl>
              <a:tblPr/>
              <a:tblGrid>
                <a:gridCol w="18814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58BBE230-8A74-C70D-D233-6E58663D6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81501"/>
              </p:ext>
            </p:extLst>
          </p:nvPr>
        </p:nvGraphicFramePr>
        <p:xfrm>
          <a:off x="4159314" y="2789728"/>
          <a:ext cx="2081625" cy="188595"/>
        </p:xfrm>
        <a:graphic>
          <a:graphicData uri="http://schemas.openxmlformats.org/drawingml/2006/table">
            <a:tbl>
              <a:tblPr/>
              <a:tblGrid>
                <a:gridCol w="20816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2024-11-5</a:t>
                      </a: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31645F6B-210B-8FC9-0991-F6DE18C6AC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625363"/>
              </p:ext>
            </p:extLst>
          </p:nvPr>
        </p:nvGraphicFramePr>
        <p:xfrm>
          <a:off x="1473936" y="2529124"/>
          <a:ext cx="1033511" cy="188595"/>
        </p:xfrm>
        <a:graphic>
          <a:graphicData uri="http://schemas.openxmlformats.org/drawingml/2006/table">
            <a:tbl>
              <a:tblPr/>
              <a:tblGrid>
                <a:gridCol w="10335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대분류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E13A285F-43EF-7FA7-3EC8-563E106BB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483034"/>
              </p:ext>
            </p:extLst>
          </p:nvPr>
        </p:nvGraphicFramePr>
        <p:xfrm>
          <a:off x="1473936" y="3041354"/>
          <a:ext cx="610461" cy="188595"/>
        </p:xfrm>
        <a:graphic>
          <a:graphicData uri="http://schemas.openxmlformats.org/drawingml/2006/table">
            <a:tbl>
              <a:tblPr/>
              <a:tblGrid>
                <a:gridCol w="61046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A9753550-B459-0AFE-309B-98337D0334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607109"/>
              </p:ext>
            </p:extLst>
          </p:nvPr>
        </p:nvGraphicFramePr>
        <p:xfrm>
          <a:off x="4159314" y="3041354"/>
          <a:ext cx="681252" cy="188595"/>
        </p:xfrm>
        <a:graphic>
          <a:graphicData uri="http://schemas.openxmlformats.org/drawingml/2006/table">
            <a:tbl>
              <a:tblPr/>
              <a:tblGrid>
                <a:gridCol w="6812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E970860-7B63-0F5C-D6B5-5E6BCB70CA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604430"/>
              </p:ext>
            </p:extLst>
          </p:nvPr>
        </p:nvGraphicFramePr>
        <p:xfrm>
          <a:off x="4989503" y="3041354"/>
          <a:ext cx="610461" cy="188595"/>
        </p:xfrm>
        <a:graphic>
          <a:graphicData uri="http://schemas.openxmlformats.org/drawingml/2006/table">
            <a:tbl>
              <a:tblPr/>
              <a:tblGrid>
                <a:gridCol w="61046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1DA981F7-5316-B78E-0CA2-5EA0856F6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808857"/>
              </p:ext>
            </p:extLst>
          </p:nvPr>
        </p:nvGraphicFramePr>
        <p:xfrm>
          <a:off x="5630478" y="3041354"/>
          <a:ext cx="610461" cy="188595"/>
        </p:xfrm>
        <a:graphic>
          <a:graphicData uri="http://schemas.openxmlformats.org/drawingml/2006/table">
            <a:tbl>
              <a:tblPr/>
              <a:tblGrid>
                <a:gridCol w="61046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직접입력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F4A72503-3CE1-1D9A-7BF4-4D00D13D6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00932"/>
              </p:ext>
            </p:extLst>
          </p:nvPr>
        </p:nvGraphicFramePr>
        <p:xfrm>
          <a:off x="2839328" y="3041354"/>
          <a:ext cx="516063" cy="188595"/>
        </p:xfrm>
        <a:graphic>
          <a:graphicData uri="http://schemas.openxmlformats.org/drawingml/2006/table">
            <a:tbl>
              <a:tblPr/>
              <a:tblGrid>
                <a:gridCol w="516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626AD079-A271-C473-8EAE-CBD7BC543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473850"/>
              </p:ext>
            </p:extLst>
          </p:nvPr>
        </p:nvGraphicFramePr>
        <p:xfrm>
          <a:off x="2201598" y="3041354"/>
          <a:ext cx="516063" cy="188595"/>
        </p:xfrm>
        <a:graphic>
          <a:graphicData uri="http://schemas.openxmlformats.org/drawingml/2006/table">
            <a:tbl>
              <a:tblPr/>
              <a:tblGrid>
                <a:gridCol w="5160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5790B25B-0898-02FF-82E5-3A4A5A96D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124681"/>
              </p:ext>
            </p:extLst>
          </p:nvPr>
        </p:nvGraphicFramePr>
        <p:xfrm>
          <a:off x="2554839" y="2529124"/>
          <a:ext cx="1033511" cy="188595"/>
        </p:xfrm>
        <a:graphic>
          <a:graphicData uri="http://schemas.openxmlformats.org/drawingml/2006/table">
            <a:tbl>
              <a:tblPr/>
              <a:tblGrid>
                <a:gridCol w="10335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" altLang="ko-KR" sz="7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altLang="ko-KR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2F60E00-F697-58B9-3333-EE3B9D786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147048"/>
              </p:ext>
            </p:extLst>
          </p:nvPr>
        </p:nvGraphicFramePr>
        <p:xfrm>
          <a:off x="3635742" y="2529124"/>
          <a:ext cx="1033511" cy="188595"/>
        </p:xfrm>
        <a:graphic>
          <a:graphicData uri="http://schemas.openxmlformats.org/drawingml/2006/table">
            <a:tbl>
              <a:tblPr/>
              <a:tblGrid>
                <a:gridCol w="10335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</a:t>
                      </a:r>
                      <a:r>
                        <a:rPr lang="en" altLang="ko-KR" sz="7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분류</a:t>
                      </a:r>
                      <a:r>
                        <a:rPr lang="en" altLang="ko-KR" sz="7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▼</a:t>
                      </a:r>
                      <a:endParaRPr lang="en" altLang="ko-KR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7BA59320-F17D-C673-7E80-952E7EFBE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582615"/>
              </p:ext>
            </p:extLst>
          </p:nvPr>
        </p:nvGraphicFramePr>
        <p:xfrm>
          <a:off x="1473936" y="3310005"/>
          <a:ext cx="4767003" cy="993430"/>
        </p:xfrm>
        <a:graphic>
          <a:graphicData uri="http://schemas.openxmlformats.org/drawingml/2006/table">
            <a:tbl>
              <a:tblPr/>
              <a:tblGrid>
                <a:gridCol w="476700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99343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7" name="직사각형 66">
            <a:extLst>
              <a:ext uri="{FF2B5EF4-FFF2-40B4-BE49-F238E27FC236}">
                <a16:creationId xmlns:a16="http://schemas.microsoft.com/office/drawing/2014/main" id="{F5FF555B-2307-317C-B118-60D2F659B3FE}"/>
              </a:ext>
            </a:extLst>
          </p:cNvPr>
          <p:cNvSpPr/>
          <p:nvPr/>
        </p:nvSpPr>
        <p:spPr>
          <a:xfrm>
            <a:off x="1493216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D923B759-D12E-124E-4A45-4E4D17F17133}"/>
              </a:ext>
            </a:extLst>
          </p:cNvPr>
          <p:cNvSpPr/>
          <p:nvPr/>
        </p:nvSpPr>
        <p:spPr>
          <a:xfrm>
            <a:off x="2263879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11182D35-55FF-5047-8DC1-E8AA87B2E608}"/>
              </a:ext>
            </a:extLst>
          </p:cNvPr>
          <p:cNvSpPr/>
          <p:nvPr/>
        </p:nvSpPr>
        <p:spPr>
          <a:xfrm>
            <a:off x="2965871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7F9A34A-2BEF-AD8F-A7CB-1CC09FBFEA4B}"/>
              </a:ext>
            </a:extLst>
          </p:cNvPr>
          <p:cNvSpPr/>
          <p:nvPr/>
        </p:nvSpPr>
        <p:spPr>
          <a:xfrm>
            <a:off x="3615667" y="4419652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EC44D8D2-87BD-D7B3-4495-13E39ACA6F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6180703"/>
              </p:ext>
            </p:extLst>
          </p:nvPr>
        </p:nvGraphicFramePr>
        <p:xfrm>
          <a:off x="1473937" y="4627381"/>
          <a:ext cx="4300212" cy="188595"/>
        </p:xfrm>
        <a:graphic>
          <a:graphicData uri="http://schemas.openxmlformats.org/drawingml/2006/table">
            <a:tbl>
              <a:tblPr/>
              <a:tblGrid>
                <a:gridCol w="43002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8859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20955" marB="20955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4" name="Google Shape;810;g28120bc8d10_0_307">
            <a:extLst>
              <a:ext uri="{FF2B5EF4-FFF2-40B4-BE49-F238E27FC236}">
                <a16:creationId xmlns:a16="http://schemas.microsoft.com/office/drawing/2014/main" id="{77E81EE2-D760-0468-BB57-F6A5F27D31B4}"/>
              </a:ext>
            </a:extLst>
          </p:cNvPr>
          <p:cNvSpPr/>
          <p:nvPr/>
        </p:nvSpPr>
        <p:spPr>
          <a:xfrm>
            <a:off x="5805933" y="4627380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0C393-CACB-C9A0-E0E9-4CCF8FFF60A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자재혁신제안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1B7AA1-7F35-593B-199F-FB5C0D07306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자재혁신제안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2322A36B-40C6-6F7B-EEFF-00ABBC07B442}"/>
              </a:ext>
            </a:extLst>
          </p:cNvPr>
          <p:cNvSpPr/>
          <p:nvPr/>
        </p:nvSpPr>
        <p:spPr>
          <a:xfrm>
            <a:off x="6588838" y="14706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884F40C2-7BF0-F33B-4F57-EC2F8FBF93EB}"/>
              </a:ext>
            </a:extLst>
          </p:cNvPr>
          <p:cNvSpPr/>
          <p:nvPr/>
        </p:nvSpPr>
        <p:spPr>
          <a:xfrm>
            <a:off x="6588838" y="32027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1C4F5EE-BEEB-3EB8-B5F9-0F1A66DA1F6E}"/>
              </a:ext>
            </a:extLst>
          </p:cNvPr>
          <p:cNvSpPr/>
          <p:nvPr/>
        </p:nvSpPr>
        <p:spPr>
          <a:xfrm>
            <a:off x="6588838" y="51149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E3C46D2-C593-BF30-1C48-496E71FAEE72}"/>
              </a:ext>
            </a:extLst>
          </p:cNvPr>
          <p:cNvSpPr/>
          <p:nvPr/>
        </p:nvSpPr>
        <p:spPr>
          <a:xfrm>
            <a:off x="701039" y="1122388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4CC5D5-3A10-7EFC-87E4-7AD98057CB49}"/>
              </a:ext>
            </a:extLst>
          </p:cNvPr>
          <p:cNvSpPr/>
          <p:nvPr/>
        </p:nvSpPr>
        <p:spPr>
          <a:xfrm>
            <a:off x="701039" y="1989173"/>
            <a:ext cx="5983393" cy="265583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A81BEC-2B38-4765-991B-77A9E3A5FE3E}"/>
              </a:ext>
            </a:extLst>
          </p:cNvPr>
          <p:cNvSpPr/>
          <p:nvPr/>
        </p:nvSpPr>
        <p:spPr>
          <a:xfrm>
            <a:off x="709663" y="4596417"/>
            <a:ext cx="5983393" cy="1191820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3AB1A89E-A870-EFB1-4CB4-CC9E2FC3A5E6}"/>
              </a:ext>
            </a:extLst>
          </p:cNvPr>
          <p:cNvSpPr/>
          <p:nvPr/>
        </p:nvSpPr>
        <p:spPr>
          <a:xfrm>
            <a:off x="3364213" y="6050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59;g27fc35ecc8f_0_48">
            <a:extLst>
              <a:ext uri="{FF2B5EF4-FFF2-40B4-BE49-F238E27FC236}">
                <a16:creationId xmlns:a16="http://schemas.microsoft.com/office/drawing/2014/main" id="{DA769647-BAC6-C25B-0858-3AEDBEE18A0F}"/>
              </a:ext>
            </a:extLst>
          </p:cNvPr>
          <p:cNvSpPr/>
          <p:nvPr/>
        </p:nvSpPr>
        <p:spPr>
          <a:xfrm>
            <a:off x="8802967" y="181522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39179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B8ACA-D37A-ED7B-58E1-48A57A26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4" name="Google Shape;1983;g2f2558950df_0_84">
            <a:extLst>
              <a:ext uri="{FF2B5EF4-FFF2-40B4-BE49-F238E27FC236}">
                <a16:creationId xmlns:a16="http://schemas.microsoft.com/office/drawing/2014/main" id="{732EC454-BF8C-E1FF-41A0-DA558243D207}"/>
              </a:ext>
            </a:extLst>
          </p:cNvPr>
          <p:cNvSpPr txBox="1"/>
          <p:nvPr/>
        </p:nvSpPr>
        <p:spPr>
          <a:xfrm>
            <a:off x="6130940" y="699737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제안동의약관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83;g2f2558950df_0_84">
            <a:extLst>
              <a:ext uri="{FF2B5EF4-FFF2-40B4-BE49-F238E27FC236}">
                <a16:creationId xmlns:a16="http://schemas.microsoft.com/office/drawing/2014/main" id="{0A312FFB-CF40-2D80-773B-E2479E3D0C3F}"/>
              </a:ext>
            </a:extLst>
          </p:cNvPr>
          <p:cNvSpPr txBox="1"/>
          <p:nvPr/>
        </p:nvSpPr>
        <p:spPr>
          <a:xfrm>
            <a:off x="5462799" y="3912941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17;g28120bc8d10_0_0">
            <a:extLst>
              <a:ext uri="{FF2B5EF4-FFF2-40B4-BE49-F238E27FC236}">
                <a16:creationId xmlns:a16="http://schemas.microsoft.com/office/drawing/2014/main" id="{29D3587E-04FA-56C0-709C-F632BC6A6411}"/>
              </a:ext>
            </a:extLst>
          </p:cNvPr>
          <p:cNvSpPr/>
          <p:nvPr/>
        </p:nvSpPr>
        <p:spPr>
          <a:xfrm>
            <a:off x="4953000" y="4222192"/>
            <a:ext cx="2844650" cy="244674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2;g28120bc8d10_0_0">
            <a:extLst>
              <a:ext uri="{FF2B5EF4-FFF2-40B4-BE49-F238E27FC236}">
                <a16:creationId xmlns:a16="http://schemas.microsoft.com/office/drawing/2014/main" id="{2CCB6557-8DC4-6C8E-0B8A-62DB2C72906F}"/>
              </a:ext>
            </a:extLst>
          </p:cNvPr>
          <p:cNvSpPr/>
          <p:nvPr/>
        </p:nvSpPr>
        <p:spPr>
          <a:xfrm>
            <a:off x="5032650" y="4239641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3;g28120bc8d10_0_0">
            <a:extLst>
              <a:ext uri="{FF2B5EF4-FFF2-40B4-BE49-F238E27FC236}">
                <a16:creationId xmlns:a16="http://schemas.microsoft.com/office/drawing/2014/main" id="{881B4DED-154F-9915-BA77-DCB18D8D89A9}"/>
              </a:ext>
            </a:extLst>
          </p:cNvPr>
          <p:cNvSpPr/>
          <p:nvPr/>
        </p:nvSpPr>
        <p:spPr>
          <a:xfrm>
            <a:off x="7465448" y="4239641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연결선 30">
            <a:extLst>
              <a:ext uri="{FF2B5EF4-FFF2-40B4-BE49-F238E27FC236}">
                <a16:creationId xmlns:a16="http://schemas.microsoft.com/office/drawing/2014/main" id="{1AE0E7D7-C709-03F5-F305-AAE621DC8EFB}"/>
              </a:ext>
            </a:extLst>
          </p:cNvPr>
          <p:cNvCxnSpPr>
            <a:cxnSpLocks/>
          </p:cNvCxnSpPr>
          <p:nvPr/>
        </p:nvCxnSpPr>
        <p:spPr>
          <a:xfrm>
            <a:off x="5019246" y="4509641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BDBA1F-1B6B-436A-8937-132A5A0D6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06438"/>
              </p:ext>
            </p:extLst>
          </p:nvPr>
        </p:nvGraphicFramePr>
        <p:xfrm>
          <a:off x="5032649" y="4738425"/>
          <a:ext cx="2670012" cy="9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시장에서 통용되는 용어가 아닌 정식 명칭으로 기재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제안목적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현 기존품의 문제점을 해결하는 방향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이미지 모두 가능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제안의 기대효과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경제성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품질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사용편의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안전성 제고에 대한 효과 및 근거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상품규격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세로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높이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무게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길이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m, mm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색상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타입 등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상용화 시점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제안일 기준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D+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일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MOQ)</a:t>
                      </a:r>
                      <a:b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동종제품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유사제품 공급실적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요청사항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요청사항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1" name="Google Shape;808;g28120bc8d10_0_307">
            <a:extLst>
              <a:ext uri="{FF2B5EF4-FFF2-40B4-BE49-F238E27FC236}">
                <a16:creationId xmlns:a16="http://schemas.microsoft.com/office/drawing/2014/main" id="{A6C30124-D8B9-ED1A-D886-D2C59FF43B90}"/>
              </a:ext>
            </a:extLst>
          </p:cNvPr>
          <p:cNvSpPr/>
          <p:nvPr/>
        </p:nvSpPr>
        <p:spPr>
          <a:xfrm>
            <a:off x="5032648" y="4517310"/>
            <a:ext cx="1370485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작성시 주요 항목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권장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08;g28120bc8d10_0_307">
            <a:extLst>
              <a:ext uri="{FF2B5EF4-FFF2-40B4-BE49-F238E27FC236}">
                <a16:creationId xmlns:a16="http://schemas.microsoft.com/office/drawing/2014/main" id="{1997410C-96FC-4D93-32D3-A3F0130F8902}"/>
              </a:ext>
            </a:extLst>
          </p:cNvPr>
          <p:cNvSpPr/>
          <p:nvPr/>
        </p:nvSpPr>
        <p:spPr>
          <a:xfrm>
            <a:off x="5032649" y="5724825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07;g28120bc8d10_0_307">
            <a:extLst>
              <a:ext uri="{FF2B5EF4-FFF2-40B4-BE49-F238E27FC236}">
                <a16:creationId xmlns:a16="http://schemas.microsoft.com/office/drawing/2014/main" id="{EBCB6AC7-D6A0-249B-6C2E-986A1193CBFA}"/>
              </a:ext>
            </a:extLst>
          </p:cNvPr>
          <p:cNvSpPr/>
          <p:nvPr/>
        </p:nvSpPr>
        <p:spPr>
          <a:xfrm>
            <a:off x="200025" y="1032340"/>
            <a:ext cx="4241346" cy="389641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8;g28120bc8d10_0_307">
            <a:extLst>
              <a:ext uri="{FF2B5EF4-FFF2-40B4-BE49-F238E27FC236}">
                <a16:creationId xmlns:a16="http://schemas.microsoft.com/office/drawing/2014/main" id="{83BD2402-3879-668E-A421-01024817596A}"/>
              </a:ext>
            </a:extLst>
          </p:cNvPr>
          <p:cNvSpPr/>
          <p:nvPr/>
        </p:nvSpPr>
        <p:spPr>
          <a:xfrm>
            <a:off x="341597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1;g28120bc8d10_0_307">
            <a:extLst>
              <a:ext uri="{FF2B5EF4-FFF2-40B4-BE49-F238E27FC236}">
                <a16:creationId xmlns:a16="http://schemas.microsoft.com/office/drawing/2014/main" id="{EB061992-62C0-09E0-17C0-E539920ED14E}"/>
              </a:ext>
            </a:extLst>
          </p:cNvPr>
          <p:cNvSpPr/>
          <p:nvPr/>
        </p:nvSpPr>
        <p:spPr>
          <a:xfrm>
            <a:off x="4183402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132BB6-31E7-A9D6-3AFB-CC53F47575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3104"/>
              </p:ext>
            </p:extLst>
          </p:nvPr>
        </p:nvGraphicFramePr>
        <p:xfrm>
          <a:off x="340540" y="1397261"/>
          <a:ext cx="3983954" cy="3043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 제안 조건을 충분히 이해하고 있으며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귀사의 조건 및 그 요구조건에 따른</a:t>
                      </a:r>
                      <a:b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결과에 대하여 어떠한 이의 제기도 없을 것임을 서명합니다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70814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sp>
        <p:nvSpPr>
          <p:cNvPr id="36" name="Google Shape;809;g28120bc8d10_0_307">
            <a:extLst>
              <a:ext uri="{FF2B5EF4-FFF2-40B4-BE49-F238E27FC236}">
                <a16:creationId xmlns:a16="http://schemas.microsoft.com/office/drawing/2014/main" id="{7F596350-B47E-239A-CA1C-18A29C138AF3}"/>
              </a:ext>
            </a:extLst>
          </p:cNvPr>
          <p:cNvSpPr/>
          <p:nvPr/>
        </p:nvSpPr>
        <p:spPr>
          <a:xfrm>
            <a:off x="15594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A060503-36DB-3592-633E-9BB35F00D1CE}"/>
              </a:ext>
            </a:extLst>
          </p:cNvPr>
          <p:cNvSpPr/>
          <p:nvPr/>
        </p:nvSpPr>
        <p:spPr>
          <a:xfrm>
            <a:off x="23556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8FC9871-53B3-A72E-32BF-1C27B0C63C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72006"/>
              </p:ext>
            </p:extLst>
          </p:nvPr>
        </p:nvGraphicFramePr>
        <p:xfrm>
          <a:off x="428132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9831476-4BDD-05BB-A101-FCFACAD137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63526"/>
              </p:ext>
            </p:extLst>
          </p:nvPr>
        </p:nvGraphicFramePr>
        <p:xfrm>
          <a:off x="428132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9A52AC-0D3F-DA6F-544C-6A75321B6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0942"/>
              </p:ext>
            </p:extLst>
          </p:nvPr>
        </p:nvGraphicFramePr>
        <p:xfrm>
          <a:off x="422438" y="3732574"/>
          <a:ext cx="3796520" cy="615497"/>
        </p:xfrm>
        <a:graphic>
          <a:graphicData uri="http://schemas.openxmlformats.org/drawingml/2006/table">
            <a:tbl>
              <a:tblPr/>
              <a:tblGrid>
                <a:gridCol w="18982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  <a:gridCol w="1898260">
                  <a:extLst>
                    <a:ext uri="{9D8B030D-6E8A-4147-A177-3AD203B41FA5}">
                      <a16:colId xmlns:a16="http://schemas.microsoft.com/office/drawing/2014/main" val="1192269533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서명자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홍삼동                      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2021-11-01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상호 또는 명칭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 SK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텔레시스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PCE_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구매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대표자 성명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홍길동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220-81-44203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주식회사 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대표이사 귀하</a:t>
                      </a:r>
                      <a:endParaRPr lang="en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1493B73-4DD3-6118-5AA4-9379A9B61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55729"/>
              </p:ext>
            </p:extLst>
          </p:nvPr>
        </p:nvGraphicFramePr>
        <p:xfrm>
          <a:off x="5032649" y="5959499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자유형식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파워포인트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으로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상기 항목을 작성한 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첨부요망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상품이미지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및 시험성적서 첨부 요망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0230457A-8F32-0381-798C-7542E82D7B00}"/>
              </a:ext>
            </a:extLst>
          </p:cNvPr>
          <p:cNvSpPr txBox="1"/>
          <p:nvPr/>
        </p:nvSpPr>
        <p:spPr>
          <a:xfrm>
            <a:off x="1531693" y="705185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07;g28120bc8d10_0_307">
            <a:extLst>
              <a:ext uri="{FF2B5EF4-FFF2-40B4-BE49-F238E27FC236}">
                <a16:creationId xmlns:a16="http://schemas.microsoft.com/office/drawing/2014/main" id="{4F08D3CC-6999-64E4-51D5-BF911B31B958}"/>
              </a:ext>
            </a:extLst>
          </p:cNvPr>
          <p:cNvSpPr/>
          <p:nvPr/>
        </p:nvSpPr>
        <p:spPr>
          <a:xfrm>
            <a:off x="4953000" y="1032340"/>
            <a:ext cx="4241346" cy="26459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808;g28120bc8d10_0_307">
            <a:extLst>
              <a:ext uri="{FF2B5EF4-FFF2-40B4-BE49-F238E27FC236}">
                <a16:creationId xmlns:a16="http://schemas.microsoft.com/office/drawing/2014/main" id="{BC1657AD-228C-11E6-26CC-68E2D8C23C4E}"/>
              </a:ext>
            </a:extLst>
          </p:cNvPr>
          <p:cNvSpPr/>
          <p:nvPr/>
        </p:nvSpPr>
        <p:spPr>
          <a:xfrm>
            <a:off x="5094572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 약관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11;g28120bc8d10_0_307">
            <a:extLst>
              <a:ext uri="{FF2B5EF4-FFF2-40B4-BE49-F238E27FC236}">
                <a16:creationId xmlns:a16="http://schemas.microsoft.com/office/drawing/2014/main" id="{A8A41A89-FB56-C3DF-CD79-894437946E00}"/>
              </a:ext>
            </a:extLst>
          </p:cNvPr>
          <p:cNvSpPr/>
          <p:nvPr/>
        </p:nvSpPr>
        <p:spPr>
          <a:xfrm>
            <a:off x="8936377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4023A5C-5A56-C3D7-AF6C-9C2D7C8B94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668307"/>
              </p:ext>
            </p:extLst>
          </p:nvPr>
        </p:nvGraphicFramePr>
        <p:xfrm>
          <a:off x="5093515" y="1397261"/>
          <a:ext cx="3983954" cy="1963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6066449-6652-7A6D-2463-84B0AAD18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272006"/>
              </p:ext>
            </p:extLst>
          </p:nvPr>
        </p:nvGraphicFramePr>
        <p:xfrm>
          <a:off x="5181107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00A14F1-D9AE-B0B0-BC63-2563695D8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763526"/>
              </p:ext>
            </p:extLst>
          </p:nvPr>
        </p:nvGraphicFramePr>
        <p:xfrm>
          <a:off x="5181107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BB186389-186F-A182-5BE7-01D3DD78E8BB}"/>
              </a:ext>
            </a:extLst>
          </p:cNvPr>
          <p:cNvSpPr/>
          <p:nvPr/>
        </p:nvSpPr>
        <p:spPr>
          <a:xfrm>
            <a:off x="6653545" y="344106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DA96D3AC-0664-43DC-ADCE-5F4040F8432F}"/>
              </a:ext>
            </a:extLst>
          </p:cNvPr>
          <p:cNvSpPr/>
          <p:nvPr/>
        </p:nvSpPr>
        <p:spPr>
          <a:xfrm>
            <a:off x="6041654" y="641114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F4FF27-FF6C-11A1-F8D9-120D2F9628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662297"/>
              </p:ext>
            </p:extLst>
          </p:nvPr>
        </p:nvGraphicFramePr>
        <p:xfrm>
          <a:off x="421895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10D4BA-CEAD-5632-F7C1-875A6C2AE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881939"/>
              </p:ext>
            </p:extLst>
          </p:nvPr>
        </p:nvGraphicFramePr>
        <p:xfrm>
          <a:off x="897219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9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1945-2AE2-DF09-8455-A8FADACA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7D3312A-08EE-F859-77AE-F9900924C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38802"/>
              </p:ext>
            </p:extLst>
          </p:nvPr>
        </p:nvGraphicFramePr>
        <p:xfrm>
          <a:off x="206307" y="1583874"/>
          <a:ext cx="6361642" cy="38572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713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75324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233553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306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050464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91321">
                  <a:extLst>
                    <a:ext uri="{9D8B030D-6E8A-4147-A177-3AD203B41FA5}">
                      <a16:colId xmlns:a16="http://schemas.microsoft.com/office/drawing/2014/main" val="766103043"/>
                    </a:ext>
                  </a:extLst>
                </a:gridCol>
                <a:gridCol w="500883">
                  <a:extLst>
                    <a:ext uri="{9D8B030D-6E8A-4147-A177-3AD203B41FA5}">
                      <a16:colId xmlns:a16="http://schemas.microsoft.com/office/drawing/2014/main" val="1217643363"/>
                    </a:ext>
                  </a:extLst>
                </a:gridCol>
              </a:tblGrid>
              <a:tr h="2475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첨부개수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20191218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그레이트테크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광분배함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선로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09:47:19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378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20191217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신광정보통신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MPO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09:46:47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1047105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20191212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포스텍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MPO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09:46:23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4008402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376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20191211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이에스테크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리본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09:46:01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6444631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375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20191206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코닝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관로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09:45:03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5702384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20191206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코닝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가공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09:44:30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957674"/>
                  </a:ext>
                </a:extLst>
              </a:tr>
              <a:tr h="240634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T/B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20191206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코닝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광케이블</a:t>
                      </a: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MSLT-72F)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2020-01-20 09:43:54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154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20191128 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가온전선 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ACFV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케이블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14:50:35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7309537"/>
                  </a:ext>
                </a:extLst>
              </a:tr>
              <a:tr h="24179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20191127 </a:t>
                      </a:r>
                      <a:r>
                        <a:rPr lang="ko-KR" altLang="en-US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파워링크 광전접속단자함 </a:t>
                      </a:r>
                      <a:r>
                        <a:rPr lang="en-US" altLang="ko-KR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r>
                        <a:rPr lang="ko-KR" altLang="en-US" sz="700" b="0" u="sng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14:48:19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41792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370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20191126 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캐스트윈 급전선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14:47:45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4772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369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20191122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디아이티엔지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광전접속단자함</a:t>
                      </a:r>
                      <a:endParaRPr lang="ko-KR" altLang="en-US" sz="700" b="0" u="sng" dirty="0">
                        <a:solidFill>
                          <a:srgbClr val="0000FF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14:47:23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42959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368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20191121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에이제이월드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성단용</a:t>
                      </a:r>
                      <a:r>
                        <a:rPr lang="en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OJC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14:46:53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37013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SKT 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전용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20191120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에스이티</a:t>
                      </a:r>
                      <a:r>
                        <a:rPr lang="ko-KR" altLang="en-US" sz="700" b="0" u="sng" dirty="0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u="sng" dirty="0" err="1">
                          <a:solidFill>
                            <a:srgbClr val="0000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자동복구형누전차단기</a:t>
                      </a:r>
                      <a:endParaRPr lang="ko-KR" altLang="en-US" sz="700" b="0" u="sng" dirty="0">
                        <a:solidFill>
                          <a:srgbClr val="0000FF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2019-12-06 14:46:27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김승현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0000" marR="90000" marT="72000" marB="72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C80007F-97D9-C7AA-480F-675D23B0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A68D21-C6C6-9D54-FA77-C9D3BDA17C6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품질관리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E22FF-9F2B-08EB-1AFE-4E48971AEBD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상품관리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품질관리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33B78AA-571E-BCAD-994A-44083A4C62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909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품질관리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품질관리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상세팝업으로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(10p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229E4154-81B0-7CBA-76DD-FA5D96A8B155}"/>
              </a:ext>
            </a:extLst>
          </p:cNvPr>
          <p:cNvSpPr txBox="1"/>
          <p:nvPr/>
        </p:nvSpPr>
        <p:spPr>
          <a:xfrm>
            <a:off x="123038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0EF3272-2868-E6AC-A8F0-A33141FF11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663335"/>
              </p:ext>
            </p:extLst>
          </p:nvPr>
        </p:nvGraphicFramePr>
        <p:xfrm>
          <a:off x="198263" y="897958"/>
          <a:ext cx="6335688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427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1412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제목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내용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작성자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8B687C67-B0C7-87CC-D6FF-6D25EC011B42}"/>
              </a:ext>
            </a:extLst>
          </p:cNvPr>
          <p:cNvSpPr/>
          <p:nvPr/>
        </p:nvSpPr>
        <p:spPr>
          <a:xfrm>
            <a:off x="6034833" y="93634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9D61414-F4F0-8D9D-8C7B-1F94EB2F6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411222"/>
              </p:ext>
            </p:extLst>
          </p:nvPr>
        </p:nvGraphicFramePr>
        <p:xfrm>
          <a:off x="1635575" y="959594"/>
          <a:ext cx="4232472" cy="171450"/>
        </p:xfrm>
        <a:graphic>
          <a:graphicData uri="http://schemas.openxmlformats.org/drawingml/2006/table">
            <a:tbl>
              <a:tblPr/>
              <a:tblGrid>
                <a:gridCol w="423247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F873B87F-BDBE-E30F-9A58-DE5407C27A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7495043"/>
              </p:ext>
            </p:extLst>
          </p:nvPr>
        </p:nvGraphicFramePr>
        <p:xfrm>
          <a:off x="5767849" y="137747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5" name="Google Shape;309;g2f2558950df_0_15">
            <a:extLst>
              <a:ext uri="{FF2B5EF4-FFF2-40B4-BE49-F238E27FC236}">
                <a16:creationId xmlns:a16="http://schemas.microsoft.com/office/drawing/2014/main" id="{3A1B0D36-C97C-761A-BC28-BDFCD9F3806D}"/>
              </a:ext>
            </a:extLst>
          </p:cNvPr>
          <p:cNvSpPr txBox="1"/>
          <p:nvPr/>
        </p:nvSpPr>
        <p:spPr>
          <a:xfrm>
            <a:off x="123038" y="1289270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6" name="Google Shape;1698;g2fb18904de5_2_107">
            <a:extLst>
              <a:ext uri="{FF2B5EF4-FFF2-40B4-BE49-F238E27FC236}">
                <a16:creationId xmlns:a16="http://schemas.microsoft.com/office/drawing/2014/main" id="{CE7FCA6B-A5F7-7B8B-A562-B1B7423FABD5}"/>
              </a:ext>
            </a:extLst>
          </p:cNvPr>
          <p:cNvGrpSpPr/>
          <p:nvPr/>
        </p:nvGrpSpPr>
        <p:grpSpPr>
          <a:xfrm>
            <a:off x="2317814" y="5645693"/>
            <a:ext cx="2265000" cy="180000"/>
            <a:chOff x="4065288" y="6528825"/>
            <a:chExt cx="2265000" cy="180000"/>
          </a:xfrm>
        </p:grpSpPr>
        <p:sp>
          <p:nvSpPr>
            <p:cNvPr id="27" name="Google Shape;1699;g2fb18904de5_2_107">
              <a:extLst>
                <a:ext uri="{FF2B5EF4-FFF2-40B4-BE49-F238E27FC236}">
                  <a16:creationId xmlns:a16="http://schemas.microsoft.com/office/drawing/2014/main" id="{4B268E42-1B90-3032-0C2A-D150A092598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" name="Google Shape;1700;g2fb18904de5_2_107">
              <a:extLst>
                <a:ext uri="{FF2B5EF4-FFF2-40B4-BE49-F238E27FC236}">
                  <a16:creationId xmlns:a16="http://schemas.microsoft.com/office/drawing/2014/main" id="{9D68373F-ECBA-BAA1-67F9-519568DBE97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1;g2fb18904de5_2_107">
              <a:extLst>
                <a:ext uri="{FF2B5EF4-FFF2-40B4-BE49-F238E27FC236}">
                  <a16:creationId xmlns:a16="http://schemas.microsoft.com/office/drawing/2014/main" id="{9649CB99-0EBE-DFEF-75F2-602080CA4E7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2;g2fb18904de5_2_107">
              <a:extLst>
                <a:ext uri="{FF2B5EF4-FFF2-40B4-BE49-F238E27FC236}">
                  <a16:creationId xmlns:a16="http://schemas.microsoft.com/office/drawing/2014/main" id="{F57940D8-2405-87AE-0F0E-A07EA68524DF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3;g2fb18904de5_2_107">
              <a:extLst>
                <a:ext uri="{FF2B5EF4-FFF2-40B4-BE49-F238E27FC236}">
                  <a16:creationId xmlns:a16="http://schemas.microsoft.com/office/drawing/2014/main" id="{824E063B-D305-D5A4-B4AB-683AD154F81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4;g2fb18904de5_2_107">
              <a:extLst>
                <a:ext uri="{FF2B5EF4-FFF2-40B4-BE49-F238E27FC236}">
                  <a16:creationId xmlns:a16="http://schemas.microsoft.com/office/drawing/2014/main" id="{3125A9D7-4087-AF28-701F-71963B673C6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5;g2fb18904de5_2_107">
              <a:extLst>
                <a:ext uri="{FF2B5EF4-FFF2-40B4-BE49-F238E27FC236}">
                  <a16:creationId xmlns:a16="http://schemas.microsoft.com/office/drawing/2014/main" id="{079B8BA8-90E2-CC5B-0589-937B677F289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6;g2fb18904de5_2_107">
              <a:extLst>
                <a:ext uri="{FF2B5EF4-FFF2-40B4-BE49-F238E27FC236}">
                  <a16:creationId xmlns:a16="http://schemas.microsoft.com/office/drawing/2014/main" id="{5DE3A5B9-9A7B-DE67-7E0A-AA350DC5538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7;g2fb18904de5_2_107">
              <a:extLst>
                <a:ext uri="{FF2B5EF4-FFF2-40B4-BE49-F238E27FC236}">
                  <a16:creationId xmlns:a16="http://schemas.microsoft.com/office/drawing/2014/main" id="{989602DE-6FA3-6EEF-43B6-CB9ED7BD0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204E7880-AA0F-128D-E2C2-03E5A37C464F}"/>
              </a:ext>
            </a:extLst>
          </p:cNvPr>
          <p:cNvSpPr/>
          <p:nvPr/>
        </p:nvSpPr>
        <p:spPr>
          <a:xfrm>
            <a:off x="3169814" y="18413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" name="그래픽 42" descr="확인란 선택됨 단색으로 채워진">
            <a:extLst>
              <a:ext uri="{FF2B5EF4-FFF2-40B4-BE49-F238E27FC236}">
                <a16:creationId xmlns:a16="http://schemas.microsoft.com/office/drawing/2014/main" id="{0E8E549E-D92F-BFEC-D5C0-53C663E1D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7115" y="947328"/>
            <a:ext cx="205903" cy="205903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215899DE-AA30-19BD-A610-613E8F2AC620}"/>
              </a:ext>
            </a:extLst>
          </p:cNvPr>
          <p:cNvSpPr/>
          <p:nvPr/>
        </p:nvSpPr>
        <p:spPr>
          <a:xfrm flipH="1">
            <a:off x="744117" y="999879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5DFD7EE-87EA-DD05-A06F-4B4326805AA3}"/>
              </a:ext>
            </a:extLst>
          </p:cNvPr>
          <p:cNvSpPr/>
          <p:nvPr/>
        </p:nvSpPr>
        <p:spPr>
          <a:xfrm flipH="1">
            <a:off x="1150641" y="999879"/>
            <a:ext cx="101261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172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16884</TotalTime>
  <Words>1906</Words>
  <Application>Microsoft Macintosh PowerPoint</Application>
  <PresentationFormat>A4 용지(210x297mm)</PresentationFormat>
  <Paragraphs>613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55</cp:revision>
  <dcterms:created xsi:type="dcterms:W3CDTF">2024-10-08T00:49:16Z</dcterms:created>
  <dcterms:modified xsi:type="dcterms:W3CDTF">2024-11-11T05:34:50Z</dcterms:modified>
</cp:coreProperties>
</file>