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2" r:id="rId3"/>
    <p:sldId id="268" r:id="rId4"/>
    <p:sldId id="277" r:id="rId5"/>
    <p:sldId id="296" r:id="rId6"/>
    <p:sldId id="305" r:id="rId7"/>
    <p:sldId id="306" r:id="rId8"/>
    <p:sldId id="307" r:id="rId9"/>
    <p:sldId id="308" r:id="rId10"/>
    <p:sldId id="304" r:id="rId11"/>
    <p:sldId id="297" r:id="rId12"/>
    <p:sldId id="312" r:id="rId13"/>
    <p:sldId id="316" r:id="rId14"/>
    <p:sldId id="313" r:id="rId15"/>
    <p:sldId id="314" r:id="rId16"/>
    <p:sldId id="292" r:id="rId17"/>
    <p:sldId id="315" r:id="rId18"/>
    <p:sldId id="311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0283A0"/>
    <a:srgbClr val="CC0099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5" autoAdjust="0"/>
    <p:restoredTop sz="96230" autoAdjust="0"/>
  </p:normalViewPr>
  <p:slideViewPr>
    <p:cSldViewPr snapToGrid="0">
      <p:cViewPr varScale="1">
        <p:scale>
          <a:sx n="115" d="100"/>
          <a:sy n="115" d="100"/>
        </p:scale>
        <p:origin x="129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1BA-9D7C-C4F316B4FC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1BA-9D7C-C4F316B4FC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1BA-9D7C-C4F316B4FC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1BA-9D7C-C4F316B4FC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1BA-9D7C-C4F316B4FC0C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공구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CC-41BA-9D7C-C4F316B4FC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35148874798259"/>
          <c:y val="0.83250571428434561"/>
          <c:w val="0.72729702250403483"/>
          <c:h val="0.10056613454714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40422"/>
              </p:ext>
            </p:extLst>
          </p:nvPr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09074"/>
              </p:ext>
            </p:extLst>
          </p:nvPr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50826"/>
              </p:ext>
            </p:extLst>
          </p:nvPr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39539"/>
              </p:ext>
            </p:extLst>
          </p:nvPr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10071"/>
              </p:ext>
            </p:extLst>
          </p:nvPr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4319"/>
              </p:ext>
            </p:extLst>
          </p:nvPr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91172"/>
              </p:ext>
            </p:extLst>
          </p:nvPr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2605"/>
              </p:ext>
            </p:extLst>
          </p:nvPr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9348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11566"/>
              </p:ext>
            </p:extLst>
          </p:nvPr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100"/>
              </p:ext>
            </p:extLst>
          </p:nvPr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6360"/>
              </p:ext>
            </p:extLst>
          </p:nvPr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05316"/>
              </p:ext>
            </p:extLst>
          </p:nvPr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30698"/>
              </p:ext>
            </p:extLst>
          </p:nvPr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79218"/>
              </p:ext>
            </p:extLst>
          </p:nvPr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85977"/>
              </p:ext>
            </p:extLst>
          </p:nvPr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20027"/>
              </p:ext>
            </p:extLst>
          </p:nvPr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44346"/>
              </p:ext>
            </p:extLst>
          </p:nvPr>
        </p:nvGraphicFramePr>
        <p:xfrm>
          <a:off x="204656" y="2472341"/>
          <a:ext cx="636164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04250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204656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1382156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2543814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63347"/>
              </p:ext>
            </p:extLst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7722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58410"/>
              </p:ext>
            </p:extLst>
          </p:nvPr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10207"/>
              </p:ext>
            </p:extLst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8850"/>
              </p:ext>
            </p:extLst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6282"/>
              </p:ext>
            </p:extLst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8002308" y="644981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80144"/>
              </p:ext>
            </p:extLst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46882"/>
              </p:ext>
            </p:extLst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535094" y="6259040"/>
            <a:ext cx="1204845" cy="95750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29419"/>
              </p:ext>
            </p:extLst>
          </p:nvPr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02957"/>
              </p:ext>
            </p:extLst>
          </p:nvPr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2703739" y="2712044"/>
            <a:ext cx="3483241" cy="291098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사용하는 사업장만 메뉴 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조직포함 </a:t>
                      </a:r>
                      <a:r>
                        <a:rPr lang="en-US" altLang="ko-KR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홈앤서비스만 표시</a:t>
                      </a:r>
                      <a:r>
                        <a:rPr lang="en-US" altLang="ko-KR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팝업이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88273"/>
              </p:ext>
            </p:extLst>
          </p:nvPr>
        </p:nvGraphicFramePr>
        <p:xfrm>
          <a:off x="200025" y="1408819"/>
          <a:ext cx="6361643" cy="12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4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3484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</a:t>
                      </a:r>
                      <a:endParaRPr lang="en-US" altLang="ko-KR" sz="6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포함여부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</a:t>
                      </a:r>
                      <a:r>
                        <a:rPr lang="en-US" altLang="ko-KR" sz="600" baseline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예      ○ 아니오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상품코드</a:t>
                      </a:r>
                      <a:endParaRPr lang="ko-KR" altLang="en-US" sz="600" kern="12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en-US" altLang="ko-KR" sz="6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8014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en-US" altLang="ko-KR" sz="6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5122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3808" y="147045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260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3642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1385" y="1464333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5562" y="1464333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9592"/>
              </p:ext>
            </p:extLst>
          </p:nvPr>
        </p:nvGraphicFramePr>
        <p:xfrm>
          <a:off x="4804261" y="173383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6260" y="1762305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2171041" y="175623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2248346" y="5776889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181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4261" y="146433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40141"/>
              </p:ext>
            </p:extLst>
          </p:nvPr>
        </p:nvGraphicFramePr>
        <p:xfrm>
          <a:off x="656726" y="2123875"/>
          <a:ext cx="3612171" cy="171450"/>
        </p:xfrm>
        <a:graphic>
          <a:graphicData uri="http://schemas.openxmlformats.org/drawingml/2006/table">
            <a:tbl>
              <a:tblPr/>
              <a:tblGrid>
                <a:gridCol w="361217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5972199" y="2732373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3156257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4699852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506260" y="1681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869432" y="26290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9C87A0BE-E9C0-9C63-4817-05AEF6F2BD7D}"/>
              </a:ext>
            </a:extLst>
          </p:cNvPr>
          <p:cNvSpPr/>
          <p:nvPr/>
        </p:nvSpPr>
        <p:spPr>
          <a:xfrm>
            <a:off x="6039454" y="175560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773AF638-C95D-E46C-2511-CD0CDF7C9419}"/>
              </a:ext>
            </a:extLst>
          </p:cNvPr>
          <p:cNvSpPr/>
          <p:nvPr/>
        </p:nvSpPr>
        <p:spPr>
          <a:xfrm>
            <a:off x="6039454" y="2023410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6B84837-5D18-E26F-77D6-5FE3539DD1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4656" y="2960571"/>
          <a:ext cx="635701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06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69074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14791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7853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926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1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인수인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정상입고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서울서부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정상쿨고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서울북부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704C1BF-6DCF-1BA8-4259-B5E0D980AFBD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AC98025-40FD-849D-E561-136E8C6980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726" y="27439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309;g2f2558950df_0_15">
            <a:extLst>
              <a:ext uri="{FF2B5EF4-FFF2-40B4-BE49-F238E27FC236}">
                <a16:creationId xmlns:a16="http://schemas.microsoft.com/office/drawing/2014/main" id="{21F88FC2-A5A7-A496-BFDA-B20D91C5F31F}"/>
              </a:ext>
            </a:extLst>
          </p:cNvPr>
          <p:cNvSpPr txBox="1"/>
          <p:nvPr/>
        </p:nvSpPr>
        <p:spPr>
          <a:xfrm>
            <a:off x="141416" y="2680446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16F0F57C-1448-9C70-E539-9415FD2E1842}"/>
              </a:ext>
            </a:extLst>
          </p:cNvPr>
          <p:cNvSpPr/>
          <p:nvPr/>
        </p:nvSpPr>
        <p:spPr>
          <a:xfrm>
            <a:off x="172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06260" y="19476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3028" y="1717585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31412" y="3818766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1062" y="383621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07421" y="383621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697658" y="410621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6130"/>
              </p:ext>
            </p:extLst>
          </p:nvPr>
        </p:nvGraphicFramePr>
        <p:xfrm>
          <a:off x="6772241" y="4485237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33192"/>
              </p:ext>
            </p:extLst>
          </p:nvPr>
        </p:nvGraphicFramePr>
        <p:xfrm>
          <a:off x="6711061" y="4197788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596842" y="651755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275"/>
              </p:ext>
            </p:extLst>
          </p:nvPr>
        </p:nvGraphicFramePr>
        <p:xfrm>
          <a:off x="7172942" y="4202442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1127"/>
              </p:ext>
            </p:extLst>
          </p:nvPr>
        </p:nvGraphicFramePr>
        <p:xfrm>
          <a:off x="8590880" y="4204773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29628" y="6326773"/>
            <a:ext cx="1204845" cy="9575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40141"/>
              </p:ext>
            </p:extLst>
          </p:nvPr>
        </p:nvGraphicFramePr>
        <p:xfrm>
          <a:off x="656726" y="2428259"/>
          <a:ext cx="3612171" cy="171450"/>
        </p:xfrm>
        <a:graphic>
          <a:graphicData uri="http://schemas.openxmlformats.org/drawingml/2006/table">
            <a:tbl>
              <a:tblPr/>
              <a:tblGrid>
                <a:gridCol w="361217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4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16200000" flipH="1">
            <a:off x="4112538" y="145988"/>
            <a:ext cx="1864810" cy="548074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3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 smtClean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  <a:endParaRPr lang="ko-KR" altLang="en-US" sz="700" b="0" i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클릭시 반려사유 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5908973" y="3319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5887792" y="2318590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5832212" y="22545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6393773" y="4708946"/>
            <a:ext cx="2052943" cy="120021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3114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55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538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796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05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3162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824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07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3400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585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전월말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 기준임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17;g28120bc8d10_0_0">
            <a:extLst>
              <a:ext uri="{FF2B5EF4-FFF2-40B4-BE49-F238E27FC236}">
                <a16:creationId xmlns:a16="http://schemas.microsoft.com/office/drawing/2014/main" id="{D28D4FA2-3B57-854F-6D69-CA0F3DE8072C}"/>
              </a:ext>
            </a:extLst>
          </p:cNvPr>
          <p:cNvSpPr/>
          <p:nvPr/>
        </p:nvSpPr>
        <p:spPr>
          <a:xfrm>
            <a:off x="4831151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22;g28120bc8d10_0_0">
            <a:extLst>
              <a:ext uri="{FF2B5EF4-FFF2-40B4-BE49-F238E27FC236}">
                <a16:creationId xmlns:a16="http://schemas.microsoft.com/office/drawing/2014/main" id="{4CD56B4C-B29E-68B2-6E35-CAE07B7F5F0D}"/>
              </a:ext>
            </a:extLst>
          </p:cNvPr>
          <p:cNvSpPr/>
          <p:nvPr/>
        </p:nvSpPr>
        <p:spPr>
          <a:xfrm>
            <a:off x="4912000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094745E3-61A5-2636-896B-4EAA4DB8F793}"/>
              </a:ext>
            </a:extLst>
          </p:cNvPr>
          <p:cNvSpPr/>
          <p:nvPr/>
        </p:nvSpPr>
        <p:spPr>
          <a:xfrm>
            <a:off x="6808359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0" name="직선 연결선 30">
            <a:extLst>
              <a:ext uri="{FF2B5EF4-FFF2-40B4-BE49-F238E27FC236}">
                <a16:creationId xmlns:a16="http://schemas.microsoft.com/office/drawing/2014/main" id="{E8980372-4593-83D9-518E-815A1D041F45}"/>
              </a:ext>
            </a:extLst>
          </p:cNvPr>
          <p:cNvCxnSpPr>
            <a:cxnSpLocks/>
          </p:cNvCxnSpPr>
          <p:nvPr/>
        </p:nvCxnSpPr>
        <p:spPr>
          <a:xfrm>
            <a:off x="4898596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표 1030">
            <a:extLst>
              <a:ext uri="{FF2B5EF4-FFF2-40B4-BE49-F238E27FC236}">
                <a16:creationId xmlns:a16="http://schemas.microsoft.com/office/drawing/2014/main" id="{C19802C2-74CA-9E43-38D1-9AD8E0210A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1999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2" name="Google Shape;810;g28120bc8d10_0_307">
            <a:extLst>
              <a:ext uri="{FF2B5EF4-FFF2-40B4-BE49-F238E27FC236}">
                <a16:creationId xmlns:a16="http://schemas.microsoft.com/office/drawing/2014/main" id="{D0F56C3A-3F35-166C-9C50-A33E93001C0B}"/>
              </a:ext>
            </a:extLst>
          </p:cNvPr>
          <p:cNvSpPr/>
          <p:nvPr/>
        </p:nvSpPr>
        <p:spPr>
          <a:xfrm>
            <a:off x="6050523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DCED0CB0-13E4-0905-BF27-A221F7974D27}"/>
              </a:ext>
            </a:extLst>
          </p:cNvPr>
          <p:cNvSpPr/>
          <p:nvPr/>
        </p:nvSpPr>
        <p:spPr>
          <a:xfrm>
            <a:off x="5583018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417;g28120bc8d10_0_0">
            <a:extLst>
              <a:ext uri="{FF2B5EF4-FFF2-40B4-BE49-F238E27FC236}">
                <a16:creationId xmlns:a16="http://schemas.microsoft.com/office/drawing/2014/main" id="{B5166CB1-A418-05F3-5408-9B411051554D}"/>
              </a:ext>
            </a:extLst>
          </p:cNvPr>
          <p:cNvSpPr/>
          <p:nvPr/>
        </p:nvSpPr>
        <p:spPr>
          <a:xfrm>
            <a:off x="729281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422;g28120bc8d10_0_0">
            <a:extLst>
              <a:ext uri="{FF2B5EF4-FFF2-40B4-BE49-F238E27FC236}">
                <a16:creationId xmlns:a16="http://schemas.microsoft.com/office/drawing/2014/main" id="{2FB58493-417E-A6D7-8072-6937EB6035F6}"/>
              </a:ext>
            </a:extLst>
          </p:cNvPr>
          <p:cNvSpPr/>
          <p:nvPr/>
        </p:nvSpPr>
        <p:spPr>
          <a:xfrm>
            <a:off x="737366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423;g28120bc8d10_0_0">
            <a:extLst>
              <a:ext uri="{FF2B5EF4-FFF2-40B4-BE49-F238E27FC236}">
                <a16:creationId xmlns:a16="http://schemas.microsoft.com/office/drawing/2014/main" id="{2C5F6E4E-8A8B-646D-B7C7-9FC0680AD493}"/>
              </a:ext>
            </a:extLst>
          </p:cNvPr>
          <p:cNvSpPr/>
          <p:nvPr/>
        </p:nvSpPr>
        <p:spPr>
          <a:xfrm>
            <a:off x="927002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7" name="직선 연결선 30">
            <a:extLst>
              <a:ext uri="{FF2B5EF4-FFF2-40B4-BE49-F238E27FC236}">
                <a16:creationId xmlns:a16="http://schemas.microsoft.com/office/drawing/2014/main" id="{180E0699-6A98-A514-70C3-7C99A7BCF73F}"/>
              </a:ext>
            </a:extLst>
          </p:cNvPr>
          <p:cNvCxnSpPr>
            <a:cxnSpLocks/>
          </p:cNvCxnSpPr>
          <p:nvPr/>
        </p:nvCxnSpPr>
        <p:spPr>
          <a:xfrm>
            <a:off x="736025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8" name="표 1037">
            <a:extLst>
              <a:ext uri="{FF2B5EF4-FFF2-40B4-BE49-F238E27FC236}">
                <a16:creationId xmlns:a16="http://schemas.microsoft.com/office/drawing/2014/main" id="{3622719B-F51A-52B3-82F8-39AD107BF4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366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9" name="Google Shape;810;g28120bc8d10_0_307">
            <a:extLst>
              <a:ext uri="{FF2B5EF4-FFF2-40B4-BE49-F238E27FC236}">
                <a16:creationId xmlns:a16="http://schemas.microsoft.com/office/drawing/2014/main" id="{D35F8826-BD4E-CA25-CCF9-570716F593B3}"/>
              </a:ext>
            </a:extLst>
          </p:cNvPr>
          <p:cNvSpPr/>
          <p:nvPr/>
        </p:nvSpPr>
        <p:spPr>
          <a:xfrm>
            <a:off x="851218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308A426D-1574-1949-C152-95D02D04D7A3}"/>
              </a:ext>
            </a:extLst>
          </p:cNvPr>
          <p:cNvSpPr/>
          <p:nvPr/>
        </p:nvSpPr>
        <p:spPr>
          <a:xfrm>
            <a:off x="804467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5985055" y="4468636"/>
            <a:ext cx="103918" cy="144052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68833"/>
              </p:ext>
            </p:extLst>
          </p:nvPr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97409"/>
              </p:ext>
            </p:extLst>
          </p:nvPr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05582"/>
              </p:ext>
            </p:extLst>
          </p:nvPr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37215"/>
              </p:ext>
            </p:extLst>
          </p:nvPr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11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9656"/>
              </p:ext>
            </p:extLst>
          </p:nvPr>
        </p:nvGraphicFramePr>
        <p:xfrm>
          <a:off x="7858125" y="426720"/>
          <a:ext cx="2047875" cy="501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승인처리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반려처리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수정처리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최초 작성자만 조회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그외의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상태의 경우 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en-US" altLang="ko-KR" sz="600" kern="12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row</a:t>
                      </a:r>
                      <a:r>
                        <a:rPr lang="ko-KR" altLang="en-US" sz="600" kern="12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 조회</a:t>
                      </a:r>
                      <a:endParaRPr lang="en-US" altLang="ko-KR" sz="600" kern="120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사유 입력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재고조사에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등록 상태인 경우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승인대기면서 로그인 사용자가 등록자인경우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혹은 재고조사 대상 조직의 사용자일 때 재고조사년월이 현재 년월인 경우</a:t>
                      </a:r>
                      <a:endParaRPr lang="en-US" altLang="ko-KR" sz="600" baseline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지점장 권한이 아닌 경우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4FA33B8D-F440-CFD0-9DDD-A2FF9C9FF769}"/>
              </a:ext>
            </a:extLst>
          </p:cNvPr>
          <p:cNvGrpSpPr/>
          <p:nvPr/>
        </p:nvGrpSpPr>
        <p:grpSpPr>
          <a:xfrm>
            <a:off x="5771059" y="3869438"/>
            <a:ext cx="2961384" cy="2662734"/>
            <a:chOff x="4550077" y="4666661"/>
            <a:chExt cx="5404836" cy="2662734"/>
          </a:xfrm>
        </p:grpSpPr>
        <p:sp>
          <p:nvSpPr>
            <p:cNvPr id="69" name="Google Shape;417;g28120bc8d10_0_0">
              <a:extLst>
                <a:ext uri="{FF2B5EF4-FFF2-40B4-BE49-F238E27FC236}">
                  <a16:creationId xmlns:a16="http://schemas.microsoft.com/office/drawing/2014/main" id="{DC5F45D5-FA24-AAF5-52A6-D61B8B726F19}"/>
                </a:ext>
              </a:extLst>
            </p:cNvPr>
            <p:cNvSpPr/>
            <p:nvPr/>
          </p:nvSpPr>
          <p:spPr>
            <a:xfrm>
              <a:off x="4550077" y="4666661"/>
              <a:ext cx="5404836" cy="2662734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422;g28120bc8d10_0_0">
              <a:extLst>
                <a:ext uri="{FF2B5EF4-FFF2-40B4-BE49-F238E27FC236}">
                  <a16:creationId xmlns:a16="http://schemas.microsoft.com/office/drawing/2014/main" id="{506780FC-239D-069E-2BDF-399F2D5AD5E0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추가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423;g28120bc8d10_0_0">
              <a:extLst>
                <a:ext uri="{FF2B5EF4-FFF2-40B4-BE49-F238E27FC236}">
                  <a16:creationId xmlns:a16="http://schemas.microsoft.com/office/drawing/2014/main" id="{2B2A2918-8DF4-3716-2A93-F2F9EF638782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" name="직선 연결선 30">
              <a:extLst>
                <a:ext uri="{FF2B5EF4-FFF2-40B4-BE49-F238E27FC236}">
                  <a16:creationId xmlns:a16="http://schemas.microsoft.com/office/drawing/2014/main" id="{9BE24755-E15B-1497-F68C-EE961D50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FECA0D-D836-DB78-2ADE-6FC0BBF185A2}"/>
              </a:ext>
            </a:extLst>
          </p:cNvPr>
          <p:cNvGrpSpPr/>
          <p:nvPr/>
        </p:nvGrpSpPr>
        <p:grpSpPr>
          <a:xfrm>
            <a:off x="206001" y="3844888"/>
            <a:ext cx="5404836" cy="2823718"/>
            <a:chOff x="4550077" y="4666661"/>
            <a:chExt cx="5404836" cy="2823718"/>
          </a:xfrm>
        </p:grpSpPr>
        <p:sp>
          <p:nvSpPr>
            <p:cNvPr id="42" name="Google Shape;417;g28120bc8d10_0_0">
              <a:extLst>
                <a:ext uri="{FF2B5EF4-FFF2-40B4-BE49-F238E27FC236}">
                  <a16:creationId xmlns:a16="http://schemas.microsoft.com/office/drawing/2014/main" id="{D26E753C-E4FF-33DF-8F7C-F54E7AC6BDB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422;g28120bc8d10_0_0">
              <a:extLst>
                <a:ext uri="{FF2B5EF4-FFF2-40B4-BE49-F238E27FC236}">
                  <a16:creationId xmlns:a16="http://schemas.microsoft.com/office/drawing/2014/main" id="{AB7E30F1-5C0F-71EC-61C6-F5BF236E0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23;g28120bc8d10_0_0">
              <a:extLst>
                <a:ext uri="{FF2B5EF4-FFF2-40B4-BE49-F238E27FC236}">
                  <a16:creationId xmlns:a16="http://schemas.microsoft.com/office/drawing/2014/main" id="{10CA0AF9-6ADB-B2D3-3492-EAF43270C768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" name="직선 연결선 30">
              <a:extLst>
                <a:ext uri="{FF2B5EF4-FFF2-40B4-BE49-F238E27FC236}">
                  <a16:creationId xmlns:a16="http://schemas.microsoft.com/office/drawing/2014/main" id="{4A0845FC-D5B5-3BF2-7533-6BA0549B3B3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810;g28120bc8d10_0_307">
              <a:extLst>
                <a:ext uri="{FF2B5EF4-FFF2-40B4-BE49-F238E27FC236}">
                  <a16:creationId xmlns:a16="http://schemas.microsoft.com/office/drawing/2014/main" id="{80002DCE-7727-32E9-C21B-93226AE27ED2}"/>
                </a:ext>
              </a:extLst>
            </p:cNvPr>
            <p:cNvSpPr/>
            <p:nvPr/>
          </p:nvSpPr>
          <p:spPr>
            <a:xfrm>
              <a:off x="7135214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810;g28120bc8d10_0_307">
              <a:extLst>
                <a:ext uri="{FF2B5EF4-FFF2-40B4-BE49-F238E27FC236}">
                  <a16:creationId xmlns:a16="http://schemas.microsoft.com/office/drawing/2014/main" id="{2702EE45-456B-A79D-4FAC-8B12CEFD2AD1}"/>
                </a:ext>
              </a:extLst>
            </p:cNvPr>
            <p:cNvSpPr/>
            <p:nvPr/>
          </p:nvSpPr>
          <p:spPr>
            <a:xfrm>
              <a:off x="6692769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</a:t>
              </a:r>
              <a:endParaRPr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ABAD48C-A087-7AA5-EA76-3BDA926A47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46" y="4375547"/>
          <a:ext cx="5243670" cy="1861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en" altLang="ko-KR" sz="6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F5CB151F-3D35-139B-7088-485A1593C1EB}"/>
              </a:ext>
            </a:extLst>
          </p:cNvPr>
          <p:cNvSpPr/>
          <p:nvPr/>
        </p:nvSpPr>
        <p:spPr>
          <a:xfrm>
            <a:off x="5030542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C4E956-3C86-D87A-CED7-A99FD15D8485}"/>
              </a:ext>
            </a:extLst>
          </p:cNvPr>
          <p:cNvSpPr txBox="1"/>
          <p:nvPr/>
        </p:nvSpPr>
        <p:spPr>
          <a:xfrm>
            <a:off x="231731" y="4168197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8097048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851065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r>
                <a:rPr lang="en-US" altLang="ko-KR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r>
                <a:rPr lang="en-US" altLang="ko-KR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475357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6400445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반려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5951907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5680367" y="37892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234379" y="63038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0"/>
            <a:endCxn id="69" idx="0"/>
          </p:cNvCxnSpPr>
          <p:nvPr/>
        </p:nvCxnSpPr>
        <p:spPr>
          <a:xfrm rot="5400000" flipH="1" flipV="1">
            <a:off x="6012907" y="2593365"/>
            <a:ext cx="294549" cy="2797597"/>
          </a:xfrm>
          <a:prstGeom prst="bentConnector3">
            <a:avLst>
              <a:gd name="adj1" fmla="val 17761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4494265" y="4139437"/>
            <a:ext cx="534235" cy="24544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승인대기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E048710-FE4A-99C6-715F-2BCC6364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43174"/>
              </p:ext>
            </p:extLst>
          </p:nvPr>
        </p:nvGraphicFramePr>
        <p:xfrm>
          <a:off x="5815358" y="4203688"/>
          <a:ext cx="2863755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4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9722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0684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58300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4111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284200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8B1D86B-4C9C-3A80-876C-DE7EE4A5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8590"/>
              </p:ext>
            </p:extLst>
          </p:nvPr>
        </p:nvGraphicFramePr>
        <p:xfrm>
          <a:off x="6124817" y="427271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C10A579-B77C-3AB9-D5C3-8EDF5C31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51512"/>
              </p:ext>
            </p:extLst>
          </p:nvPr>
        </p:nvGraphicFramePr>
        <p:xfrm>
          <a:off x="6997667" y="4277263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5FE5070-2448-4F54-AEBD-CE350A913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3014"/>
              </p:ext>
            </p:extLst>
          </p:nvPr>
        </p:nvGraphicFramePr>
        <p:xfrm>
          <a:off x="7834485" y="427743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04D5A94A-80FC-B148-0303-1849E46751BA}"/>
              </a:ext>
            </a:extLst>
          </p:cNvPr>
          <p:cNvSpPr/>
          <p:nvPr/>
        </p:nvSpPr>
        <p:spPr>
          <a:xfrm>
            <a:off x="8422961" y="4270095"/>
            <a:ext cx="225465" cy="156559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4F5B72-B8C8-1A37-8650-D0B8276AA373}"/>
              </a:ext>
            </a:extLst>
          </p:cNvPr>
          <p:cNvSpPr txBox="1"/>
          <p:nvPr/>
        </p:nvSpPr>
        <p:spPr>
          <a:xfrm>
            <a:off x="6989724" y="4550125"/>
            <a:ext cx="173084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96BD8D2-30D5-533D-337E-99C4CFD5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71294"/>
              </p:ext>
            </p:extLst>
          </p:nvPr>
        </p:nvGraphicFramePr>
        <p:xfrm>
          <a:off x="5815357" y="4731411"/>
          <a:ext cx="2863754" cy="1212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7">
                  <a:extLst>
                    <a:ext uri="{9D8B030D-6E8A-4147-A177-3AD203B41FA5}">
                      <a16:colId xmlns:a16="http://schemas.microsoft.com/office/drawing/2014/main" val="1850358527"/>
                    </a:ext>
                  </a:extLst>
                </a:gridCol>
                <a:gridCol w="358058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08717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4232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182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157412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186815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grpSp>
        <p:nvGrpSpPr>
          <p:cNvPr id="86" name="Google Shape;1698;g2fb18904de5_2_107">
            <a:extLst>
              <a:ext uri="{FF2B5EF4-FFF2-40B4-BE49-F238E27FC236}">
                <a16:creationId xmlns:a16="http://schemas.microsoft.com/office/drawing/2014/main" id="{1D87347B-B55C-DEA0-16D1-404376B7C3FE}"/>
              </a:ext>
            </a:extLst>
          </p:cNvPr>
          <p:cNvGrpSpPr/>
          <p:nvPr/>
        </p:nvGrpSpPr>
        <p:grpSpPr>
          <a:xfrm>
            <a:off x="6667765" y="6034538"/>
            <a:ext cx="1204845" cy="95750"/>
            <a:chOff x="4065288" y="6528825"/>
            <a:chExt cx="2265000" cy="180000"/>
          </a:xfrm>
        </p:grpSpPr>
        <p:sp>
          <p:nvSpPr>
            <p:cNvPr id="87" name="Google Shape;1699;g2fb18904de5_2_107">
              <a:extLst>
                <a:ext uri="{FF2B5EF4-FFF2-40B4-BE49-F238E27FC236}">
                  <a16:creationId xmlns:a16="http://schemas.microsoft.com/office/drawing/2014/main" id="{9C89B6BA-62F2-B890-6C86-0AA94844AE4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1700;g2fb18904de5_2_107">
              <a:extLst>
                <a:ext uri="{FF2B5EF4-FFF2-40B4-BE49-F238E27FC236}">
                  <a16:creationId xmlns:a16="http://schemas.microsoft.com/office/drawing/2014/main" id="{3C4E5F53-BD86-4E01-FAA7-362F72E7207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01;g2fb18904de5_2_107">
              <a:extLst>
                <a:ext uri="{FF2B5EF4-FFF2-40B4-BE49-F238E27FC236}">
                  <a16:creationId xmlns:a16="http://schemas.microsoft.com/office/drawing/2014/main" id="{4E88FBF6-113F-C637-81D7-E98BCE7F9AD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702;g2fb18904de5_2_107">
              <a:extLst>
                <a:ext uri="{FF2B5EF4-FFF2-40B4-BE49-F238E27FC236}">
                  <a16:creationId xmlns:a16="http://schemas.microsoft.com/office/drawing/2014/main" id="{C2822037-1BEA-196E-451C-87CD89E7BB3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1703;g2fb18904de5_2_107">
              <a:extLst>
                <a:ext uri="{FF2B5EF4-FFF2-40B4-BE49-F238E27FC236}">
                  <a16:creationId xmlns:a16="http://schemas.microsoft.com/office/drawing/2014/main" id="{602CC1BF-C08D-DB27-AB51-F60A0E81F14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4;g2fb18904de5_2_107">
              <a:extLst>
                <a:ext uri="{FF2B5EF4-FFF2-40B4-BE49-F238E27FC236}">
                  <a16:creationId xmlns:a16="http://schemas.microsoft.com/office/drawing/2014/main" id="{C8826F7D-8E46-C28A-F78C-19C3106C372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5;g2fb18904de5_2_107">
              <a:extLst>
                <a:ext uri="{FF2B5EF4-FFF2-40B4-BE49-F238E27FC236}">
                  <a16:creationId xmlns:a16="http://schemas.microsoft.com/office/drawing/2014/main" id="{162E40B6-214E-DE3B-2823-BA0BF8F057E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6;g2fb18904de5_2_107">
              <a:extLst>
                <a:ext uri="{FF2B5EF4-FFF2-40B4-BE49-F238E27FC236}">
                  <a16:creationId xmlns:a16="http://schemas.microsoft.com/office/drawing/2014/main" id="{318818C5-8DA9-DB1D-D671-C1867F75901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7;g2fb18904de5_2_107">
              <a:extLst>
                <a:ext uri="{FF2B5EF4-FFF2-40B4-BE49-F238E27FC236}">
                  <a16:creationId xmlns:a16="http://schemas.microsoft.com/office/drawing/2014/main" id="{566779C4-EEC7-5540-F5D1-601867C572E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69442C46-4B25-43AE-D316-E7BF727B7805}"/>
              </a:ext>
            </a:extLst>
          </p:cNvPr>
          <p:cNvSpPr/>
          <p:nvPr/>
        </p:nvSpPr>
        <p:spPr>
          <a:xfrm>
            <a:off x="7290454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5E7DBE80-BFD6-0AFD-A0A6-280C57EB0EED}"/>
              </a:ext>
            </a:extLst>
          </p:cNvPr>
          <p:cNvSpPr/>
          <p:nvPr/>
        </p:nvSpPr>
        <p:spPr>
          <a:xfrm>
            <a:off x="6848009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201274-A4AB-675C-9D66-C8FAB0EAA7A2}"/>
              </a:ext>
            </a:extLst>
          </p:cNvPr>
          <p:cNvSpPr/>
          <p:nvPr/>
        </p:nvSpPr>
        <p:spPr>
          <a:xfrm flipH="1">
            <a:off x="5848094" y="476497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C8EAB-A5B6-BCB9-AFC0-FE6E286E830D}"/>
              </a:ext>
            </a:extLst>
          </p:cNvPr>
          <p:cNvSpPr/>
          <p:nvPr/>
        </p:nvSpPr>
        <p:spPr>
          <a:xfrm flipH="1">
            <a:off x="5848094" y="49252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791BAF1-749D-0F8D-3A35-928E45B1BDBE}"/>
              </a:ext>
            </a:extLst>
          </p:cNvPr>
          <p:cNvSpPr/>
          <p:nvPr/>
        </p:nvSpPr>
        <p:spPr>
          <a:xfrm flipH="1">
            <a:off x="5848094" y="510643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BD90395-A9C3-B6C3-F72D-0C14DBF783A2}"/>
              </a:ext>
            </a:extLst>
          </p:cNvPr>
          <p:cNvSpPr/>
          <p:nvPr/>
        </p:nvSpPr>
        <p:spPr>
          <a:xfrm flipH="1">
            <a:off x="5848094" y="5292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77052C-0EB8-C097-A0A0-1F006CF1F1A2}"/>
              </a:ext>
            </a:extLst>
          </p:cNvPr>
          <p:cNvSpPr/>
          <p:nvPr/>
        </p:nvSpPr>
        <p:spPr>
          <a:xfrm flipH="1">
            <a:off x="5848094" y="5469456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2A7186-B125-891D-5322-838DC5D9690B}"/>
              </a:ext>
            </a:extLst>
          </p:cNvPr>
          <p:cNvSpPr/>
          <p:nvPr/>
        </p:nvSpPr>
        <p:spPr>
          <a:xfrm flipH="1">
            <a:off x="5848094" y="564049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D555A6-FAFC-44C1-74F1-CEBD7A5F6E4D}"/>
              </a:ext>
            </a:extLst>
          </p:cNvPr>
          <p:cNvSpPr/>
          <p:nvPr/>
        </p:nvSpPr>
        <p:spPr>
          <a:xfrm flipH="1">
            <a:off x="5848094" y="581478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4366535" y="4038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8782332-F0FE-7B8E-A7E2-0DFDF310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78266"/>
              </p:ext>
            </p:extLst>
          </p:nvPr>
        </p:nvGraphicFramePr>
        <p:xfrm>
          <a:off x="6111415" y="45825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1055113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4808" y="6926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486198" y="1719864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565848" y="173731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462207" y="173731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552444" y="200731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65847" y="2098884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81716" y="2115022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781958" y="328461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331083" y="328461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85" idx="0"/>
            <a:endCxn id="106" idx="1"/>
          </p:cNvCxnSpPr>
          <p:nvPr/>
        </p:nvCxnSpPr>
        <p:spPr>
          <a:xfrm rot="5400000" flipH="1" flipV="1">
            <a:off x="3545276" y="1341245"/>
            <a:ext cx="651918" cy="322992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4681632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</a:p>
        </p:txBody>
      </p:sp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424660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6800"/>
              </p:ext>
            </p:extLst>
          </p:nvPr>
        </p:nvGraphicFramePr>
        <p:xfrm>
          <a:off x="9970119" y="98243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버튼명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조건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제출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신규등록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승인</a:t>
                      </a:r>
                      <a:endParaRPr lang="en-US" altLang="ko-KR" sz="700" smtClean="0"/>
                    </a:p>
                    <a:p>
                      <a:pPr latinLnBrk="1"/>
                      <a:r>
                        <a:rPr lang="ko-KR" altLang="en-US" sz="700" smtClean="0"/>
                        <a:t>반려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수정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재등록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재고조사년월과 현재년월이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4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99138"/>
              </p:ext>
            </p:extLst>
          </p:nvPr>
        </p:nvGraphicFramePr>
        <p:xfrm>
          <a:off x="7858125" y="426720"/>
          <a:ext cx="2047875" cy="23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반려된 재고조사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수정하여 재 승인요청처리</a:t>
                      </a:r>
                      <a:endParaRPr lang="en-US" altLang="ko-KR" sz="600" baseline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사용자 조직과 재고조사 대상 조직이 같으면 수정 및 재 승인요청 가능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반려한 재고조사 취소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 수정할 수 있도록 실재고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706443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5579108" y="7241182"/>
              <a:ext cx="863617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algn="ctr" latinLnBrk="1"/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수정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재승인요청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</a:t>
              </a:r>
              <a:endParaRPr lang="ko-KR" altLang="en-US" sz="600"/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471432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093606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반려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20081" y="33062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3880274"/>
            <a:ext cx="5404836" cy="2823718"/>
            <a:chOff x="4550077" y="4666661"/>
            <a:chExt cx="5404836" cy="2823718"/>
          </a:xfrm>
        </p:grpSpPr>
        <p:sp>
          <p:nvSpPr>
            <p:cNvPr id="109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2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408650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173639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795813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46" y="4410933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18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3589169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4203583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4208290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1988846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224163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250177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273585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334" y="2981309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29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4753950" y="12731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90407"/>
              </p:ext>
            </p:extLst>
          </p:nvPr>
        </p:nvGraphicFramePr>
        <p:xfrm>
          <a:off x="9997620" y="94750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버튼명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조건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제출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신규등록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승인</a:t>
                      </a:r>
                      <a:endParaRPr lang="en-US" altLang="ko-KR" sz="700" smtClean="0"/>
                    </a:p>
                    <a:p>
                      <a:pPr latinLnBrk="1"/>
                      <a:r>
                        <a:rPr lang="ko-KR" altLang="en-US" sz="700" smtClean="0"/>
                        <a:t>반려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/>
                        <a:t>수정</a:t>
                      </a:r>
                      <a:r>
                        <a:rPr lang="en-US" altLang="ko-KR" sz="700" smtClean="0"/>
                        <a:t>(</a:t>
                      </a:r>
                      <a:r>
                        <a:rPr lang="ko-KR" altLang="en-US" sz="700" smtClean="0"/>
                        <a:t>재등록</a:t>
                      </a:r>
                      <a:r>
                        <a:rPr lang="en-US" altLang="ko-KR" sz="700" smtClean="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재고조사년월과 현재년월이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22065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78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663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8989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7634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70862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6137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5314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3425"/>
              </p:ext>
            </p:extLst>
          </p:nvPr>
        </p:nvGraphicFramePr>
        <p:xfrm>
          <a:off x="201812" y="1485063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1435"/>
              </p:ext>
            </p:extLst>
          </p:nvPr>
        </p:nvGraphicFramePr>
        <p:xfrm>
          <a:off x="679617" y="1557256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2172828" y="155118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5541"/>
              </p:ext>
            </p:extLst>
          </p:nvPr>
        </p:nvGraphicFramePr>
        <p:xfrm>
          <a:off x="4806048" y="15511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88099"/>
              </p:ext>
            </p:extLst>
          </p:nvPr>
        </p:nvGraphicFramePr>
        <p:xfrm>
          <a:off x="3215594" y="1551184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01797"/>
              </p:ext>
            </p:extLst>
          </p:nvPr>
        </p:nvGraphicFramePr>
        <p:xfrm>
          <a:off x="3863099" y="1551184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17"/>
              </p:ext>
            </p:extLst>
          </p:nvPr>
        </p:nvGraphicFramePr>
        <p:xfrm>
          <a:off x="679617" y="18391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2312672" y="5768153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860214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5736399" y="20975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4723149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667646" cy="17867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5914557" y="2601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541633" y="17860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E10042D3-BB98-9FA4-6A4B-1F56C188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466565"/>
            <a:ext cx="236572" cy="236572"/>
          </a:xfrm>
          <a:prstGeom prst="rect">
            <a:avLst/>
          </a:prstGeom>
        </p:spPr>
      </p:pic>
      <p:pic>
        <p:nvPicPr>
          <p:cNvPr id="48" name="그래픽 47" descr="확인란 선택됨 단색으로 채워진">
            <a:extLst>
              <a:ext uri="{FF2B5EF4-FFF2-40B4-BE49-F238E27FC236}">
                <a16:creationId xmlns:a16="http://schemas.microsoft.com/office/drawing/2014/main" id="{4EA4B93A-0919-8F2E-8523-BFA9BE42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761654"/>
            <a:ext cx="236572" cy="236572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68C62271-A01B-A130-207A-D1A5F75D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032124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4EDE837-1829-00F0-EC47-826E6C03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313356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54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CCDE56C7-875C-AB0D-CBE5-98A95F21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583826"/>
            <a:ext cx="236572" cy="236572"/>
          </a:xfrm>
          <a:prstGeom prst="rect">
            <a:avLst/>
          </a:prstGeom>
        </p:spPr>
      </p:pic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1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72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73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77DADC-8A25-6344-58B5-19188639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0304"/>
              </p:ext>
            </p:extLst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15C0DFE0-B5B5-05CC-4BEB-04DA7E98AB76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B8EC-408F-0883-FA38-44B62BF9578C}"/>
              </a:ext>
            </a:extLst>
          </p:cNvPr>
          <p:cNvGrpSpPr/>
          <p:nvPr/>
        </p:nvGrpSpPr>
        <p:grpSpPr>
          <a:xfrm>
            <a:off x="4550077" y="4666661"/>
            <a:ext cx="5200274" cy="1986311"/>
            <a:chOff x="4550077" y="4666661"/>
            <a:chExt cx="5200274" cy="1986311"/>
          </a:xfrm>
        </p:grpSpPr>
        <p:sp>
          <p:nvSpPr>
            <p:cNvPr id="43" name="Google Shape;417;g28120bc8d10_0_0">
              <a:extLst>
                <a:ext uri="{FF2B5EF4-FFF2-40B4-BE49-F238E27FC236}">
                  <a16:creationId xmlns:a16="http://schemas.microsoft.com/office/drawing/2014/main" id="{760950C1-A948-73B6-221F-47A36397CACA}"/>
                </a:ext>
              </a:extLst>
            </p:cNvPr>
            <p:cNvSpPr/>
            <p:nvPr/>
          </p:nvSpPr>
          <p:spPr>
            <a:xfrm>
              <a:off x="4550077" y="4666661"/>
              <a:ext cx="5174170" cy="1986311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422;g28120bc8d10_0_0">
              <a:extLst>
                <a:ext uri="{FF2B5EF4-FFF2-40B4-BE49-F238E27FC236}">
                  <a16:creationId xmlns:a16="http://schemas.microsoft.com/office/drawing/2014/main" id="{22F9D0E9-C061-635F-F6DC-4485BC1471FC}"/>
                </a:ext>
              </a:extLst>
            </p:cNvPr>
            <p:cNvSpPr/>
            <p:nvPr/>
          </p:nvSpPr>
          <p:spPr>
            <a:xfrm>
              <a:off x="4630926" y="4666663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423;g28120bc8d10_0_0">
              <a:extLst>
                <a:ext uri="{FF2B5EF4-FFF2-40B4-BE49-F238E27FC236}">
                  <a16:creationId xmlns:a16="http://schemas.microsoft.com/office/drawing/2014/main" id="{F6DAE8CD-48A9-7985-AFBB-EFB5C0171951}"/>
                </a:ext>
              </a:extLst>
            </p:cNvPr>
            <p:cNvSpPr/>
            <p:nvPr/>
          </p:nvSpPr>
          <p:spPr>
            <a:xfrm>
              <a:off x="9419751" y="4666663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직선 연결선 30">
              <a:extLst>
                <a:ext uri="{FF2B5EF4-FFF2-40B4-BE49-F238E27FC236}">
                  <a16:creationId xmlns:a16="http://schemas.microsoft.com/office/drawing/2014/main" id="{B210DF77-656F-09D6-49E5-93224172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04362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810;g28120bc8d10_0_307">
              <a:extLst>
                <a:ext uri="{FF2B5EF4-FFF2-40B4-BE49-F238E27FC236}">
                  <a16:creationId xmlns:a16="http://schemas.microsoft.com/office/drawing/2014/main" id="{310F9ABD-ADB9-45E5-46C0-A1B09A74392B}"/>
                </a:ext>
              </a:extLst>
            </p:cNvPr>
            <p:cNvSpPr/>
            <p:nvPr/>
          </p:nvSpPr>
          <p:spPr>
            <a:xfrm>
              <a:off x="7111714" y="6401744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" name="Google Shape;1698;g2fb18904de5_2_107">
              <a:extLst>
                <a:ext uri="{FF2B5EF4-FFF2-40B4-BE49-F238E27FC236}">
                  <a16:creationId xmlns:a16="http://schemas.microsoft.com/office/drawing/2014/main" id="{E80CC60F-0DDF-A53C-6113-5B9C5AF00BF5}"/>
                </a:ext>
              </a:extLst>
            </p:cNvPr>
            <p:cNvGrpSpPr/>
            <p:nvPr/>
          </p:nvGrpSpPr>
          <p:grpSpPr>
            <a:xfrm>
              <a:off x="6333739" y="6180146"/>
              <a:ext cx="1555950" cy="123652"/>
              <a:chOff x="4065288" y="6528825"/>
              <a:chExt cx="2265000" cy="180000"/>
            </a:xfrm>
          </p:grpSpPr>
          <p:sp>
            <p:nvSpPr>
              <p:cNvPr id="81" name="Google Shape;1699;g2fb18904de5_2_107">
                <a:extLst>
                  <a:ext uri="{FF2B5EF4-FFF2-40B4-BE49-F238E27FC236}">
                    <a16:creationId xmlns:a16="http://schemas.microsoft.com/office/drawing/2014/main" id="{CDFCEDB0-EF46-BDE7-AD6E-D3CCA2FB1D80}"/>
                  </a:ext>
                </a:extLst>
              </p:cNvPr>
              <p:cNvSpPr/>
              <p:nvPr/>
            </p:nvSpPr>
            <p:spPr>
              <a:xfrm>
                <a:off x="4598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1" i="0" u="none" strike="noStrike" cap="none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700;g2fb18904de5_2_107">
                <a:extLst>
                  <a:ext uri="{FF2B5EF4-FFF2-40B4-BE49-F238E27FC236}">
                    <a16:creationId xmlns:a16="http://schemas.microsoft.com/office/drawing/2014/main" id="{FC7BF441-1574-BFA3-1762-6E8D92E80770}"/>
                  </a:ext>
                </a:extLst>
              </p:cNvPr>
              <p:cNvSpPr/>
              <p:nvPr/>
            </p:nvSpPr>
            <p:spPr>
              <a:xfrm>
                <a:off x="4827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1701;g2fb18904de5_2_107">
                <a:extLst>
                  <a:ext uri="{FF2B5EF4-FFF2-40B4-BE49-F238E27FC236}">
                    <a16:creationId xmlns:a16="http://schemas.microsoft.com/office/drawing/2014/main" id="{B93A2C56-6008-057A-5E00-3940D6914C41}"/>
                  </a:ext>
                </a:extLst>
              </p:cNvPr>
              <p:cNvSpPr/>
              <p:nvPr/>
            </p:nvSpPr>
            <p:spPr>
              <a:xfrm>
                <a:off x="5055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1702;g2fb18904de5_2_107">
                <a:extLst>
                  <a:ext uri="{FF2B5EF4-FFF2-40B4-BE49-F238E27FC236}">
                    <a16:creationId xmlns:a16="http://schemas.microsoft.com/office/drawing/2014/main" id="{EF13EF76-9571-9177-9294-C28199C46847}"/>
                  </a:ext>
                </a:extLst>
              </p:cNvPr>
              <p:cNvSpPr/>
              <p:nvPr/>
            </p:nvSpPr>
            <p:spPr>
              <a:xfrm>
                <a:off x="5616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1703;g2fb18904de5_2_107">
                <a:extLst>
                  <a:ext uri="{FF2B5EF4-FFF2-40B4-BE49-F238E27FC236}">
                    <a16:creationId xmlns:a16="http://schemas.microsoft.com/office/drawing/2014/main" id="{EA5B5BAD-35A9-5BE6-EA6D-551EEA825A38}"/>
                  </a:ext>
                </a:extLst>
              </p:cNvPr>
              <p:cNvSpPr/>
              <p:nvPr/>
            </p:nvSpPr>
            <p:spPr>
              <a:xfrm>
                <a:off x="5284488" y="6528825"/>
                <a:ext cx="270000" cy="180000"/>
              </a:xfrm>
              <a:prstGeom prst="roundRect">
                <a:avLst>
                  <a:gd name="adj" fmla="val 19828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</a:t>
                </a:r>
                <a:r>
                  <a:rPr lang="ko-KR" sz="6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⦁⦁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1704;g2fb18904de5_2_107">
                <a:extLst>
                  <a:ext uri="{FF2B5EF4-FFF2-40B4-BE49-F238E27FC236}">
                    <a16:creationId xmlns:a16="http://schemas.microsoft.com/office/drawing/2014/main" id="{C4A17269-47FB-BEF8-2179-AA8CC48E5EAC}"/>
                  </a:ext>
                </a:extLst>
              </p:cNvPr>
              <p:cNvSpPr/>
              <p:nvPr/>
            </p:nvSpPr>
            <p:spPr>
              <a:xfrm>
                <a:off x="4293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1705;g2fb18904de5_2_107">
                <a:extLst>
                  <a:ext uri="{FF2B5EF4-FFF2-40B4-BE49-F238E27FC236}">
                    <a16:creationId xmlns:a16="http://schemas.microsoft.com/office/drawing/2014/main" id="{4E778A73-7A9A-1687-4E48-F90251AC291F}"/>
                  </a:ext>
                </a:extLst>
              </p:cNvPr>
              <p:cNvSpPr/>
              <p:nvPr/>
            </p:nvSpPr>
            <p:spPr>
              <a:xfrm>
                <a:off x="4065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1706;g2fb18904de5_2_107">
                <a:extLst>
                  <a:ext uri="{FF2B5EF4-FFF2-40B4-BE49-F238E27FC236}">
                    <a16:creationId xmlns:a16="http://schemas.microsoft.com/office/drawing/2014/main" id="{20E2059A-9265-B65C-7D42-100399D9C44C}"/>
                  </a:ext>
                </a:extLst>
              </p:cNvPr>
              <p:cNvSpPr/>
              <p:nvPr/>
            </p:nvSpPr>
            <p:spPr>
              <a:xfrm>
                <a:off x="5921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1707;g2fb18904de5_2_107">
                <a:extLst>
                  <a:ext uri="{FF2B5EF4-FFF2-40B4-BE49-F238E27FC236}">
                    <a16:creationId xmlns:a16="http://schemas.microsoft.com/office/drawing/2014/main" id="{F25BFD26-50A2-7D77-3D78-2B510D981FD4}"/>
                  </a:ext>
                </a:extLst>
              </p:cNvPr>
              <p:cNvSpPr/>
              <p:nvPr/>
            </p:nvSpPr>
            <p:spPr>
              <a:xfrm>
                <a:off x="6150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43497"/>
              </p:ext>
            </p:extLst>
          </p:nvPr>
        </p:nvGraphicFramePr>
        <p:xfrm>
          <a:off x="4630926" y="4994902"/>
          <a:ext cx="4961576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6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6995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7787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8657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cxnSp>
        <p:nvCxnSpPr>
          <p:cNvPr id="78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2485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2237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77192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151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9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100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2064044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FCD9-AF89-BFE2-5039-19E74A24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A275285-69E1-08F8-3713-E7A9249E86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694" y="2425459"/>
          <a:ext cx="636163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1">
                  <a:extLst>
                    <a:ext uri="{9D8B030D-6E8A-4147-A177-3AD203B41FA5}">
                      <a16:colId xmlns:a16="http://schemas.microsoft.com/office/drawing/2014/main" val="2277282061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32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61247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612476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변경요청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요청자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최종결제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순천여수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197,115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150,000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127,650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69,465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권성래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2024-06-07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107,743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고정일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smtClean="0"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smtClean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AF9365-139C-9E70-CEC8-9822162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3A8A7-6514-4229-2A42-30B333C672D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86DEF-6F4A-2364-D749-633A49C559D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214128-579E-06C9-B491-BBAAC3D14F4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예산증액관리화면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현재년월이 예산년월과 동일할 경우 버튼 조회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처리 팝업 호출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예산증액 승인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팝업 호출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A57260F8-45D0-E9FA-1FD1-D59CB8A3ADA0}"/>
              </a:ext>
            </a:extLst>
          </p:cNvPr>
          <p:cNvSpPr/>
          <p:nvPr/>
        </p:nvSpPr>
        <p:spPr>
          <a:xfrm>
            <a:off x="204768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2E36553B-B7FD-61FB-E85E-BF624F8A0638}"/>
              </a:ext>
            </a:extLst>
          </p:cNvPr>
          <p:cNvSpPr/>
          <p:nvPr/>
        </p:nvSpPr>
        <p:spPr>
          <a:xfrm>
            <a:off x="1382268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1F55B371-E7BA-74CA-4767-723D38467346}"/>
              </a:ext>
            </a:extLst>
          </p:cNvPr>
          <p:cNvCxnSpPr>
            <a:cxnSpLocks/>
          </p:cNvCxnSpPr>
          <p:nvPr/>
        </p:nvCxnSpPr>
        <p:spPr>
          <a:xfrm>
            <a:off x="204768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D83231-F7B0-08AF-C39A-DF90AD6F9F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457" y="1480795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승인상태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EB6DD6-12BB-A6CC-8068-DEA74B6A08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262" y="1552988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2965BC75-5920-27F2-6F0A-FEDEB3FDFC83}"/>
              </a:ext>
            </a:extLst>
          </p:cNvPr>
          <p:cNvSpPr/>
          <p:nvPr/>
        </p:nvSpPr>
        <p:spPr>
          <a:xfrm>
            <a:off x="2171473" y="1546916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4693" y="154691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44756B-67BC-482F-9CB1-A5E439A01B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4239" y="1546916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B53B2F-45A3-34B9-3AC2-6FA3EB2ECD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61744" y="1546916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580FFF-2DF8-8578-764F-87B14B0ADE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262" y="183490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2" name="Google Shape;1698;g2fb18904de5_2_107">
            <a:extLst>
              <a:ext uri="{FF2B5EF4-FFF2-40B4-BE49-F238E27FC236}">
                <a16:creationId xmlns:a16="http://schemas.microsoft.com/office/drawing/2014/main" id="{EC8D9A72-0408-AC4C-7969-270D3C9DE118}"/>
              </a:ext>
            </a:extLst>
          </p:cNvPr>
          <p:cNvGrpSpPr/>
          <p:nvPr/>
        </p:nvGrpSpPr>
        <p:grpSpPr>
          <a:xfrm>
            <a:off x="2245825" y="5602438"/>
            <a:ext cx="2265000" cy="180000"/>
            <a:chOff x="4065288" y="6528825"/>
            <a:chExt cx="2265000" cy="180000"/>
          </a:xfrm>
        </p:grpSpPr>
        <p:sp>
          <p:nvSpPr>
            <p:cNvPr id="23" name="Google Shape;1699;g2fb18904de5_2_107">
              <a:extLst>
                <a:ext uri="{FF2B5EF4-FFF2-40B4-BE49-F238E27FC236}">
                  <a16:creationId xmlns:a16="http://schemas.microsoft.com/office/drawing/2014/main" id="{A979D58E-22F1-0C55-6BE4-A84FEFA051E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0;g2fb18904de5_2_107">
              <a:extLst>
                <a:ext uri="{FF2B5EF4-FFF2-40B4-BE49-F238E27FC236}">
                  <a16:creationId xmlns:a16="http://schemas.microsoft.com/office/drawing/2014/main" id="{E086E334-5888-D8BE-23B3-1E80C1EA76E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1;g2fb18904de5_2_107">
              <a:extLst>
                <a:ext uri="{FF2B5EF4-FFF2-40B4-BE49-F238E27FC236}">
                  <a16:creationId xmlns:a16="http://schemas.microsoft.com/office/drawing/2014/main" id="{414312AA-5630-DA4E-E61B-B0E221D5E47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2;g2fb18904de5_2_107">
              <a:extLst>
                <a:ext uri="{FF2B5EF4-FFF2-40B4-BE49-F238E27FC236}">
                  <a16:creationId xmlns:a16="http://schemas.microsoft.com/office/drawing/2014/main" id="{B22AA351-6FA7-719E-B6C9-B79783C7A3C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3;g2fb18904de5_2_107">
              <a:extLst>
                <a:ext uri="{FF2B5EF4-FFF2-40B4-BE49-F238E27FC236}">
                  <a16:creationId xmlns:a16="http://schemas.microsoft.com/office/drawing/2014/main" id="{02384EA5-07B5-9509-9FB7-680D2BE5B61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4;g2fb18904de5_2_107">
              <a:extLst>
                <a:ext uri="{FF2B5EF4-FFF2-40B4-BE49-F238E27FC236}">
                  <a16:creationId xmlns:a16="http://schemas.microsoft.com/office/drawing/2014/main" id="{014D3F71-4FA8-FF2E-267A-62696C5AA44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5;g2fb18904de5_2_107">
              <a:extLst>
                <a:ext uri="{FF2B5EF4-FFF2-40B4-BE49-F238E27FC236}">
                  <a16:creationId xmlns:a16="http://schemas.microsoft.com/office/drawing/2014/main" id="{420B6616-B285-52E8-2C44-A7CDFC736C0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6;g2fb18904de5_2_107">
              <a:extLst>
                <a:ext uri="{FF2B5EF4-FFF2-40B4-BE49-F238E27FC236}">
                  <a16:creationId xmlns:a16="http://schemas.microsoft.com/office/drawing/2014/main" id="{320362EC-C234-0F7C-46F7-42558E8B8D6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7;g2fb18904de5_2_107">
              <a:extLst>
                <a:ext uri="{FF2B5EF4-FFF2-40B4-BE49-F238E27FC236}">
                  <a16:creationId xmlns:a16="http://schemas.microsoft.com/office/drawing/2014/main" id="{07522617-DF89-90EB-85CB-A523173810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69BBBAE7-7EB7-914D-CF57-E0C8414AAC4F}"/>
              </a:ext>
            </a:extLst>
          </p:cNvPr>
          <p:cNvSpPr/>
          <p:nvPr/>
        </p:nvSpPr>
        <p:spPr>
          <a:xfrm>
            <a:off x="540278" y="1781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42" idx="3"/>
            <a:endCxn id="58" idx="0"/>
          </p:cNvCxnSpPr>
          <p:nvPr/>
        </p:nvCxnSpPr>
        <p:spPr>
          <a:xfrm>
            <a:off x="6547367" y="5300181"/>
            <a:ext cx="739536" cy="22289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6109494" y="5181995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0A75A35C-EACB-7C6F-15A8-CF43F90822F5}"/>
              </a:ext>
            </a:extLst>
          </p:cNvPr>
          <p:cNvSpPr/>
          <p:nvPr/>
        </p:nvSpPr>
        <p:spPr>
          <a:xfrm>
            <a:off x="6024162" y="152618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8669608-BD59-1CB3-105F-6D6F33E81E45}"/>
              </a:ext>
            </a:extLst>
          </p:cNvPr>
          <p:cNvSpPr/>
          <p:nvPr/>
        </p:nvSpPr>
        <p:spPr>
          <a:xfrm>
            <a:off x="6024162" y="179398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8BBA33F-00BA-F4E0-D369-464B65951D8C}"/>
              </a:ext>
            </a:extLst>
          </p:cNvPr>
          <p:cNvSpPr/>
          <p:nvPr/>
        </p:nvSpPr>
        <p:spPr>
          <a:xfrm>
            <a:off x="6147506" y="520961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07697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C2CFC8D-5230-F5B4-025C-CB464CCDB8B9}"/>
              </a:ext>
            </a:extLst>
          </p:cNvPr>
          <p:cNvSpPr/>
          <p:nvPr/>
        </p:nvSpPr>
        <p:spPr>
          <a:xfrm>
            <a:off x="6141598" y="572828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2761825F-F987-188F-1598-19C62822866D}"/>
              </a:ext>
            </a:extLst>
          </p:cNvPr>
          <p:cNvSpPr/>
          <p:nvPr/>
        </p:nvSpPr>
        <p:spPr>
          <a:xfrm>
            <a:off x="6141598" y="600733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AC2102B-B241-E69C-3CF2-3EBE8F001EF1}"/>
              </a:ext>
            </a:extLst>
          </p:cNvPr>
          <p:cNvSpPr/>
          <p:nvPr/>
        </p:nvSpPr>
        <p:spPr>
          <a:xfrm>
            <a:off x="6141598" y="62815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F5DB94D5-A9E1-264D-8D15-565B635228D3}"/>
              </a:ext>
            </a:extLst>
          </p:cNvPr>
          <p:cNvSpPr/>
          <p:nvPr/>
        </p:nvSpPr>
        <p:spPr>
          <a:xfrm>
            <a:off x="6145255" y="564096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D2712CEA-DE4C-49FF-60DD-69B891F549CC}"/>
              </a:ext>
            </a:extLst>
          </p:cNvPr>
          <p:cNvSpPr/>
          <p:nvPr/>
        </p:nvSpPr>
        <p:spPr>
          <a:xfrm>
            <a:off x="6145255" y="591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076A6E03-8F43-9B0B-F1FE-8129F864B736}"/>
              </a:ext>
            </a:extLst>
          </p:cNvPr>
          <p:cNvSpPr/>
          <p:nvPr/>
        </p:nvSpPr>
        <p:spPr>
          <a:xfrm>
            <a:off x="6145255" y="618219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12594CF0-7452-0952-DCCA-FA771E8EC686}"/>
              </a:ext>
            </a:extLst>
          </p:cNvPr>
          <p:cNvSpPr/>
          <p:nvPr/>
        </p:nvSpPr>
        <p:spPr>
          <a:xfrm>
            <a:off x="6145255" y="643989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6053584" y="50859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25AF79F-B313-1D96-59DF-A26EECA87F0E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7F8029-185A-EE4D-B665-9D245E3987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8" name="Google Shape;309;g2f2558950df_0_15">
            <a:extLst>
              <a:ext uri="{FF2B5EF4-FFF2-40B4-BE49-F238E27FC236}">
                <a16:creationId xmlns:a16="http://schemas.microsoft.com/office/drawing/2014/main" id="{135E8136-5736-9AED-AFFD-C468AAEB14DE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7E9EC-9754-5E83-EEDA-317411D409A0}"/>
              </a:ext>
            </a:extLst>
          </p:cNvPr>
          <p:cNvGrpSpPr/>
          <p:nvPr/>
        </p:nvGrpSpPr>
        <p:grpSpPr>
          <a:xfrm>
            <a:off x="4699818" y="5523074"/>
            <a:ext cx="5200274" cy="1290864"/>
            <a:chOff x="6759365" y="3241556"/>
            <a:chExt cx="5200274" cy="129086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CE1BD6F-DB90-7FA0-5D42-B763CE3B9D23}"/>
                </a:ext>
              </a:extLst>
            </p:cNvPr>
            <p:cNvGrpSpPr/>
            <p:nvPr/>
          </p:nvGrpSpPr>
          <p:grpSpPr>
            <a:xfrm>
              <a:off x="6759365" y="3241556"/>
              <a:ext cx="5200274" cy="1290864"/>
              <a:chOff x="4550077" y="4666661"/>
              <a:chExt cx="5200274" cy="1290864"/>
            </a:xfrm>
          </p:grpSpPr>
          <p:sp>
            <p:nvSpPr>
              <p:cNvPr id="58" name="Google Shape;417;g28120bc8d10_0_0">
                <a:extLst>
                  <a:ext uri="{FF2B5EF4-FFF2-40B4-BE49-F238E27FC236}">
                    <a16:creationId xmlns:a16="http://schemas.microsoft.com/office/drawing/2014/main" id="{229F5889-7314-4F8C-5ADC-85D14E76BEAB}"/>
                  </a:ext>
                </a:extLst>
              </p:cNvPr>
              <p:cNvSpPr/>
              <p:nvPr/>
            </p:nvSpPr>
            <p:spPr>
              <a:xfrm>
                <a:off x="4550077" y="4666661"/>
                <a:ext cx="5174170" cy="1290864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" name="Google Shape;422;g28120bc8d10_0_0">
                <a:extLst>
                  <a:ext uri="{FF2B5EF4-FFF2-40B4-BE49-F238E27FC236}">
                    <a16:creationId xmlns:a16="http://schemas.microsoft.com/office/drawing/2014/main" id="{1FFDBC92-B2A8-24B9-5CE7-901174358795}"/>
                  </a:ext>
                </a:extLst>
              </p:cNvPr>
              <p:cNvSpPr/>
              <p:nvPr/>
            </p:nvSpPr>
            <p:spPr>
              <a:xfrm>
                <a:off x="4630926" y="4666663"/>
                <a:ext cx="9000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예산증액 승인</a:t>
                </a:r>
                <a:r>
                  <a:rPr lang="en-US" altLang="ko-KR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</a:t>
                </a: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423;g28120bc8d10_0_0">
                <a:extLst>
                  <a:ext uri="{FF2B5EF4-FFF2-40B4-BE49-F238E27FC236}">
                    <a16:creationId xmlns:a16="http://schemas.microsoft.com/office/drawing/2014/main" id="{B5D8E423-CF6B-EC3A-EC23-597AF24FDA00}"/>
                  </a:ext>
                </a:extLst>
              </p:cNvPr>
              <p:cNvSpPr/>
              <p:nvPr/>
            </p:nvSpPr>
            <p:spPr>
              <a:xfrm>
                <a:off x="9419751" y="4666663"/>
                <a:ext cx="3306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10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✖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1" name="직선 연결선 30">
                <a:extLst>
                  <a:ext uri="{FF2B5EF4-FFF2-40B4-BE49-F238E27FC236}">
                    <a16:creationId xmlns:a16="http://schemas.microsoft.com/office/drawing/2014/main" id="{376BED18-F180-907E-1926-F45E3D8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522" y="4936663"/>
                <a:ext cx="504362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801532" y="5689443"/>
                <a:ext cx="399806" cy="174314"/>
              </a:xfrm>
              <a:prstGeom prst="roundRect">
                <a:avLst>
                  <a:gd name="adj" fmla="val 576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" name="Google Shape;422;g28120bc8d10_0_0">
              <a:extLst>
                <a:ext uri="{FF2B5EF4-FFF2-40B4-BE49-F238E27FC236}">
                  <a16:creationId xmlns:a16="http://schemas.microsoft.com/office/drawing/2014/main" id="{CD618826-9716-6369-180B-5CC9C56268D2}"/>
                </a:ext>
              </a:extLst>
            </p:cNvPr>
            <p:cNvSpPr/>
            <p:nvPr/>
          </p:nvSpPr>
          <p:spPr>
            <a:xfrm>
              <a:off x="6851765" y="3511558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1" i="0" u="none" strike="noStrike" cap="none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적용월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2024</a:t>
              </a:r>
              <a:r>
                <a:rPr lang="ko-KR" altLang="en-US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 </a:t>
              </a:r>
              <a:r>
                <a:rPr lang="en-US" altLang="ko-KR" sz="600" b="1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r>
                <a:rPr lang="ko-KR" altLang="en-US" sz="600" b="1" i="0" u="none" strike="noStrike" cap="none" smtClean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0667" y="6022740"/>
          <a:ext cx="5030221" cy="412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88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1731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602277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춘천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모듈러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압착기 구매</a:t>
                      </a:r>
                      <a:endParaRPr lang="en-US" altLang="ko-KR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278561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61818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16171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43827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70459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5680668" y="2208517"/>
            <a:ext cx="865698" cy="17424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승인</a:t>
            </a:r>
            <a:r>
              <a:rPr lang="en-US" altLang="ko-KR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127" idx="1"/>
            <a:endCxn id="106" idx="1"/>
          </p:cNvCxnSpPr>
          <p:nvPr/>
        </p:nvCxnSpPr>
        <p:spPr>
          <a:xfrm rot="10800000" flipV="1">
            <a:off x="3269608" y="2289743"/>
            <a:ext cx="2361244" cy="1204721"/>
          </a:xfrm>
          <a:prstGeom prst="bentConnector3">
            <a:avLst>
              <a:gd name="adj1" fmla="val 109681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5630852" y="2171558"/>
            <a:ext cx="93878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5574942" y="20754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56F418AC-65D1-327E-CEB8-C9A166DB3C35}"/>
              </a:ext>
            </a:extLst>
          </p:cNvPr>
          <p:cNvSpPr/>
          <p:nvPr/>
        </p:nvSpPr>
        <p:spPr>
          <a:xfrm>
            <a:off x="6109494" y="263576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D7E9EC-9754-5E83-EEDA-317411D409A0}"/>
              </a:ext>
            </a:extLst>
          </p:cNvPr>
          <p:cNvGrpSpPr/>
          <p:nvPr/>
        </p:nvGrpSpPr>
        <p:grpSpPr>
          <a:xfrm>
            <a:off x="3269608" y="2595360"/>
            <a:ext cx="6594723" cy="1798209"/>
            <a:chOff x="6759365" y="3241556"/>
            <a:chExt cx="5200274" cy="1290864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CE1BD6F-DB90-7FA0-5D42-B763CE3B9D23}"/>
                </a:ext>
              </a:extLst>
            </p:cNvPr>
            <p:cNvGrpSpPr/>
            <p:nvPr/>
          </p:nvGrpSpPr>
          <p:grpSpPr>
            <a:xfrm>
              <a:off x="6759365" y="3241556"/>
              <a:ext cx="5200274" cy="1290864"/>
              <a:chOff x="4550077" y="4666661"/>
              <a:chExt cx="5200274" cy="1290864"/>
            </a:xfrm>
          </p:grpSpPr>
          <p:sp>
            <p:nvSpPr>
              <p:cNvPr id="106" name="Google Shape;417;g28120bc8d10_0_0">
                <a:extLst>
                  <a:ext uri="{FF2B5EF4-FFF2-40B4-BE49-F238E27FC236}">
                    <a16:creationId xmlns:a16="http://schemas.microsoft.com/office/drawing/2014/main" id="{229F5889-7314-4F8C-5ADC-85D14E76BEAB}"/>
                  </a:ext>
                </a:extLst>
              </p:cNvPr>
              <p:cNvSpPr/>
              <p:nvPr/>
            </p:nvSpPr>
            <p:spPr>
              <a:xfrm>
                <a:off x="4550077" y="4666661"/>
                <a:ext cx="5174170" cy="1290864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422;g28120bc8d10_0_0">
                <a:extLst>
                  <a:ext uri="{FF2B5EF4-FFF2-40B4-BE49-F238E27FC236}">
                    <a16:creationId xmlns:a16="http://schemas.microsoft.com/office/drawing/2014/main" id="{1FFDBC92-B2A8-24B9-5CE7-901174358795}"/>
                  </a:ext>
                </a:extLst>
              </p:cNvPr>
              <p:cNvSpPr/>
              <p:nvPr/>
            </p:nvSpPr>
            <p:spPr>
              <a:xfrm>
                <a:off x="4630926" y="4666663"/>
                <a:ext cx="9000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예산증액 승인</a:t>
                </a:r>
                <a:r>
                  <a:rPr lang="en-US" altLang="ko-KR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</a:t>
                </a: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" name="Google Shape;423;g28120bc8d10_0_0">
                <a:extLst>
                  <a:ext uri="{FF2B5EF4-FFF2-40B4-BE49-F238E27FC236}">
                    <a16:creationId xmlns:a16="http://schemas.microsoft.com/office/drawing/2014/main" id="{B5D8E423-CF6B-EC3A-EC23-597AF24FDA00}"/>
                  </a:ext>
                </a:extLst>
              </p:cNvPr>
              <p:cNvSpPr/>
              <p:nvPr/>
            </p:nvSpPr>
            <p:spPr>
              <a:xfrm>
                <a:off x="9419751" y="4666663"/>
                <a:ext cx="3306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10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✖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09" name="직선 연결선 30">
                <a:extLst>
                  <a:ext uri="{FF2B5EF4-FFF2-40B4-BE49-F238E27FC236}">
                    <a16:creationId xmlns:a16="http://schemas.microsoft.com/office/drawing/2014/main" id="{376BED18-F180-907E-1926-F45E3D8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522" y="4936663"/>
                <a:ext cx="504362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801532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1" i="0" u="none" strike="noStrike" cap="none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369918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rgbClr val="FF000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n-US" sz="600" b="1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600" b="1" smtClean="0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승인</a:t>
                </a:r>
                <a:endParaRPr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7228038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5" name="Google Shape;422;g28120bc8d10_0_0">
              <a:extLst>
                <a:ext uri="{FF2B5EF4-FFF2-40B4-BE49-F238E27FC236}">
                  <a16:creationId xmlns:a16="http://schemas.microsoft.com/office/drawing/2014/main" id="{CD618826-9716-6369-180B-5CC9C56268D2}"/>
                </a:ext>
              </a:extLst>
            </p:cNvPr>
            <p:cNvSpPr/>
            <p:nvPr/>
          </p:nvSpPr>
          <p:spPr>
            <a:xfrm>
              <a:off x="6851765" y="3511558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1" i="0" u="none" strike="noStrike" cap="none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적용월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2024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96051" y="3330621"/>
          <a:ext cx="6379077" cy="522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02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1917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165255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의정부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57084" y="3605466"/>
          <a:ext cx="1566060" cy="211721"/>
        </p:xfrm>
        <a:graphic>
          <a:graphicData uri="http://schemas.openxmlformats.org/drawingml/2006/table">
            <a:tbl>
              <a:tblPr/>
              <a:tblGrid>
                <a:gridCol w="15660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172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6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77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78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9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80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81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cxnSp>
        <p:nvCxnSpPr>
          <p:cNvPr id="8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3024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02570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90507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798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26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200025" y="657224"/>
            <a:ext cx="5174170" cy="205327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02D8EF-A919-A339-5543-B57B425B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280874" y="65722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5069699" y="65722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267470" y="927227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422;g28120bc8d10_0_0">
            <a:extLst>
              <a:ext uri="{FF2B5EF4-FFF2-40B4-BE49-F238E27FC236}">
                <a16:creationId xmlns:a16="http://schemas.microsoft.com/office/drawing/2014/main" id="{CA82ABBF-4983-C51B-2D4D-0F562365B858}"/>
              </a:ext>
            </a:extLst>
          </p:cNvPr>
          <p:cNvSpPr/>
          <p:nvPr/>
        </p:nvSpPr>
        <p:spPr>
          <a:xfrm>
            <a:off x="280874" y="983620"/>
            <a:ext cx="308610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 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HNS_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중부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춘천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적용월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2024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61C5CF-8A34-1208-CB8D-1AD1C3DE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60147"/>
              </p:ext>
            </p:extLst>
          </p:nvPr>
        </p:nvGraphicFramePr>
        <p:xfrm>
          <a:off x="280874" y="1310012"/>
          <a:ext cx="4973956" cy="105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2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0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474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408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77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현재금액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요청금액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57"/>
                  </a:ext>
                </a:extLst>
              </a:tr>
              <a:tr h="5476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3A44E6-EBE0-72A8-FCC6-3C31FE19F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1858"/>
              </p:ext>
            </p:extLst>
          </p:nvPr>
        </p:nvGraphicFramePr>
        <p:xfrm>
          <a:off x="721642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66AA0E-FCB5-1136-C44A-8A22D718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02093"/>
              </p:ext>
            </p:extLst>
          </p:nvPr>
        </p:nvGraphicFramePr>
        <p:xfrm>
          <a:off x="2399031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345,013</a:t>
                      </a:r>
                      <a:endParaRPr lang="en" dirty="0">
                        <a:effectLst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860E73-8E45-94B6-01B1-6BEC48892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5598"/>
              </p:ext>
            </p:extLst>
          </p:nvPr>
        </p:nvGraphicFramePr>
        <p:xfrm>
          <a:off x="4028698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67962"/>
              </p:ext>
            </p:extLst>
          </p:nvPr>
        </p:nvGraphicFramePr>
        <p:xfrm>
          <a:off x="730874" y="1601797"/>
          <a:ext cx="4360450" cy="171450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783A6F9-0875-C6A3-AD9F-614397B3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7585"/>
              </p:ext>
            </p:extLst>
          </p:nvPr>
        </p:nvGraphicFramePr>
        <p:xfrm>
          <a:off x="730874" y="1836070"/>
          <a:ext cx="4360450" cy="233027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3302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C7609E81-0ED6-A610-45EF-308BD95BE3B1}"/>
              </a:ext>
            </a:extLst>
          </p:cNvPr>
          <p:cNvSpPr/>
          <p:nvPr/>
        </p:nvSpPr>
        <p:spPr>
          <a:xfrm>
            <a:off x="779967" y="1884494"/>
            <a:ext cx="300380" cy="139378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58;g27fc35ecc8f_0_48">
            <a:extLst>
              <a:ext uri="{FF2B5EF4-FFF2-40B4-BE49-F238E27FC236}">
                <a16:creationId xmlns:a16="http://schemas.microsoft.com/office/drawing/2014/main" id="{C80E8315-1CA3-74AE-C453-EA1CF1A7A3FB}"/>
              </a:ext>
            </a:extLst>
          </p:cNvPr>
          <p:cNvSpPr/>
          <p:nvPr/>
        </p:nvSpPr>
        <p:spPr>
          <a:xfrm>
            <a:off x="1144187" y="186503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2" name="Google Shape;1659;g27fc35ecc8f_0_48">
            <a:extLst>
              <a:ext uri="{FF2B5EF4-FFF2-40B4-BE49-F238E27FC236}">
                <a16:creationId xmlns:a16="http://schemas.microsoft.com/office/drawing/2014/main" id="{FBB26D1D-8E07-534D-0FDE-ECDA969BA052}"/>
              </a:ext>
            </a:extLst>
          </p:cNvPr>
          <p:cNvSpPr/>
          <p:nvPr/>
        </p:nvSpPr>
        <p:spPr>
          <a:xfrm>
            <a:off x="1869558" y="190103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CFC9D0E0-85F9-A421-A1B6-0DE7745D74EF}"/>
              </a:ext>
            </a:extLst>
          </p:cNvPr>
          <p:cNvSpPr/>
          <p:nvPr/>
        </p:nvSpPr>
        <p:spPr>
          <a:xfrm>
            <a:off x="2146172" y="186279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566FF4E2-7521-DA48-C7FB-6856907EA120}"/>
              </a:ext>
            </a:extLst>
          </p:cNvPr>
          <p:cNvSpPr/>
          <p:nvPr/>
        </p:nvSpPr>
        <p:spPr>
          <a:xfrm>
            <a:off x="3366768" y="189879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A59008FD-E043-0A1A-377C-117167E9C923}"/>
              </a:ext>
            </a:extLst>
          </p:cNvPr>
          <p:cNvSpPr/>
          <p:nvPr/>
        </p:nvSpPr>
        <p:spPr>
          <a:xfrm>
            <a:off x="2841476" y="2449950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10;g28120bc8d10_0_307">
            <a:extLst>
              <a:ext uri="{FF2B5EF4-FFF2-40B4-BE49-F238E27FC236}">
                <a16:creationId xmlns:a16="http://schemas.microsoft.com/office/drawing/2014/main" id="{2E8D3C7B-2DBD-717E-8C01-162608499DE7}"/>
              </a:ext>
            </a:extLst>
          </p:cNvPr>
          <p:cNvSpPr/>
          <p:nvPr/>
        </p:nvSpPr>
        <p:spPr>
          <a:xfrm>
            <a:off x="2321491" y="2449950"/>
            <a:ext cx="48376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증액요청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1D54E82-90E9-A27B-F7F5-FB898490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7233"/>
              </p:ext>
            </p:extLst>
          </p:nvPr>
        </p:nvGraphicFramePr>
        <p:xfrm>
          <a:off x="7858125" y="426720"/>
          <a:ext cx="2047875" cy="455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사업장에 대한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예산증액요청만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가능하다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 요청서 적성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선텍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증액요청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메시지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8922E4-AA32-1201-5898-BDCC732CA0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 요청 팝업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86B89-4338-0438-7EEF-1E63673C0AD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047B949E-91A5-1114-D1F7-17CDB528691D}"/>
              </a:ext>
            </a:extLst>
          </p:cNvPr>
          <p:cNvSpPr/>
          <p:nvPr/>
        </p:nvSpPr>
        <p:spPr>
          <a:xfrm>
            <a:off x="5155679" y="1220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39C73790-3C85-0B79-C53C-451AF58089D8}"/>
              </a:ext>
            </a:extLst>
          </p:cNvPr>
          <p:cNvSpPr/>
          <p:nvPr/>
        </p:nvSpPr>
        <p:spPr>
          <a:xfrm>
            <a:off x="2205387" y="23365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016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C3287F-CFC7-1899-A5E6-C2321A8D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110"/>
              </p:ext>
            </p:extLst>
          </p:nvPr>
        </p:nvGraphicFramePr>
        <p:xfrm>
          <a:off x="166459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33777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51">
            <a:extLst>
              <a:ext uri="{FF2B5EF4-FFF2-40B4-BE49-F238E27FC236}">
                <a16:creationId xmlns:a16="http://schemas.microsoft.com/office/drawing/2014/main" id="{1BCDC3D3-056C-A180-0CC7-A43DCCF6AE47}"/>
              </a:ext>
            </a:extLst>
          </p:cNvPr>
          <p:cNvSpPr>
            <a:spLocks/>
          </p:cNvSpPr>
          <p:nvPr/>
        </p:nvSpPr>
        <p:spPr>
          <a:xfrm>
            <a:off x="87397" y="16011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09;g2f2558950df_0_15">
            <a:extLst>
              <a:ext uri="{FF2B5EF4-FFF2-40B4-BE49-F238E27FC236}">
                <a16:creationId xmlns:a16="http://schemas.microsoft.com/office/drawing/2014/main" id="{A2900B96-3065-7596-C5EF-5C04E325B528}"/>
              </a:ext>
            </a:extLst>
          </p:cNvPr>
          <p:cNvSpPr txBox="1"/>
          <p:nvPr/>
        </p:nvSpPr>
        <p:spPr>
          <a:xfrm>
            <a:off x="133450" y="149753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재고상태별 현황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7643"/>
              </p:ext>
            </p:extLst>
          </p:nvPr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200025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1377525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2539183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586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1389605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255244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2367"/>
              </p:ext>
            </p:extLst>
          </p:nvPr>
        </p:nvGraphicFramePr>
        <p:xfrm>
          <a:off x="200025" y="181276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33450" y="268851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908761" y="1500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908761" y="2714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1D56E3F3-7245-D0DC-B9B0-456B531E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194191"/>
              </p:ext>
            </p:extLst>
          </p:nvPr>
        </p:nvGraphicFramePr>
        <p:xfrm>
          <a:off x="120563" y="2856187"/>
          <a:ext cx="2679164" cy="20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CB8407-80FA-62D6-64CF-F4F5228E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4098"/>
              </p:ext>
            </p:extLst>
          </p:nvPr>
        </p:nvGraphicFramePr>
        <p:xfrm>
          <a:off x="2876025" y="3022453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42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484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5118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ECB1597-8B45-8B23-0561-88DC4DB90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98705"/>
              </p:ext>
            </p:extLst>
          </p:nvPr>
        </p:nvGraphicFramePr>
        <p:xfrm>
          <a:off x="4744508" y="3022453"/>
          <a:ext cx="1791203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4670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F4A3F4-E697-E88A-71F8-C55DDA06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9454"/>
              </p:ext>
            </p:extLst>
          </p:nvPr>
        </p:nvGraphicFramePr>
        <p:xfrm>
          <a:off x="2876025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947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1296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E35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0CFB676-B5E7-6689-7793-54AC7ED3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0"/>
              </p:ext>
            </p:extLst>
          </p:nvPr>
        </p:nvGraphicFramePr>
        <p:xfrm>
          <a:off x="4744508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13381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12499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7786AFB-761E-4F24-D8DB-51983F1D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35085"/>
              </p:ext>
            </p:extLst>
          </p:nvPr>
        </p:nvGraphicFramePr>
        <p:xfrm>
          <a:off x="2876025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341C6A-65F5-E864-9970-E6F61ABC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17386"/>
              </p:ext>
            </p:extLst>
          </p:nvPr>
        </p:nvGraphicFramePr>
        <p:xfrm>
          <a:off x="4744508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10F16AAE-2B2C-C63B-1B2E-8E324E6236C2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35686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78645"/>
              </p:ext>
            </p:extLst>
          </p:nvPr>
        </p:nvGraphicFramePr>
        <p:xfrm>
          <a:off x="205420" y="3038078"/>
          <a:ext cx="6361646" cy="3339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39337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82809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776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30309"/>
              </p:ext>
            </p:extLst>
          </p:nvPr>
        </p:nvGraphicFramePr>
        <p:xfrm>
          <a:off x="7858125" y="426720"/>
          <a:ext cx="2047875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207991" y="657232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1385491" y="657225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207991" y="878917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2547149" y="657225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83069"/>
              </p:ext>
            </p:extLst>
          </p:nvPr>
        </p:nvGraphicFramePr>
        <p:xfrm>
          <a:off x="207991" y="1502077"/>
          <a:ext cx="6361643" cy="12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 smtClean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04311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90046"/>
              </p:ext>
            </p:extLst>
          </p:nvPr>
        </p:nvGraphicFramePr>
        <p:xfrm>
          <a:off x="776546" y="1570350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58493"/>
              </p:ext>
            </p:extLst>
          </p:nvPr>
        </p:nvGraphicFramePr>
        <p:xfrm>
          <a:off x="4318592" y="156371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73800"/>
              </p:ext>
            </p:extLst>
          </p:nvPr>
        </p:nvGraphicFramePr>
        <p:xfrm>
          <a:off x="433512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6052"/>
              </p:ext>
            </p:extLst>
          </p:nvPr>
        </p:nvGraphicFramePr>
        <p:xfrm>
          <a:off x="512860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444841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444841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6490"/>
              </p:ext>
            </p:extLst>
          </p:nvPr>
        </p:nvGraphicFramePr>
        <p:xfrm>
          <a:off x="776545" y="1867931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16826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17951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75346"/>
              </p:ext>
            </p:extLst>
          </p:nvPr>
        </p:nvGraphicFramePr>
        <p:xfrm>
          <a:off x="776546" y="245030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95522"/>
              </p:ext>
            </p:extLst>
          </p:nvPr>
        </p:nvGraphicFramePr>
        <p:xfrm>
          <a:off x="2413578" y="245030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6261"/>
              </p:ext>
            </p:extLst>
          </p:nvPr>
        </p:nvGraphicFramePr>
        <p:xfrm>
          <a:off x="656726" y="280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2745639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1387025" y="33532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2946734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441808" y="3366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310918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2802480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856216" y="280248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413999" y="28024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28024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2802480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280248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757082" y="2703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359551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395405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074915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472482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938157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403832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412408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923695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888152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440592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2019"/>
              </p:ext>
            </p:extLst>
          </p:nvPr>
        </p:nvGraphicFramePr>
        <p:xfrm>
          <a:off x="4307969" y="186255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1796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16242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2550208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4742"/>
              </p:ext>
            </p:extLst>
          </p:nvPr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 smtClean="0"/>
                        <a:t>규격</a:t>
                      </a:r>
                      <a:endParaRPr lang="ko-KR" altLang="en-US" sz="6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00880"/>
              </p:ext>
            </p:extLst>
          </p:nvPr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21330"/>
              </p:ext>
            </p:extLst>
          </p:nvPr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1902"/>
              </p:ext>
            </p:extLst>
          </p:nvPr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08715"/>
              </p:ext>
            </p:extLst>
          </p:nvPr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07876"/>
              </p:ext>
            </p:extLst>
          </p:nvPr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31448"/>
              </p:ext>
            </p:extLst>
          </p:nvPr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36673"/>
              </p:ext>
            </p:extLst>
          </p:nvPr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2790"/>
              </p:ext>
            </p:extLst>
          </p:nvPr>
        </p:nvGraphicFramePr>
        <p:xfrm>
          <a:off x="205420" y="3006782"/>
          <a:ext cx="6361646" cy="314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cxnSp>
        <p:nvCxnSpPr>
          <p:cNvPr id="13" name="Google Shape;2137;g27fe52d962f_1_4065">
            <a:extLst>
              <a:ext uri="{FF2B5EF4-FFF2-40B4-BE49-F238E27FC236}">
                <a16:creationId xmlns:a16="http://schemas.microsoft.com/office/drawing/2014/main" id="{6A717851-FD01-3761-F16F-F92D021EA81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93601"/>
              </p:ext>
            </p:extLst>
          </p:nvPr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40217" y="387411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9867" y="389156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16226" y="389156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706463" y="416156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8684"/>
              </p:ext>
            </p:extLst>
          </p:nvPr>
        </p:nvGraphicFramePr>
        <p:xfrm>
          <a:off x="6781046" y="454058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60948"/>
              </p:ext>
            </p:extLst>
          </p:nvPr>
        </p:nvGraphicFramePr>
        <p:xfrm>
          <a:off x="6719866" y="425314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605647" y="657290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27244"/>
              </p:ext>
            </p:extLst>
          </p:nvPr>
        </p:nvGraphicFramePr>
        <p:xfrm>
          <a:off x="7181747" y="425779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830"/>
              </p:ext>
            </p:extLst>
          </p:nvPr>
        </p:nvGraphicFramePr>
        <p:xfrm>
          <a:off x="8599685" y="426012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38433" y="6382125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84" idx="1"/>
          </p:cNvCxnSpPr>
          <p:nvPr/>
        </p:nvCxnSpPr>
        <p:spPr>
          <a:xfrm rot="16200000" flipH="1">
            <a:off x="2560912" y="1255960"/>
            <a:ext cx="3614184" cy="45444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1322"/>
              </p:ext>
            </p:extLst>
          </p:nvPr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2593"/>
              </p:ext>
            </p:extLst>
          </p:nvPr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94659"/>
              </p:ext>
            </p:extLst>
          </p:nvPr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7211"/>
              </p:ext>
            </p:extLst>
          </p:nvPr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79870"/>
              </p:ext>
            </p:extLst>
          </p:nvPr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9081"/>
              </p:ext>
            </p:extLst>
          </p:nvPr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3341"/>
              </p:ext>
            </p:extLst>
          </p:nvPr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992272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100972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100972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1279722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50846"/>
              </p:ext>
            </p:extLst>
          </p:nvPr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51959"/>
              </p:ext>
            </p:extLst>
          </p:nvPr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765875" y="1695192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06529"/>
              </p:ext>
            </p:extLst>
          </p:nvPr>
        </p:nvGraphicFramePr>
        <p:xfrm>
          <a:off x="831452" y="1700518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36316"/>
              </p:ext>
            </p:extLst>
          </p:nvPr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53223"/>
              </p:ext>
            </p:extLst>
          </p:nvPr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0701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6" y="1780917"/>
            <a:ext cx="2077068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5" y="4375633"/>
            <a:ext cx="2079619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90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53744"/>
              </p:ext>
            </p:extLst>
          </p:nvPr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763324" y="4399564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21866"/>
              </p:ext>
            </p:extLst>
          </p:nvPr>
        </p:nvGraphicFramePr>
        <p:xfrm>
          <a:off x="831452" y="4404890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047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652553" y="13224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53021"/>
              </p:ext>
            </p:extLst>
          </p:nvPr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0458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4228"/>
              </p:ext>
            </p:extLst>
          </p:nvPr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5795"/>
              </p:ext>
            </p:extLst>
          </p:nvPr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3511"/>
              </p:ext>
            </p:extLst>
          </p:nvPr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56322"/>
              </p:ext>
            </p:extLst>
          </p:nvPr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8846"/>
              </p:ext>
            </p:extLst>
          </p:nvPr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602"/>
              </p:ext>
            </p:extLst>
          </p:nvPr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66121"/>
              </p:ext>
            </p:extLst>
          </p:nvPr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39968"/>
              </p:ext>
            </p:extLst>
          </p:nvPr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89371"/>
              </p:ext>
            </p:extLst>
          </p:nvPr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1875"/>
              </p:ext>
            </p:extLst>
          </p:nvPr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01941"/>
              </p:ext>
            </p:extLst>
          </p:nvPr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45923"/>
              </p:ext>
            </p:extLst>
          </p:nvPr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37284"/>
              </p:ext>
            </p:extLst>
          </p:nvPr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01460"/>
              </p:ext>
            </p:extLst>
          </p:nvPr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86760"/>
              </p:ext>
            </p:extLst>
          </p:nvPr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2252"/>
              </p:ext>
            </p:extLst>
          </p:nvPr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8320"/>
              </p:ext>
            </p:extLst>
          </p:nvPr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53866"/>
              </p:ext>
            </p:extLst>
          </p:nvPr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2501"/>
              </p:ext>
            </p:extLst>
          </p:nvPr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9147"/>
              </p:ext>
            </p:extLst>
          </p:nvPr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3785"/>
              </p:ext>
            </p:extLst>
          </p:nvPr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1686"/>
              </p:ext>
            </p:extLst>
          </p:nvPr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7293"/>
              </p:ext>
            </p:extLst>
          </p:nvPr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66218"/>
              </p:ext>
            </p:extLst>
          </p:nvPr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5779"/>
              </p:ext>
            </p:extLst>
          </p:nvPr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80818"/>
              </p:ext>
            </p:extLst>
          </p:nvPr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7736"/>
              </p:ext>
            </p:extLst>
          </p:nvPr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54858"/>
              </p:ext>
            </p:extLst>
          </p:nvPr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3522"/>
              </p:ext>
            </p:extLst>
          </p:nvPr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5589"/>
              </p:ext>
            </p:extLst>
          </p:nvPr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6707"/>
              </p:ext>
            </p:extLst>
          </p:nvPr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424"/>
              </p:ext>
            </p:extLst>
          </p:nvPr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972"/>
              </p:ext>
            </p:extLst>
          </p:nvPr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7769"/>
              </p:ext>
            </p:extLst>
          </p:nvPr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34272"/>
              </p:ext>
            </p:extLst>
          </p:nvPr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42576"/>
              </p:ext>
            </p:extLst>
          </p:nvPr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93228"/>
              </p:ext>
            </p:extLst>
          </p:nvPr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8833"/>
              </p:ext>
            </p:extLst>
          </p:nvPr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3726"/>
              </p:ext>
            </p:extLst>
          </p:nvPr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8764"/>
              </p:ext>
            </p:extLst>
          </p:nvPr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8983"/>
              </p:ext>
            </p:extLst>
          </p:nvPr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19058</TotalTime>
  <Words>5718</Words>
  <Application>Microsoft Office PowerPoint</Application>
  <PresentationFormat>A4 용지(210x297mm)</PresentationFormat>
  <Paragraphs>2527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100</cp:revision>
  <dcterms:created xsi:type="dcterms:W3CDTF">2024-10-08T00:49:16Z</dcterms:created>
  <dcterms:modified xsi:type="dcterms:W3CDTF">2024-11-18T07:46:47Z</dcterms:modified>
</cp:coreProperties>
</file>