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2" r:id="rId3"/>
    <p:sldId id="268" r:id="rId4"/>
    <p:sldId id="277" r:id="rId5"/>
    <p:sldId id="296" r:id="rId6"/>
    <p:sldId id="305" r:id="rId7"/>
    <p:sldId id="306" r:id="rId8"/>
    <p:sldId id="307" r:id="rId9"/>
    <p:sldId id="308" r:id="rId10"/>
    <p:sldId id="304" r:id="rId11"/>
    <p:sldId id="297" r:id="rId12"/>
    <p:sldId id="290" r:id="rId13"/>
    <p:sldId id="291" r:id="rId14"/>
    <p:sldId id="309" r:id="rId15"/>
    <p:sldId id="292" r:id="rId16"/>
    <p:sldId id="310" r:id="rId1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0" autoAdjust="0"/>
    <p:restoredTop sz="96203"/>
  </p:normalViewPr>
  <p:slideViewPr>
    <p:cSldViewPr snapToGrid="0">
      <p:cViewPr>
        <p:scale>
          <a:sx n="197" d="100"/>
          <a:sy n="197" d="100"/>
        </p:scale>
        <p:origin x="776" y="232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A4231-797D-83CD-C3F9-64885B1D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6" y="1024645"/>
            <a:ext cx="3206533" cy="361544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D1FC11-BD2C-CDE4-470A-8365335B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68" y="1024645"/>
            <a:ext cx="2801668" cy="361544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03AEFF-3FDB-601F-CACC-B43F4B2B5B16}"/>
              </a:ext>
            </a:extLst>
          </p:cNvPr>
          <p:cNvSpPr/>
          <p:nvPr/>
        </p:nvSpPr>
        <p:spPr>
          <a:xfrm>
            <a:off x="4440804" y="1050586"/>
            <a:ext cx="598251" cy="16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rgbClr val="FF0000"/>
                </a:solidFill>
              </a:rPr>
              <a:t>적정잔고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접근이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0F44974-755C-3BCB-A60A-6B018F84F934}"/>
              </a:ext>
            </a:extLst>
          </p:cNvPr>
          <p:cNvSpPr/>
          <p:nvPr/>
        </p:nvSpPr>
        <p:spPr>
          <a:xfrm>
            <a:off x="2528515" y="2344777"/>
            <a:ext cx="48937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469465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4764245" y="21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38069"/>
              </p:ext>
            </p:extLst>
          </p:nvPr>
        </p:nvGraphicFramePr>
        <p:xfrm>
          <a:off x="204656" y="1653631"/>
          <a:ext cx="6361642" cy="26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12063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761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24558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29657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413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8054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169046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208803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255371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301938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402796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350370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72C4F-9605-30EF-C946-978D136DB3D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931BBC3B-767B-3EE1-F39E-FE7374229B9E}"/>
              </a:ext>
            </a:extLst>
          </p:cNvPr>
          <p:cNvSpPr/>
          <p:nvPr/>
        </p:nvSpPr>
        <p:spPr>
          <a:xfrm>
            <a:off x="204656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9A7C9914-A3DC-3638-0C53-5BC6A8E7142E}"/>
              </a:ext>
            </a:extLst>
          </p:cNvPr>
          <p:cNvSpPr/>
          <p:nvPr/>
        </p:nvSpPr>
        <p:spPr>
          <a:xfrm>
            <a:off x="1382156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67625DA1-3750-9FB5-783D-D2D5A95BC795}"/>
              </a:ext>
            </a:extLst>
          </p:cNvPr>
          <p:cNvSpPr/>
          <p:nvPr/>
        </p:nvSpPr>
        <p:spPr>
          <a:xfrm>
            <a:off x="2543814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39445"/>
              </p:ext>
            </p:extLst>
          </p:nvPr>
        </p:nvGraphicFramePr>
        <p:xfrm>
          <a:off x="204656" y="978037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6FBB6543-8D16-92D3-607A-9BB0D34B8F5B}"/>
              </a:ext>
            </a:extLst>
          </p:cNvPr>
          <p:cNvSpPr/>
          <p:nvPr/>
        </p:nvSpPr>
        <p:spPr>
          <a:xfrm>
            <a:off x="6033183" y="101496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62234"/>
              </p:ext>
            </p:extLst>
          </p:nvPr>
        </p:nvGraphicFramePr>
        <p:xfrm>
          <a:off x="4610233" y="1039673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7395B92-23F8-FD65-D4C8-0240B758A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23984"/>
              </p:ext>
            </p:extLst>
          </p:nvPr>
        </p:nvGraphicFramePr>
        <p:xfrm>
          <a:off x="5774244" y="142912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1" name="Google Shape;309;g2f2558950df_0_15">
            <a:extLst>
              <a:ext uri="{FF2B5EF4-FFF2-40B4-BE49-F238E27FC236}">
                <a16:creationId xmlns:a16="http://schemas.microsoft.com/office/drawing/2014/main" id="{7D1D24B2-461C-28DC-B4F7-C5AB7F9670F7}"/>
              </a:ext>
            </a:extLst>
          </p:cNvPr>
          <p:cNvSpPr txBox="1"/>
          <p:nvPr/>
        </p:nvSpPr>
        <p:spPr>
          <a:xfrm>
            <a:off x="138081" y="1340914"/>
            <a:ext cx="107570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4149350" y="142248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4605868" y="142248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453924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4487634" y="13171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41796"/>
              </p:ext>
            </p:extLst>
          </p:nvPr>
        </p:nvGraphicFramePr>
        <p:xfrm>
          <a:off x="773211" y="1046310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68480"/>
              </p:ext>
            </p:extLst>
          </p:nvPr>
        </p:nvGraphicFramePr>
        <p:xfrm>
          <a:off x="2848239" y="1039673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939669" y="1874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E30C177-057A-BB17-667B-16F597428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95" y="3527685"/>
            <a:ext cx="3040512" cy="324709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1970244" y="1031804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9320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rot="16200000" flipH="1">
            <a:off x="3700870" y="-357596"/>
            <a:ext cx="2282674" cy="548788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00864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-745582" y="31820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A90D307D-C874-1DA0-4C20-D66F4E4E04BF}"/>
              </a:ext>
            </a:extLst>
          </p:cNvPr>
          <p:cNvSpPr/>
          <p:nvPr/>
        </p:nvSpPr>
        <p:spPr>
          <a:xfrm>
            <a:off x="6901401" y="101496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2BD19129-2C6C-6DA5-3DC4-603E7B739945}"/>
              </a:ext>
            </a:extLst>
          </p:cNvPr>
          <p:cNvSpPr/>
          <p:nvPr/>
        </p:nvSpPr>
        <p:spPr>
          <a:xfrm>
            <a:off x="6901401" y="128276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867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66E0-7C8A-DD1B-C528-B9787E52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9EA5D4B-725A-14CC-6D9C-C3EA262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79DF2-7252-34E7-0BB4-50045AF7D028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endParaRPr lang="en-US" altLang="ko-KR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4CEA8-B240-3691-CA51-B91027AE1E0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23F152-80AF-4C0B-F3E4-C9680D2F396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4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사용하는 사업장만 메뉴 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매니저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작업자관리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팝업이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16757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4A624B-CDA4-0EAF-12D8-8D170FB5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21056"/>
              </p:ext>
            </p:extLst>
          </p:nvPr>
        </p:nvGraphicFramePr>
        <p:xfrm>
          <a:off x="200025" y="86676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20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28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917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매니저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4AB53-58C4-FD9C-D9C6-1D7769149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14922"/>
              </p:ext>
            </p:extLst>
          </p:nvPr>
        </p:nvGraphicFramePr>
        <p:xfrm>
          <a:off x="3213808" y="92840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0FD0FA-C2F6-826C-F2BB-EF79FCC51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77491"/>
              </p:ext>
            </p:extLst>
          </p:nvPr>
        </p:nvGraphicFramePr>
        <p:xfrm>
          <a:off x="596260" y="928172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30015D-21DF-50A8-13C8-FED2F7B95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10511"/>
              </p:ext>
            </p:extLst>
          </p:nvPr>
        </p:nvGraphicFramePr>
        <p:xfrm>
          <a:off x="1543642" y="928172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" name="그래픽 9" descr="일일 일정표 단색으로 채워진">
            <a:extLst>
              <a:ext uri="{FF2B5EF4-FFF2-40B4-BE49-F238E27FC236}">
                <a16:creationId xmlns:a16="http://schemas.microsoft.com/office/drawing/2014/main" id="{3D9E74FB-E34E-32AA-119B-7BB352C9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1385" y="922278"/>
            <a:ext cx="164242" cy="188524"/>
          </a:xfrm>
          <a:prstGeom prst="rect">
            <a:avLst/>
          </a:prstGeom>
        </p:spPr>
      </p:pic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3998786A-774D-7507-65D1-AA724EEA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5562" y="922278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F093B01-2513-73E1-2D62-F698964D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50982"/>
              </p:ext>
            </p:extLst>
          </p:nvPr>
        </p:nvGraphicFramePr>
        <p:xfrm>
          <a:off x="3213808" y="121929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5F8963A-E017-7258-A75B-327E3FC7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74182"/>
              </p:ext>
            </p:extLst>
          </p:nvPr>
        </p:nvGraphicFramePr>
        <p:xfrm>
          <a:off x="596260" y="1220250"/>
          <a:ext cx="1502796" cy="171450"/>
        </p:xfrm>
        <a:graphic>
          <a:graphicData uri="http://schemas.openxmlformats.org/drawingml/2006/table">
            <a:tbl>
              <a:tblPr/>
              <a:tblGrid>
                <a:gridCol w="1502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1FF5CD8D-94E5-6DCE-F414-59C81CC76761}"/>
              </a:ext>
            </a:extLst>
          </p:cNvPr>
          <p:cNvSpPr/>
          <p:nvPr/>
        </p:nvSpPr>
        <p:spPr>
          <a:xfrm>
            <a:off x="2171041" y="1214178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318F656-9EFE-377B-20F9-1B2D4C79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8481"/>
              </p:ext>
            </p:extLst>
          </p:nvPr>
        </p:nvGraphicFramePr>
        <p:xfrm>
          <a:off x="5761568" y="163424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309;g2f2558950df_0_15">
            <a:extLst>
              <a:ext uri="{FF2B5EF4-FFF2-40B4-BE49-F238E27FC236}">
                <a16:creationId xmlns:a16="http://schemas.microsoft.com/office/drawing/2014/main" id="{ED63E82B-972F-D740-36CA-B4DBD686185D}"/>
              </a:ext>
            </a:extLst>
          </p:cNvPr>
          <p:cNvSpPr txBox="1"/>
          <p:nvPr/>
        </p:nvSpPr>
        <p:spPr>
          <a:xfrm>
            <a:off x="116757" y="1546043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9BF82B83-FD98-5446-A507-526781F96132}"/>
              </a:ext>
            </a:extLst>
          </p:cNvPr>
          <p:cNvGrpSpPr/>
          <p:nvPr/>
        </p:nvGrpSpPr>
        <p:grpSpPr>
          <a:xfrm>
            <a:off x="2656831" y="4816195"/>
            <a:ext cx="2265000" cy="180000"/>
            <a:chOff x="4065288" y="6528825"/>
            <a:chExt cx="2265000" cy="180000"/>
          </a:xfrm>
        </p:grpSpPr>
        <p:sp>
          <p:nvSpPr>
            <p:cNvPr id="31" name="Google Shape;1699;g2fb18904de5_2_107">
              <a:extLst>
                <a:ext uri="{FF2B5EF4-FFF2-40B4-BE49-F238E27FC236}">
                  <a16:creationId xmlns:a16="http://schemas.microsoft.com/office/drawing/2014/main" id="{9EAF6E93-DAD6-0E23-611E-F9B8FA0FC63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0;g2fb18904de5_2_107">
              <a:extLst>
                <a:ext uri="{FF2B5EF4-FFF2-40B4-BE49-F238E27FC236}">
                  <a16:creationId xmlns:a16="http://schemas.microsoft.com/office/drawing/2014/main" id="{DD2730B0-DBAD-6884-171A-0E0D75C290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1;g2fb18904de5_2_107">
              <a:extLst>
                <a:ext uri="{FF2B5EF4-FFF2-40B4-BE49-F238E27FC236}">
                  <a16:creationId xmlns:a16="http://schemas.microsoft.com/office/drawing/2014/main" id="{1BAB8848-C681-4D64-2920-62496E83827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2;g2fb18904de5_2_107">
              <a:extLst>
                <a:ext uri="{FF2B5EF4-FFF2-40B4-BE49-F238E27FC236}">
                  <a16:creationId xmlns:a16="http://schemas.microsoft.com/office/drawing/2014/main" id="{64EBDD0F-B9C4-3600-C449-783A73C3C98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3;g2fb18904de5_2_107">
              <a:extLst>
                <a:ext uri="{FF2B5EF4-FFF2-40B4-BE49-F238E27FC236}">
                  <a16:creationId xmlns:a16="http://schemas.microsoft.com/office/drawing/2014/main" id="{F8F0D082-44AA-D6A0-7E96-519311848A7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4;g2fb18904de5_2_107">
              <a:extLst>
                <a:ext uri="{FF2B5EF4-FFF2-40B4-BE49-F238E27FC236}">
                  <a16:creationId xmlns:a16="http://schemas.microsoft.com/office/drawing/2014/main" id="{78F14828-26AF-E76E-53D8-00390BD1FC8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5;g2fb18904de5_2_107">
              <a:extLst>
                <a:ext uri="{FF2B5EF4-FFF2-40B4-BE49-F238E27FC236}">
                  <a16:creationId xmlns:a16="http://schemas.microsoft.com/office/drawing/2014/main" id="{D0143D00-A016-E6CA-8AB7-291EF78820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6;g2fb18904de5_2_107">
              <a:extLst>
                <a:ext uri="{FF2B5EF4-FFF2-40B4-BE49-F238E27FC236}">
                  <a16:creationId xmlns:a16="http://schemas.microsoft.com/office/drawing/2014/main" id="{3B79C0F0-ED0E-E164-C008-31F1D7045DC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7;g2fb18904de5_2_107">
              <a:extLst>
                <a:ext uri="{FF2B5EF4-FFF2-40B4-BE49-F238E27FC236}">
                  <a16:creationId xmlns:a16="http://schemas.microsoft.com/office/drawing/2014/main" id="{7F05807B-34B8-31E7-8FF2-E2DAAFDF40D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DF1A6942-A195-1291-D0FF-90B2C501B14C}"/>
              </a:ext>
            </a:extLst>
          </p:cNvPr>
          <p:cNvSpPr/>
          <p:nvPr/>
        </p:nvSpPr>
        <p:spPr>
          <a:xfrm>
            <a:off x="1815460" y="1892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77CCFD4-FE53-6AF4-80E7-56CF95C6C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36167"/>
              </p:ext>
            </p:extLst>
          </p:nvPr>
        </p:nvGraphicFramePr>
        <p:xfrm>
          <a:off x="4804261" y="92227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6363"/>
              </p:ext>
            </p:extLst>
          </p:nvPr>
        </p:nvGraphicFramePr>
        <p:xfrm>
          <a:off x="4804261" y="121929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EE3BB980-0781-57CB-7E9B-495B2D342A6A}"/>
              </a:ext>
            </a:extLst>
          </p:cNvPr>
          <p:cNvSpPr/>
          <p:nvPr/>
        </p:nvSpPr>
        <p:spPr>
          <a:xfrm>
            <a:off x="4413614" y="1620974"/>
            <a:ext cx="59743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5D37774-9AF8-ECB1-CFFC-B77174B56D70}"/>
              </a:ext>
            </a:extLst>
          </p:cNvPr>
          <p:cNvSpPr/>
          <p:nvPr/>
        </p:nvSpPr>
        <p:spPr>
          <a:xfrm>
            <a:off x="3156257" y="8212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D4C344B-5918-7E11-A092-5931E686E405}"/>
              </a:ext>
            </a:extLst>
          </p:cNvPr>
          <p:cNvSpPr/>
          <p:nvPr/>
        </p:nvSpPr>
        <p:spPr>
          <a:xfrm>
            <a:off x="4699852" y="8212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9BB484C-2526-D94E-F2C1-448B2B153D60}"/>
              </a:ext>
            </a:extLst>
          </p:cNvPr>
          <p:cNvSpPr/>
          <p:nvPr/>
        </p:nvSpPr>
        <p:spPr>
          <a:xfrm>
            <a:off x="506260" y="11395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4310847" y="15176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9C87A0BE-E9C0-9C63-4817-05AEF6F2BD7D}"/>
              </a:ext>
            </a:extLst>
          </p:cNvPr>
          <p:cNvSpPr/>
          <p:nvPr/>
        </p:nvSpPr>
        <p:spPr>
          <a:xfrm>
            <a:off x="6039454" y="91491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773AF638-C95D-E46C-2511-CD0CDF7C9419}"/>
              </a:ext>
            </a:extLst>
          </p:cNvPr>
          <p:cNvSpPr/>
          <p:nvPr/>
        </p:nvSpPr>
        <p:spPr>
          <a:xfrm>
            <a:off x="6039454" y="118271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6B84837-5D18-E26F-77D6-5FE3539D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69161"/>
              </p:ext>
            </p:extLst>
          </p:nvPr>
        </p:nvGraphicFramePr>
        <p:xfrm>
          <a:off x="204656" y="1849172"/>
          <a:ext cx="6357012" cy="26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06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486383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19974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269788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7989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19847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69264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인수인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정상입고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서울서부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정상쿨고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서울북부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18625"/>
              </p:ext>
            </p:extLst>
          </p:nvPr>
        </p:nvGraphicFramePr>
        <p:xfrm>
          <a:off x="211701" y="2290788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28D44-7DA2-F619-DD3C-003E65F5EBB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문자전송여부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Y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N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기능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75602"/>
              </p:ext>
            </p:extLst>
          </p:nvPr>
        </p:nvGraphicFramePr>
        <p:xfrm>
          <a:off x="211701" y="8731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b="1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99297"/>
              </p:ext>
            </p:extLst>
          </p:nvPr>
        </p:nvGraphicFramePr>
        <p:xfrm>
          <a:off x="689506" y="945351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82717" y="93927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38659"/>
              </p:ext>
            </p:extLst>
          </p:nvPr>
        </p:nvGraphicFramePr>
        <p:xfrm>
          <a:off x="4815937" y="93927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075"/>
              </p:ext>
            </p:extLst>
          </p:nvPr>
        </p:nvGraphicFramePr>
        <p:xfrm>
          <a:off x="3225483" y="939279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66276"/>
              </p:ext>
            </p:extLst>
          </p:nvPr>
        </p:nvGraphicFramePr>
        <p:xfrm>
          <a:off x="3872988" y="939279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85518"/>
              </p:ext>
            </p:extLst>
          </p:nvPr>
        </p:nvGraphicFramePr>
        <p:xfrm>
          <a:off x="689506" y="122726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56330" y="12471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25483" y="1258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0E5A4BF-29F0-A487-7857-9504EED00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3266"/>
              </p:ext>
            </p:extLst>
          </p:nvPr>
        </p:nvGraphicFramePr>
        <p:xfrm>
          <a:off x="5773244" y="206200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7" name="Google Shape;309;g2f2558950df_0_15">
            <a:extLst>
              <a:ext uri="{FF2B5EF4-FFF2-40B4-BE49-F238E27FC236}">
                <a16:creationId xmlns:a16="http://schemas.microsoft.com/office/drawing/2014/main" id="{355770BD-EF44-79DD-B1D1-209AB8544B0F}"/>
              </a:ext>
            </a:extLst>
          </p:cNvPr>
          <p:cNvSpPr txBox="1"/>
          <p:nvPr/>
        </p:nvSpPr>
        <p:spPr>
          <a:xfrm>
            <a:off x="128432" y="1973796"/>
            <a:ext cx="3811081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 </a:t>
            </a:r>
            <a:r>
              <a:rPr lang="en-US" altLang="ko-KR" sz="700" b="1" dirty="0">
                <a:solidFill>
                  <a:srgbClr val="0070C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※</a:t>
            </a:r>
            <a:r>
              <a:rPr lang="ko-KR" altLang="en-US" sz="7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 Sans KR"/>
              </a:rPr>
              <a:t>재고금액은 </a:t>
            </a:r>
            <a:r>
              <a:rPr lang="ko-KR" altLang="en-US" sz="700" b="1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 Sans KR"/>
              </a:rPr>
              <a:t>전월말</a:t>
            </a:r>
            <a:r>
              <a:rPr lang="ko-KR" altLang="en-US" sz="7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 Sans KR"/>
              </a:rPr>
              <a:t> 단가 기준임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57707" y="5334738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A33A86A-52E4-2180-6A7A-099D81600EF2}"/>
              </a:ext>
            </a:extLst>
          </p:cNvPr>
          <p:cNvSpPr/>
          <p:nvPr/>
        </p:nvSpPr>
        <p:spPr>
          <a:xfrm>
            <a:off x="6724397" y="22340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2002717" y="26262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D20AA260-4C8D-134C-0733-CF92CD372D51}"/>
              </a:ext>
            </a:extLst>
          </p:cNvPr>
          <p:cNvSpPr/>
          <p:nvPr/>
        </p:nvSpPr>
        <p:spPr>
          <a:xfrm>
            <a:off x="4890389" y="2048728"/>
            <a:ext cx="844193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상세엑셀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50272E04-9778-5211-D18F-B96204D05E14}"/>
              </a:ext>
            </a:extLst>
          </p:cNvPr>
          <p:cNvSpPr/>
          <p:nvPr/>
        </p:nvSpPr>
        <p:spPr>
          <a:xfrm>
            <a:off x="3839107" y="2048727"/>
            <a:ext cx="1004400" cy="18000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목록엑셀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69777"/>
              </p:ext>
            </p:extLst>
          </p:nvPr>
        </p:nvGraphicFramePr>
        <p:xfrm>
          <a:off x="211702" y="1553766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14649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A146051-53CD-CF74-8A57-E0094F805F13}"/>
              </a:ext>
            </a:extLst>
          </p:cNvPr>
          <p:cNvSpPr/>
          <p:nvPr/>
        </p:nvSpPr>
        <p:spPr>
          <a:xfrm>
            <a:off x="5900148" y="1555632"/>
            <a:ext cx="673196" cy="31397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16916" y="835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56718" y="11515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3042179" y="11515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4787515" y="19453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C064113B-114B-E2AE-F46E-246FFA7AA061}"/>
              </a:ext>
            </a:extLst>
          </p:cNvPr>
          <p:cNvSpPr/>
          <p:nvPr/>
        </p:nvSpPr>
        <p:spPr>
          <a:xfrm>
            <a:off x="5844568" y="1491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F21560-6ED6-1565-32F2-7F80C4436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002" y="5754847"/>
            <a:ext cx="2162175" cy="75588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BEE56CE-B507-B17B-88DE-8ED0AB1D7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437" y="5754847"/>
            <a:ext cx="2162174" cy="75588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stCxn id="45" idx="1"/>
            <a:endCxn id="15" idx="0"/>
          </p:cNvCxnSpPr>
          <p:nvPr/>
        </p:nvCxnSpPr>
        <p:spPr>
          <a:xfrm rot="10800000" flipV="1">
            <a:off x="5095091" y="3693837"/>
            <a:ext cx="945387" cy="2061010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445F85-30FC-62F6-0B35-4152CF8B0575}"/>
              </a:ext>
            </a:extLst>
          </p:cNvPr>
          <p:cNvSpPr/>
          <p:nvPr/>
        </p:nvSpPr>
        <p:spPr>
          <a:xfrm>
            <a:off x="6040477" y="3603837"/>
            <a:ext cx="392537" cy="1800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C37B3906-CCE5-BA3B-4C9B-9EF160C867A5}"/>
              </a:ext>
            </a:extLst>
          </p:cNvPr>
          <p:cNvCxnSpPr>
            <a:cxnSpLocks/>
            <a:stCxn id="54" idx="3"/>
            <a:endCxn id="40" idx="0"/>
          </p:cNvCxnSpPr>
          <p:nvPr/>
        </p:nvCxnSpPr>
        <p:spPr>
          <a:xfrm>
            <a:off x="6433014" y="3941869"/>
            <a:ext cx="943510" cy="18129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7C6A38-3B66-44FA-B29E-0DD240A41BB7}"/>
              </a:ext>
            </a:extLst>
          </p:cNvPr>
          <p:cNvSpPr/>
          <p:nvPr/>
        </p:nvSpPr>
        <p:spPr>
          <a:xfrm>
            <a:off x="6040477" y="3851869"/>
            <a:ext cx="392537" cy="1800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6027869" y="91894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3FEA4E07-645E-DCA3-6197-D2DC4459E8B3}"/>
              </a:ext>
            </a:extLst>
          </p:cNvPr>
          <p:cNvSpPr/>
          <p:nvPr/>
        </p:nvSpPr>
        <p:spPr>
          <a:xfrm>
            <a:off x="6027869" y="1186748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50E35-D919-C7E3-8752-84F60DEF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25485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4EFE3-17E1-036E-78FB-981896FD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3793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10ED56B-3D06-FC47-9E95-26BC6819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2775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9E8AA8FD-96AE-7080-A76A-6683F133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3033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883C9652-9A71-D8BA-6BD8-71E5F317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32936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162D5B7-3C01-9F01-7CE5-23B64B9F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35532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FF7F54A6-9A54-7258-8B3C-CBF2EDB5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4061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959123D0-9A09-3A36-F505-32516E20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43156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C487679-214C-089C-3C9F-8E68EB89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4577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EC5D95BD-492C-C0FE-BB9A-9E58674F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9" y="48228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93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930BD04-3ACA-6DD8-1A76-F36E2C20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5"/>
          <a:stretch/>
        </p:blipFill>
        <p:spPr>
          <a:xfrm>
            <a:off x="641330" y="731929"/>
            <a:ext cx="3435364" cy="269707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1F47B2-2957-C7E2-7276-AFA79F6A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64E4A-D61A-6AA5-7C15-4CF6F095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0" y="3895703"/>
            <a:ext cx="3435364" cy="271805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상품추가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재고조사에 추가할 상품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상품명으로 조회하여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등록하고 승인요청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2180918" y="30595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3F62A9-2743-E24A-A535-37F98316C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262904"/>
            <a:ext cx="2304375" cy="2350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5E3083B3-6ECA-5998-3433-02B3453D737D}"/>
              </a:ext>
            </a:extLst>
          </p:cNvPr>
          <p:cNvSpPr/>
          <p:nvPr/>
        </p:nvSpPr>
        <p:spPr>
          <a:xfrm>
            <a:off x="4863000" y="417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8B9229C5-9D3F-46ED-988A-81089D9D238E}"/>
              </a:ext>
            </a:extLst>
          </p:cNvPr>
          <p:cNvSpPr/>
          <p:nvPr/>
        </p:nvSpPr>
        <p:spPr>
          <a:xfrm>
            <a:off x="2000918" y="6327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3591132" y="3996303"/>
            <a:ext cx="2514056" cy="26660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AC21D-E5C7-0D1E-CC54-C11411A0F205}"/>
              </a:ext>
            </a:extLst>
          </p:cNvPr>
          <p:cNvSpPr/>
          <p:nvPr/>
        </p:nvSpPr>
        <p:spPr>
          <a:xfrm>
            <a:off x="3315964" y="3906303"/>
            <a:ext cx="275168" cy="1800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EE47FA2-2E55-3445-B79B-B1F79FD32432}"/>
              </a:ext>
            </a:extLst>
          </p:cNvPr>
          <p:cNvSpPr/>
          <p:nvPr/>
        </p:nvSpPr>
        <p:spPr>
          <a:xfrm>
            <a:off x="3183548" y="38163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983;g2f2558950df_0_84">
            <a:extLst>
              <a:ext uri="{FF2B5EF4-FFF2-40B4-BE49-F238E27FC236}">
                <a16:creationId xmlns:a16="http://schemas.microsoft.com/office/drawing/2014/main" id="{056FEFF5-8F9B-F97C-D1D0-3D938E842BF1}"/>
              </a:ext>
            </a:extLst>
          </p:cNvPr>
          <p:cNvSpPr txBox="1"/>
          <p:nvPr/>
        </p:nvSpPr>
        <p:spPr>
          <a:xfrm>
            <a:off x="959662" y="357243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059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9E8B0C-1A3C-B67A-B6CE-FC7DC84B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3549"/>
              </p:ext>
            </p:extLst>
          </p:nvPr>
        </p:nvGraphicFramePr>
        <p:xfrm>
          <a:off x="211050" y="1881762"/>
          <a:ext cx="636968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78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06226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663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89897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7634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70862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66137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사용여부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14,121,384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2,327,518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11,793,866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6,199,542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232,220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5,967,322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331,857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13,600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318,257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10,519,289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3,822,310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6,696,979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예산관리화면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사업장을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사업장명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일반사업장은 상품구분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증액요청 팝업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로그인된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예산만 증액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94AE6384-DE8C-7B8F-DCD9-1F8AB9D4D13B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58B671BF-DF2B-E4D1-6DF8-F1424080557E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85027"/>
              </p:ext>
            </p:extLst>
          </p:nvPr>
        </p:nvGraphicFramePr>
        <p:xfrm>
          <a:off x="219095" y="93709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B410A-CF18-2C1A-CDBB-C7E74A50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1814"/>
              </p:ext>
            </p:extLst>
          </p:nvPr>
        </p:nvGraphicFramePr>
        <p:xfrm>
          <a:off x="696900" y="1009291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54A31DA9-293F-0666-20C6-320E19C2B751}"/>
              </a:ext>
            </a:extLst>
          </p:cNvPr>
          <p:cNvSpPr/>
          <p:nvPr/>
        </p:nvSpPr>
        <p:spPr>
          <a:xfrm>
            <a:off x="2190111" y="100321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1A5E3E-EA77-849F-14F0-F6F7109E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69750"/>
              </p:ext>
            </p:extLst>
          </p:nvPr>
        </p:nvGraphicFramePr>
        <p:xfrm>
          <a:off x="4823331" y="100321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15665"/>
              </p:ext>
            </p:extLst>
          </p:nvPr>
        </p:nvGraphicFramePr>
        <p:xfrm>
          <a:off x="3232877" y="1003219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55B5DE-FB90-A65B-F0C4-3B7AA959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20588"/>
              </p:ext>
            </p:extLst>
          </p:nvPr>
        </p:nvGraphicFramePr>
        <p:xfrm>
          <a:off x="3880382" y="1003219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2607D0-F2DA-0620-64FD-3DB5973A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48578"/>
              </p:ext>
            </p:extLst>
          </p:nvPr>
        </p:nvGraphicFramePr>
        <p:xfrm>
          <a:off x="696900" y="129120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EB7D6C7-8166-36FA-E63A-B5F70871E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41010"/>
              </p:ext>
            </p:extLst>
          </p:nvPr>
        </p:nvGraphicFramePr>
        <p:xfrm>
          <a:off x="5780638" y="16662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309;g2f2558950df_0_15">
            <a:extLst>
              <a:ext uri="{FF2B5EF4-FFF2-40B4-BE49-F238E27FC236}">
                <a16:creationId xmlns:a16="http://schemas.microsoft.com/office/drawing/2014/main" id="{93F66B45-826F-67C4-F202-CC8E40161DD4}"/>
              </a:ext>
            </a:extLst>
          </p:cNvPr>
          <p:cNvSpPr txBox="1"/>
          <p:nvPr/>
        </p:nvSpPr>
        <p:spPr>
          <a:xfrm>
            <a:off x="135827" y="1578013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" name="Google Shape;1698;g2fb18904de5_2_107">
            <a:extLst>
              <a:ext uri="{FF2B5EF4-FFF2-40B4-BE49-F238E27FC236}">
                <a16:creationId xmlns:a16="http://schemas.microsoft.com/office/drawing/2014/main" id="{8EB20118-CE48-74FA-20DC-19259B4F694A}"/>
              </a:ext>
            </a:extLst>
          </p:cNvPr>
          <p:cNvGrpSpPr/>
          <p:nvPr/>
        </p:nvGrpSpPr>
        <p:grpSpPr>
          <a:xfrm>
            <a:off x="2329955" y="5220188"/>
            <a:ext cx="2265000" cy="180000"/>
            <a:chOff x="4065288" y="6528825"/>
            <a:chExt cx="2265000" cy="180000"/>
          </a:xfrm>
        </p:grpSpPr>
        <p:sp>
          <p:nvSpPr>
            <p:cNvPr id="25" name="Google Shape;1699;g2fb18904de5_2_107">
              <a:extLst>
                <a:ext uri="{FF2B5EF4-FFF2-40B4-BE49-F238E27FC236}">
                  <a16:creationId xmlns:a16="http://schemas.microsoft.com/office/drawing/2014/main" id="{A9C181D8-19AD-35F1-2527-906B940CE16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0;g2fb18904de5_2_107">
              <a:extLst>
                <a:ext uri="{FF2B5EF4-FFF2-40B4-BE49-F238E27FC236}">
                  <a16:creationId xmlns:a16="http://schemas.microsoft.com/office/drawing/2014/main" id="{272BA7A9-BC1B-4096-8E47-3FD9E5B032F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1;g2fb18904de5_2_107">
              <a:extLst>
                <a:ext uri="{FF2B5EF4-FFF2-40B4-BE49-F238E27FC236}">
                  <a16:creationId xmlns:a16="http://schemas.microsoft.com/office/drawing/2014/main" id="{0F794060-C54C-487A-DEC5-CD25A8FBD79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2;g2fb18904de5_2_107">
              <a:extLst>
                <a:ext uri="{FF2B5EF4-FFF2-40B4-BE49-F238E27FC236}">
                  <a16:creationId xmlns:a16="http://schemas.microsoft.com/office/drawing/2014/main" id="{EBFF8612-5880-BACB-3E70-54FD6D2D489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3;g2fb18904de5_2_107">
              <a:extLst>
                <a:ext uri="{FF2B5EF4-FFF2-40B4-BE49-F238E27FC236}">
                  <a16:creationId xmlns:a16="http://schemas.microsoft.com/office/drawing/2014/main" id="{C9C490A6-FEE1-1C82-BF79-00673FDDA00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4;g2fb18904de5_2_107">
              <a:extLst>
                <a:ext uri="{FF2B5EF4-FFF2-40B4-BE49-F238E27FC236}">
                  <a16:creationId xmlns:a16="http://schemas.microsoft.com/office/drawing/2014/main" id="{E18A0FE2-8B85-AC0B-022F-AA850C3F277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5;g2fb18904de5_2_107">
              <a:extLst>
                <a:ext uri="{FF2B5EF4-FFF2-40B4-BE49-F238E27FC236}">
                  <a16:creationId xmlns:a16="http://schemas.microsoft.com/office/drawing/2014/main" id="{6B9D1B75-7FEB-3398-1594-175DF820DBE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6;g2fb18904de5_2_107">
              <a:extLst>
                <a:ext uri="{FF2B5EF4-FFF2-40B4-BE49-F238E27FC236}">
                  <a16:creationId xmlns:a16="http://schemas.microsoft.com/office/drawing/2014/main" id="{B777FD0F-A3EC-AE50-A42C-7E5255A7306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7;g2fb18904de5_2_107">
              <a:extLst>
                <a:ext uri="{FF2B5EF4-FFF2-40B4-BE49-F238E27FC236}">
                  <a16:creationId xmlns:a16="http://schemas.microsoft.com/office/drawing/2014/main" id="{CC01BA92-0A2E-C831-4429-4C90C85FBB8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055629" y="1652944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B174FB54-9E06-BC83-6760-882A8E40C2A2}"/>
              </a:ext>
            </a:extLst>
          </p:cNvPr>
          <p:cNvSpPr/>
          <p:nvPr/>
        </p:nvSpPr>
        <p:spPr>
          <a:xfrm>
            <a:off x="4931814" y="15495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9BF034-6DA6-0277-ABCC-2AC6BE537D20}"/>
              </a:ext>
            </a:extLst>
          </p:cNvPr>
          <p:cNvSpPr/>
          <p:nvPr/>
        </p:nvSpPr>
        <p:spPr>
          <a:xfrm>
            <a:off x="4740432" y="8941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3C18A85-5BE7-6522-C220-2EF9853F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436" y="5133192"/>
            <a:ext cx="4613767" cy="16612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6486799" y="2331975"/>
            <a:ext cx="900521" cy="280121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6008870" y="2193125"/>
            <a:ext cx="477929" cy="277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869CA618-DE49-A8B5-D502-F442D8688BD6}"/>
              </a:ext>
            </a:extLst>
          </p:cNvPr>
          <p:cNvSpPr/>
          <p:nvPr/>
        </p:nvSpPr>
        <p:spPr>
          <a:xfrm>
            <a:off x="2081327" y="8941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A4F793ED-5CC8-6732-1B2A-9D55D23D75D5}"/>
              </a:ext>
            </a:extLst>
          </p:cNvPr>
          <p:cNvSpPr/>
          <p:nvPr/>
        </p:nvSpPr>
        <p:spPr>
          <a:xfrm>
            <a:off x="5931840" y="20532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C139EB3F-09AD-D78D-F6AF-D8B62045D3FA}"/>
              </a:ext>
            </a:extLst>
          </p:cNvPr>
          <p:cNvSpPr/>
          <p:nvPr/>
        </p:nvSpPr>
        <p:spPr>
          <a:xfrm>
            <a:off x="558916" y="12380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6036518" y="981817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A5F5823A-EB4A-9E47-F50F-21E17CB80A93}"/>
              </a:ext>
            </a:extLst>
          </p:cNvPr>
          <p:cNvSpPr/>
          <p:nvPr/>
        </p:nvSpPr>
        <p:spPr>
          <a:xfrm>
            <a:off x="6036518" y="1249622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E10042D3-BB98-9FA4-6A4B-1F56C188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1918600"/>
            <a:ext cx="236572" cy="236572"/>
          </a:xfrm>
          <a:prstGeom prst="rect">
            <a:avLst/>
          </a:prstGeom>
        </p:spPr>
      </p:pic>
      <p:pic>
        <p:nvPicPr>
          <p:cNvPr id="48" name="그래픽 47" descr="확인란 선택됨 단색으로 채워진">
            <a:extLst>
              <a:ext uri="{FF2B5EF4-FFF2-40B4-BE49-F238E27FC236}">
                <a16:creationId xmlns:a16="http://schemas.microsoft.com/office/drawing/2014/main" id="{4EA4B93A-0919-8F2E-8523-BFA9BE421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2213689"/>
            <a:ext cx="236572" cy="236572"/>
          </a:xfrm>
          <a:prstGeom prst="rect">
            <a:avLst/>
          </a:prstGeom>
        </p:spPr>
      </p:pic>
      <p:pic>
        <p:nvPicPr>
          <p:cNvPr id="49" name="그래픽 48" descr="확인란 선택됨 단색으로 채워진">
            <a:extLst>
              <a:ext uri="{FF2B5EF4-FFF2-40B4-BE49-F238E27FC236}">
                <a16:creationId xmlns:a16="http://schemas.microsoft.com/office/drawing/2014/main" id="{68C62271-A01B-A130-207A-D1A5F75D3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2484159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4EDE837-1829-00F0-EC47-826E6C034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2765391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3317675"/>
            <a:ext cx="236572" cy="236572"/>
          </a:xfrm>
          <a:prstGeom prst="rect">
            <a:avLst/>
          </a:prstGeom>
        </p:spPr>
      </p:pic>
      <p:pic>
        <p:nvPicPr>
          <p:cNvPr id="54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3598340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CCDE56C7-875C-AB0D-CBE5-98A95F21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3035861"/>
            <a:ext cx="236572" cy="236572"/>
          </a:xfrm>
          <a:prstGeom prst="rect">
            <a:avLst/>
          </a:prstGeom>
        </p:spPr>
      </p:pic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E4B38C6F-D1CD-0358-84AA-55332CB2B6C7}"/>
              </a:ext>
            </a:extLst>
          </p:cNvPr>
          <p:cNvSpPr/>
          <p:nvPr/>
        </p:nvSpPr>
        <p:spPr>
          <a:xfrm>
            <a:off x="6045262" y="224008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EA7EA64C-C1AA-B5D4-8380-68EDB8094B3A}"/>
              </a:ext>
            </a:extLst>
          </p:cNvPr>
          <p:cNvSpPr/>
          <p:nvPr/>
        </p:nvSpPr>
        <p:spPr>
          <a:xfrm>
            <a:off x="6045262" y="252033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809BD821-AE6A-C6F1-916A-B66C18F86FC3}"/>
              </a:ext>
            </a:extLst>
          </p:cNvPr>
          <p:cNvSpPr/>
          <p:nvPr/>
        </p:nvSpPr>
        <p:spPr>
          <a:xfrm>
            <a:off x="6045262" y="279688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0243FB67-447A-9F5E-593C-25B96D520278}"/>
              </a:ext>
            </a:extLst>
          </p:cNvPr>
          <p:cNvSpPr/>
          <p:nvPr/>
        </p:nvSpPr>
        <p:spPr>
          <a:xfrm>
            <a:off x="6045262" y="307593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4B9CE714-74FD-E58B-FF76-AE27BEA3B416}"/>
              </a:ext>
            </a:extLst>
          </p:cNvPr>
          <p:cNvSpPr/>
          <p:nvPr/>
        </p:nvSpPr>
        <p:spPr>
          <a:xfrm>
            <a:off x="6045262" y="335009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60C012CC-FB5F-4D6A-67D4-6953F3D5E78F}"/>
              </a:ext>
            </a:extLst>
          </p:cNvPr>
          <p:cNvSpPr/>
          <p:nvPr/>
        </p:nvSpPr>
        <p:spPr>
          <a:xfrm>
            <a:off x="6045262" y="361568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EB7EC53-86C5-6F95-5D67-8DAAFEBDE214}"/>
              </a:ext>
            </a:extLst>
          </p:cNvPr>
          <p:cNvSpPr/>
          <p:nvPr/>
        </p:nvSpPr>
        <p:spPr>
          <a:xfrm>
            <a:off x="6045262" y="389278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19BFB1FE-47FA-25FC-D9FD-07D1D016559E}"/>
              </a:ext>
            </a:extLst>
          </p:cNvPr>
          <p:cNvSpPr/>
          <p:nvPr/>
        </p:nvSpPr>
        <p:spPr>
          <a:xfrm>
            <a:off x="6045262" y="415691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53C6347B-350C-8798-AC3A-FA96C10EF043}"/>
              </a:ext>
            </a:extLst>
          </p:cNvPr>
          <p:cNvSpPr/>
          <p:nvPr/>
        </p:nvSpPr>
        <p:spPr>
          <a:xfrm>
            <a:off x="6045262" y="441462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D7D97AF7-8F57-E727-49F9-E163F3910D9C}"/>
              </a:ext>
            </a:extLst>
          </p:cNvPr>
          <p:cNvSpPr/>
          <p:nvPr/>
        </p:nvSpPr>
        <p:spPr>
          <a:xfrm>
            <a:off x="6045262" y="467238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3857857"/>
            <a:ext cx="236572" cy="236572"/>
          </a:xfrm>
          <a:prstGeom prst="rect">
            <a:avLst/>
          </a:prstGeom>
        </p:spPr>
      </p:pic>
      <p:pic>
        <p:nvPicPr>
          <p:cNvPr id="71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4386501"/>
            <a:ext cx="236572" cy="236572"/>
          </a:xfrm>
          <a:prstGeom prst="rect">
            <a:avLst/>
          </a:prstGeom>
        </p:spPr>
      </p:pic>
      <p:pic>
        <p:nvPicPr>
          <p:cNvPr id="72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4646713"/>
            <a:ext cx="236572" cy="236572"/>
          </a:xfrm>
          <a:prstGeom prst="rect">
            <a:avLst/>
          </a:prstGeom>
        </p:spPr>
      </p:pic>
      <p:pic>
        <p:nvPicPr>
          <p:cNvPr id="73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6" y="4128327"/>
            <a:ext cx="236572" cy="2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9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FCD9-AF89-BFE2-5039-19E74A24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A275285-69E1-08F8-3713-E7A9249E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87363"/>
              </p:ext>
            </p:extLst>
          </p:nvPr>
        </p:nvGraphicFramePr>
        <p:xfrm>
          <a:off x="211050" y="1881762"/>
          <a:ext cx="6361643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16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168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098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96624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40993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544749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421532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56420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514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3332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예산년월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변경요청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요청자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최종결제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순천여수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197,115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150,000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127,650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69,465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권성래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2024-06-07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107,743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고정일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4AF9365-139C-9E70-CEC8-9822162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3A8A7-6514-4229-2A42-30B333C672D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86DEF-6F4A-2364-D749-633A49C559D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214128-579E-06C9-B491-BBAAC3D14F4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0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예산증액관리화면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예산증액 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A57260F8-45D0-E9FA-1FD1-D59CB8A3ADA0}"/>
              </a:ext>
            </a:extLst>
          </p:cNvPr>
          <p:cNvSpPr/>
          <p:nvPr/>
        </p:nvSpPr>
        <p:spPr>
          <a:xfrm>
            <a:off x="204768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2E36553B-B7FD-61FB-E85E-BF624F8A0638}"/>
              </a:ext>
            </a:extLst>
          </p:cNvPr>
          <p:cNvSpPr/>
          <p:nvPr/>
        </p:nvSpPr>
        <p:spPr>
          <a:xfrm>
            <a:off x="1382268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1F55B371-E7BA-74CA-4767-723D38467346}"/>
              </a:ext>
            </a:extLst>
          </p:cNvPr>
          <p:cNvCxnSpPr>
            <a:cxnSpLocks/>
          </p:cNvCxnSpPr>
          <p:nvPr/>
        </p:nvCxnSpPr>
        <p:spPr>
          <a:xfrm>
            <a:off x="204768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D83231-F7B0-08AF-C39A-DF90AD6F9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78413"/>
              </p:ext>
            </p:extLst>
          </p:nvPr>
        </p:nvGraphicFramePr>
        <p:xfrm>
          <a:off x="212813" y="93709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승인상태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EB6DD6-12BB-A6CC-8068-DEA74B6A0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66502"/>
              </p:ext>
            </p:extLst>
          </p:nvPr>
        </p:nvGraphicFramePr>
        <p:xfrm>
          <a:off x="690618" y="1009291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2965BC75-5920-27F2-6F0A-FEDEB3FDFC83}"/>
              </a:ext>
            </a:extLst>
          </p:cNvPr>
          <p:cNvSpPr/>
          <p:nvPr/>
        </p:nvSpPr>
        <p:spPr>
          <a:xfrm>
            <a:off x="2183829" y="100321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4157D8-66A9-A72C-5128-AC21C55B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5818"/>
              </p:ext>
            </p:extLst>
          </p:nvPr>
        </p:nvGraphicFramePr>
        <p:xfrm>
          <a:off x="4817049" y="100321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44756B-67BC-482F-9CB1-A5E439A0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37181"/>
              </p:ext>
            </p:extLst>
          </p:nvPr>
        </p:nvGraphicFramePr>
        <p:xfrm>
          <a:off x="3226595" y="1003219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FB53B2F-45A3-34B9-3AC2-6FA3EB2EC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70863"/>
              </p:ext>
            </p:extLst>
          </p:nvPr>
        </p:nvGraphicFramePr>
        <p:xfrm>
          <a:off x="3874100" y="1003219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B580FFF-2DF8-8578-764F-87B14B0AD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44871"/>
              </p:ext>
            </p:extLst>
          </p:nvPr>
        </p:nvGraphicFramePr>
        <p:xfrm>
          <a:off x="690618" y="129120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BB4D76A-DD3C-5F63-2988-7E036B21F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27424"/>
              </p:ext>
            </p:extLst>
          </p:nvPr>
        </p:nvGraphicFramePr>
        <p:xfrm>
          <a:off x="5774356" y="16662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5D51E46B-6F36-742E-1CFA-AC9A47D80773}"/>
              </a:ext>
            </a:extLst>
          </p:cNvPr>
          <p:cNvSpPr txBox="1"/>
          <p:nvPr/>
        </p:nvSpPr>
        <p:spPr>
          <a:xfrm>
            <a:off x="129545" y="1578013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1698;g2fb18904de5_2_107">
            <a:extLst>
              <a:ext uri="{FF2B5EF4-FFF2-40B4-BE49-F238E27FC236}">
                <a16:creationId xmlns:a16="http://schemas.microsoft.com/office/drawing/2014/main" id="{EC8D9A72-0408-AC4C-7969-270D3C9DE118}"/>
              </a:ext>
            </a:extLst>
          </p:cNvPr>
          <p:cNvGrpSpPr/>
          <p:nvPr/>
        </p:nvGrpSpPr>
        <p:grpSpPr>
          <a:xfrm>
            <a:off x="2436152" y="5058741"/>
            <a:ext cx="2265000" cy="180000"/>
            <a:chOff x="4065288" y="6528825"/>
            <a:chExt cx="2265000" cy="180000"/>
          </a:xfrm>
        </p:grpSpPr>
        <p:sp>
          <p:nvSpPr>
            <p:cNvPr id="23" name="Google Shape;1699;g2fb18904de5_2_107">
              <a:extLst>
                <a:ext uri="{FF2B5EF4-FFF2-40B4-BE49-F238E27FC236}">
                  <a16:creationId xmlns:a16="http://schemas.microsoft.com/office/drawing/2014/main" id="{A979D58E-22F1-0C55-6BE4-A84FEFA051E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0;g2fb18904de5_2_107">
              <a:extLst>
                <a:ext uri="{FF2B5EF4-FFF2-40B4-BE49-F238E27FC236}">
                  <a16:creationId xmlns:a16="http://schemas.microsoft.com/office/drawing/2014/main" id="{E086E334-5888-D8BE-23B3-1E80C1EA76E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1;g2fb18904de5_2_107">
              <a:extLst>
                <a:ext uri="{FF2B5EF4-FFF2-40B4-BE49-F238E27FC236}">
                  <a16:creationId xmlns:a16="http://schemas.microsoft.com/office/drawing/2014/main" id="{414312AA-5630-DA4E-E61B-B0E221D5E47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2;g2fb18904de5_2_107">
              <a:extLst>
                <a:ext uri="{FF2B5EF4-FFF2-40B4-BE49-F238E27FC236}">
                  <a16:creationId xmlns:a16="http://schemas.microsoft.com/office/drawing/2014/main" id="{B22AA351-6FA7-719E-B6C9-B79783C7A3C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3;g2fb18904de5_2_107">
              <a:extLst>
                <a:ext uri="{FF2B5EF4-FFF2-40B4-BE49-F238E27FC236}">
                  <a16:creationId xmlns:a16="http://schemas.microsoft.com/office/drawing/2014/main" id="{02384EA5-07B5-9509-9FB7-680D2BE5B61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4;g2fb18904de5_2_107">
              <a:extLst>
                <a:ext uri="{FF2B5EF4-FFF2-40B4-BE49-F238E27FC236}">
                  <a16:creationId xmlns:a16="http://schemas.microsoft.com/office/drawing/2014/main" id="{014D3F71-4FA8-FF2E-267A-62696C5AA44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5;g2fb18904de5_2_107">
              <a:extLst>
                <a:ext uri="{FF2B5EF4-FFF2-40B4-BE49-F238E27FC236}">
                  <a16:creationId xmlns:a16="http://schemas.microsoft.com/office/drawing/2014/main" id="{420B6616-B285-52E8-2C44-A7CDFC736C0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6;g2fb18904de5_2_107">
              <a:extLst>
                <a:ext uri="{FF2B5EF4-FFF2-40B4-BE49-F238E27FC236}">
                  <a16:creationId xmlns:a16="http://schemas.microsoft.com/office/drawing/2014/main" id="{320362EC-C234-0F7C-46F7-42558E8B8D6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7;g2fb18904de5_2_107">
              <a:extLst>
                <a:ext uri="{FF2B5EF4-FFF2-40B4-BE49-F238E27FC236}">
                  <a16:creationId xmlns:a16="http://schemas.microsoft.com/office/drawing/2014/main" id="{07522617-DF89-90EB-85CB-A523173810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69BBBAE7-7EB7-914D-CF57-E0C8414AAC4F}"/>
              </a:ext>
            </a:extLst>
          </p:cNvPr>
          <p:cNvSpPr/>
          <p:nvPr/>
        </p:nvSpPr>
        <p:spPr>
          <a:xfrm>
            <a:off x="552634" y="12380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90B38FE-8A13-D068-E725-264CC314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36" y="5318095"/>
            <a:ext cx="4172635" cy="13293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</p:pic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42" idx="3"/>
            <a:endCxn id="40" idx="0"/>
          </p:cNvCxnSpPr>
          <p:nvPr/>
        </p:nvCxnSpPr>
        <p:spPr>
          <a:xfrm>
            <a:off x="6559723" y="2343590"/>
            <a:ext cx="640631" cy="297450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6121850" y="2225404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0A75A35C-EACB-7C6F-15A8-CF43F90822F5}"/>
              </a:ext>
            </a:extLst>
          </p:cNvPr>
          <p:cNvSpPr/>
          <p:nvPr/>
        </p:nvSpPr>
        <p:spPr>
          <a:xfrm>
            <a:off x="6036518" y="982484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8669608-BD59-1CB3-105F-6D6F33E81E45}"/>
              </a:ext>
            </a:extLst>
          </p:cNvPr>
          <p:cNvSpPr/>
          <p:nvPr/>
        </p:nvSpPr>
        <p:spPr>
          <a:xfrm>
            <a:off x="6036518" y="1250289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8BBA33F-00BA-F4E0-D369-464B65951D8C}"/>
              </a:ext>
            </a:extLst>
          </p:cNvPr>
          <p:cNvSpPr/>
          <p:nvPr/>
        </p:nvSpPr>
        <p:spPr>
          <a:xfrm>
            <a:off x="6159862" y="22530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59862" y="253328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3C2CFC8D-5230-F5B4-025C-CB464CCDB8B9}"/>
              </a:ext>
            </a:extLst>
          </p:cNvPr>
          <p:cNvSpPr/>
          <p:nvPr/>
        </p:nvSpPr>
        <p:spPr>
          <a:xfrm>
            <a:off x="6159862" y="28098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2761825F-F987-188F-1598-19C62822866D}"/>
              </a:ext>
            </a:extLst>
          </p:cNvPr>
          <p:cNvSpPr/>
          <p:nvPr/>
        </p:nvSpPr>
        <p:spPr>
          <a:xfrm>
            <a:off x="6159862" y="308887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AC2102B-B241-E69C-3CF2-3EBE8F001EF1}"/>
              </a:ext>
            </a:extLst>
          </p:cNvPr>
          <p:cNvSpPr/>
          <p:nvPr/>
        </p:nvSpPr>
        <p:spPr>
          <a:xfrm>
            <a:off x="6159862" y="3363040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F5DB94D5-A9E1-264D-8D15-565B635228D3}"/>
              </a:ext>
            </a:extLst>
          </p:cNvPr>
          <p:cNvSpPr/>
          <p:nvPr/>
        </p:nvSpPr>
        <p:spPr>
          <a:xfrm>
            <a:off x="6159862" y="362863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D2712CEA-DE4C-49FF-60DD-69B891F549CC}"/>
              </a:ext>
            </a:extLst>
          </p:cNvPr>
          <p:cNvSpPr/>
          <p:nvPr/>
        </p:nvSpPr>
        <p:spPr>
          <a:xfrm>
            <a:off x="6159862" y="390573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076A6E03-8F43-9B0B-F1FE-8129F864B736}"/>
              </a:ext>
            </a:extLst>
          </p:cNvPr>
          <p:cNvSpPr/>
          <p:nvPr/>
        </p:nvSpPr>
        <p:spPr>
          <a:xfrm>
            <a:off x="6159862" y="4169860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12594CF0-7452-0952-DCCA-FA771E8EC686}"/>
              </a:ext>
            </a:extLst>
          </p:cNvPr>
          <p:cNvSpPr/>
          <p:nvPr/>
        </p:nvSpPr>
        <p:spPr>
          <a:xfrm>
            <a:off x="6159862" y="442756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56F418AC-65D1-327E-CEB8-C9A166DB3C35}"/>
              </a:ext>
            </a:extLst>
          </p:cNvPr>
          <p:cNvSpPr/>
          <p:nvPr/>
        </p:nvSpPr>
        <p:spPr>
          <a:xfrm>
            <a:off x="6159862" y="468532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6065940" y="21293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23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1A84-1517-4DEE-A17F-5BD61AC0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F5A03A-E294-2CA3-8300-B9F4CA518199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C3287F-CFC7-1899-A5E6-C2321A8DA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6110"/>
              </p:ext>
            </p:extLst>
          </p:nvPr>
        </p:nvGraphicFramePr>
        <p:xfrm>
          <a:off x="166459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DE04-DB0B-A183-932A-A540C618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5397090-48A9-0C82-7B7A-9322B5C4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D1AD6-30C3-F787-F21B-F16A44F058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7217-6D7E-F51E-9616-09333D54FC66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B307EF-9B1F-96F6-692A-0BF25E62697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재고와 예산을 사용하지 않는 사업장일 경우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메뉴노출 정의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 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재고상태별 재고수량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재고수량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176E0FF-CD35-70E4-ED8A-342EE988DC80}"/>
              </a:ext>
            </a:extLst>
          </p:cNvPr>
          <p:cNvGraphicFramePr>
            <a:graphicFrameLocks noGrp="1"/>
          </p:cNvGraphicFramePr>
          <p:nvPr/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pic>
        <p:nvPicPr>
          <p:cNvPr id="19" name="그림 18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14DAFA85-3F2B-B922-E3EE-6FE5F5EB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9296"/>
            <a:ext cx="4432300" cy="93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C3A91A-C587-94CD-C409-4B542A8B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31" y="7157198"/>
            <a:ext cx="728776" cy="708809"/>
          </a:xfrm>
          <a:prstGeom prst="rect">
            <a:avLst/>
          </a:prstGeom>
        </p:spPr>
      </p:pic>
      <p:sp>
        <p:nvSpPr>
          <p:cNvPr id="3" name="정오각형[R] 2">
            <a:extLst>
              <a:ext uri="{FF2B5EF4-FFF2-40B4-BE49-F238E27FC236}">
                <a16:creationId xmlns:a16="http://schemas.microsoft.com/office/drawing/2014/main" id="{F8D81BE1-7DEA-CE46-0220-AEC54C73DAE3}"/>
              </a:ext>
            </a:extLst>
          </p:cNvPr>
          <p:cNvSpPr/>
          <p:nvPr/>
        </p:nvSpPr>
        <p:spPr>
          <a:xfrm>
            <a:off x="3037841" y="7199706"/>
            <a:ext cx="585155" cy="557290"/>
          </a:xfrm>
          <a:prstGeom prst="pentagon">
            <a:avLst/>
          </a:prstGeom>
          <a:noFill/>
          <a:ln w="57150">
            <a:solidFill>
              <a:srgbClr val="92D050"/>
            </a:solidFill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11BD7C1B-FE57-0BA1-1851-1549DEB10C0C}"/>
              </a:ext>
            </a:extLst>
          </p:cNvPr>
          <p:cNvSpPr/>
          <p:nvPr/>
        </p:nvSpPr>
        <p:spPr>
          <a:xfrm>
            <a:off x="1355649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A56D4134-AAEB-7E5F-AD01-165B2CFEBEF4}"/>
              </a:ext>
            </a:extLst>
          </p:cNvPr>
          <p:cNvSpPr/>
          <p:nvPr/>
        </p:nvSpPr>
        <p:spPr>
          <a:xfrm>
            <a:off x="2533149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45ED1EA1-3BB3-B99E-9AA3-97F169CA3040}"/>
              </a:ext>
            </a:extLst>
          </p:cNvPr>
          <p:cNvCxnSpPr>
            <a:cxnSpLocks/>
          </p:cNvCxnSpPr>
          <p:nvPr/>
        </p:nvCxnSpPr>
        <p:spPr>
          <a:xfrm>
            <a:off x="1355649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14C3D1DC-04D5-ABFA-4FC6-91AE8A14ED97}"/>
              </a:ext>
            </a:extLst>
          </p:cNvPr>
          <p:cNvSpPr/>
          <p:nvPr/>
        </p:nvSpPr>
        <p:spPr>
          <a:xfrm>
            <a:off x="3694807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0A97E-3777-9C41-0A2F-2588A998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375"/>
          <a:stretch/>
        </p:blipFill>
        <p:spPr>
          <a:xfrm>
            <a:off x="1347752" y="2096593"/>
            <a:ext cx="6335689" cy="1932265"/>
          </a:xfrm>
          <a:prstGeom prst="rect">
            <a:avLst/>
          </a:prstGeom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EDC17994-A4EB-623A-2D76-DE50BB99322F}"/>
              </a:ext>
            </a:extLst>
          </p:cNvPr>
          <p:cNvSpPr/>
          <p:nvPr/>
        </p:nvSpPr>
        <p:spPr>
          <a:xfrm>
            <a:off x="0" y="12782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39C638CE-FEAB-322E-E2DC-CD11E446083E}"/>
              </a:ext>
            </a:extLst>
          </p:cNvPr>
          <p:cNvSpPr/>
          <p:nvPr/>
        </p:nvSpPr>
        <p:spPr>
          <a:xfrm>
            <a:off x="1281491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1AC803B-5FA3-86FC-CBCB-BD8F148CEB74}"/>
              </a:ext>
            </a:extLst>
          </p:cNvPr>
          <p:cNvSpPr/>
          <p:nvPr/>
        </p:nvSpPr>
        <p:spPr>
          <a:xfrm>
            <a:off x="2545229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C62B88D7-B8EA-E42D-E2F0-F17ACA596EED}"/>
              </a:ext>
            </a:extLst>
          </p:cNvPr>
          <p:cNvSpPr/>
          <p:nvPr/>
        </p:nvSpPr>
        <p:spPr>
          <a:xfrm>
            <a:off x="3708071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021D51B-2C12-0534-28EC-791EFBC91364}"/>
              </a:ext>
            </a:extLst>
          </p:cNvPr>
          <p:cNvSpPr/>
          <p:nvPr/>
        </p:nvSpPr>
        <p:spPr>
          <a:xfrm>
            <a:off x="45092" y="15172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BDBB673-E4DA-F60C-E03D-FCC771BDEFE2}"/>
              </a:ext>
            </a:extLst>
          </p:cNvPr>
          <p:cNvGraphicFramePr>
            <a:graphicFrameLocks noGrp="1"/>
          </p:cNvGraphicFramePr>
          <p:nvPr/>
        </p:nvGraphicFramePr>
        <p:xfrm>
          <a:off x="1355649" y="978036"/>
          <a:ext cx="6335687" cy="77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34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7964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731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0454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77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(1,802)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입고대상재고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(223,729.5)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제고가 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있는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(225,529)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적정재고보다 적은 재고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반품을 요청한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E7D4E6B1-F041-DB2B-40BE-DC024C56B891}"/>
              </a:ext>
            </a:extLst>
          </p:cNvPr>
          <p:cNvSpPr txBox="1"/>
          <p:nvPr/>
        </p:nvSpPr>
        <p:spPr>
          <a:xfrm>
            <a:off x="1289074" y="185378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상품유형별 재고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2306AF4-3197-B49E-8B6C-5FB7FECCF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912" y="2410604"/>
            <a:ext cx="4214529" cy="1345912"/>
          </a:xfrm>
          <a:prstGeom prst="rect">
            <a:avLst/>
          </a:prstGeom>
        </p:spPr>
      </p:pic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3891A3A6-B9C3-1178-4DBE-AFE81D71E5EB}"/>
              </a:ext>
            </a:extLst>
          </p:cNvPr>
          <p:cNvSpPr/>
          <p:nvPr/>
        </p:nvSpPr>
        <p:spPr>
          <a:xfrm>
            <a:off x="1315604" y="9262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C4DF2BFD-8CFA-3967-82CE-8577632414F7}"/>
              </a:ext>
            </a:extLst>
          </p:cNvPr>
          <p:cNvSpPr/>
          <p:nvPr/>
        </p:nvSpPr>
        <p:spPr>
          <a:xfrm>
            <a:off x="1318566" y="17751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609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품목관리팝업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팜업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0429F793-EA1F-33BC-B368-8CC95DC890EF}"/>
              </a:ext>
            </a:extLst>
          </p:cNvPr>
          <p:cNvSpPr/>
          <p:nvPr/>
        </p:nvSpPr>
        <p:spPr>
          <a:xfrm>
            <a:off x="207991" y="657232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50E60379-7F0A-C7A4-874D-C7857EBB3F72}"/>
              </a:ext>
            </a:extLst>
          </p:cNvPr>
          <p:cNvSpPr/>
          <p:nvPr/>
        </p:nvSpPr>
        <p:spPr>
          <a:xfrm>
            <a:off x="1385491" y="657225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29367215-13C4-2297-467A-E5B436EB5146}"/>
              </a:ext>
            </a:extLst>
          </p:cNvPr>
          <p:cNvCxnSpPr>
            <a:cxnSpLocks/>
          </p:cNvCxnSpPr>
          <p:nvPr/>
        </p:nvCxnSpPr>
        <p:spPr>
          <a:xfrm>
            <a:off x="207991" y="878917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503621BE-33B4-9EC6-8940-BF526C665816}"/>
              </a:ext>
            </a:extLst>
          </p:cNvPr>
          <p:cNvSpPr/>
          <p:nvPr/>
        </p:nvSpPr>
        <p:spPr>
          <a:xfrm>
            <a:off x="2547149" y="657225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27403"/>
              </p:ext>
            </p:extLst>
          </p:nvPr>
        </p:nvGraphicFramePr>
        <p:xfrm>
          <a:off x="207991" y="981735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재고구분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적정재고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진열여부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121797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70525"/>
              </p:ext>
            </p:extLst>
          </p:nvPr>
        </p:nvGraphicFramePr>
        <p:xfrm>
          <a:off x="776546" y="105000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39844"/>
              </p:ext>
            </p:extLst>
          </p:nvPr>
        </p:nvGraphicFramePr>
        <p:xfrm>
          <a:off x="2413578" y="104337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9453"/>
              </p:ext>
            </p:extLst>
          </p:nvPr>
        </p:nvGraphicFramePr>
        <p:xfrm>
          <a:off x="4335122" y="1625593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96588"/>
              </p:ext>
            </p:extLst>
          </p:nvPr>
        </p:nvGraphicFramePr>
        <p:xfrm>
          <a:off x="5128602" y="1625593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4591" y="1619699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296" y="1619699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07507"/>
              </p:ext>
            </p:extLst>
          </p:nvPr>
        </p:nvGraphicFramePr>
        <p:xfrm>
          <a:off x="4335122" y="1043371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03808"/>
              </p:ext>
            </p:extLst>
          </p:nvPr>
        </p:nvGraphicFramePr>
        <p:xfrm>
          <a:off x="776546" y="1334266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6D3DBAB-515E-A588-ABA8-0D568BBE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60932"/>
              </p:ext>
            </p:extLst>
          </p:nvPr>
        </p:nvGraphicFramePr>
        <p:xfrm>
          <a:off x="2413578" y="13342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134312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135437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10320"/>
              </p:ext>
            </p:extLst>
          </p:nvPr>
        </p:nvGraphicFramePr>
        <p:xfrm>
          <a:off x="776546" y="1625161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36649"/>
              </p:ext>
            </p:extLst>
          </p:nvPr>
        </p:nvGraphicFramePr>
        <p:xfrm>
          <a:off x="2413578" y="162516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03288"/>
              </p:ext>
            </p:extLst>
          </p:nvPr>
        </p:nvGraphicFramePr>
        <p:xfrm>
          <a:off x="5777579" y="198397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1895770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659413" y="1262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1236427" y="60178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2293127" y="1262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1262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15275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15275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15275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3283270" y="6110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19976DAF-E37C-20C4-93B5-1AA3DBEB0D4F}"/>
              </a:ext>
            </a:extLst>
          </p:cNvPr>
          <p:cNvSpPr/>
          <p:nvPr/>
        </p:nvSpPr>
        <p:spPr>
          <a:xfrm>
            <a:off x="3734590" y="6110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852564" y="6110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148577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5195785" y="1977338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027257" y="1977338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3585040" y="1977338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3931605" y="1977338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4278728" y="1977338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4716434" y="1977338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2928123" y="18783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3530592" y="1882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3885267" y="1882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4241888" y="1882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4676571" y="1882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5174776" y="1882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64913"/>
              </p:ext>
            </p:extLst>
          </p:nvPr>
        </p:nvGraphicFramePr>
        <p:xfrm>
          <a:off x="205420" y="2212936"/>
          <a:ext cx="6361646" cy="3246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39337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0704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82809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776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5570263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2249773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2647340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3113015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3578690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4587266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5098553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4063010"/>
            <a:ext cx="236572" cy="2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64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팝업확인필요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A980282B-32B2-B5BC-B737-734FDE4B8BA6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B780452E-66B9-7DFB-A1CA-7D7041758D29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EF9A6B97-809C-4B7B-8001-70071112C8E4}"/>
              </a:ext>
            </a:extLst>
          </p:cNvPr>
          <p:cNvSpPr/>
          <p:nvPr/>
        </p:nvSpPr>
        <p:spPr>
          <a:xfrm>
            <a:off x="2550208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1158"/>
              </p:ext>
            </p:extLst>
          </p:nvPr>
        </p:nvGraphicFramePr>
        <p:xfrm>
          <a:off x="211050" y="978037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진열여부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00563"/>
              </p:ext>
            </p:extLst>
          </p:nvPr>
        </p:nvGraphicFramePr>
        <p:xfrm>
          <a:off x="779605" y="1046310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72856"/>
              </p:ext>
            </p:extLst>
          </p:nvPr>
        </p:nvGraphicFramePr>
        <p:xfrm>
          <a:off x="2855902" y="1028974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726" y="1023080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89197"/>
              </p:ext>
            </p:extLst>
          </p:nvPr>
        </p:nvGraphicFramePr>
        <p:xfrm>
          <a:off x="779605" y="1330568"/>
          <a:ext cx="1434679" cy="171450"/>
        </p:xfrm>
        <a:graphic>
          <a:graphicData uri="http://schemas.openxmlformats.org/drawingml/2006/table">
            <a:tbl>
              <a:tblPr/>
              <a:tblGrid>
                <a:gridCol w="143467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93533"/>
              </p:ext>
            </p:extLst>
          </p:nvPr>
        </p:nvGraphicFramePr>
        <p:xfrm>
          <a:off x="2855902" y="1330568"/>
          <a:ext cx="1193456" cy="171450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3F674F7-ACC8-1506-0E78-11BF900AD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4413"/>
              </p:ext>
            </p:extLst>
          </p:nvPr>
        </p:nvGraphicFramePr>
        <p:xfrm>
          <a:off x="5780638" y="19802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5570263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21F15ED9-F114-C027-1D80-14DA50E9AB49}"/>
              </a:ext>
            </a:extLst>
          </p:cNvPr>
          <p:cNvSpPr txBox="1"/>
          <p:nvPr/>
        </p:nvSpPr>
        <p:spPr>
          <a:xfrm>
            <a:off x="144475" y="1892072"/>
            <a:ext cx="810638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82702"/>
              </p:ext>
            </p:extLst>
          </p:nvPr>
        </p:nvGraphicFramePr>
        <p:xfrm>
          <a:off x="1977300" y="10463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04112"/>
              </p:ext>
            </p:extLst>
          </p:nvPr>
        </p:nvGraphicFramePr>
        <p:xfrm>
          <a:off x="4848867" y="104576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65239"/>
              </p:ext>
            </p:extLst>
          </p:nvPr>
        </p:nvGraphicFramePr>
        <p:xfrm>
          <a:off x="4848867" y="133056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41" y="1601043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800" y="1601043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059" y="1601043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440" y="1601043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6821" y="1601043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576" y="1601043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186" y="1601043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15595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9320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9320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2388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3669868" y="197364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4231985" y="1973640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4702985" y="1973640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175624" y="1973640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2620059" y="1973640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165132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166257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15632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103902" y="197364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065170" y="18628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21797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48577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90913"/>
              </p:ext>
            </p:extLst>
          </p:nvPr>
        </p:nvGraphicFramePr>
        <p:xfrm>
          <a:off x="205420" y="2212936"/>
          <a:ext cx="6361646" cy="318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2249773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2647340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113015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578690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587266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098553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063010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276562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216370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368727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163860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462236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0985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6D700-2EB4-C78E-C9CB-B8FFED3E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4" y="3435485"/>
            <a:ext cx="3886199" cy="180270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6ED9C1-67B4-7639-71A8-4A62EFEF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5" y="1134667"/>
            <a:ext cx="3886199" cy="180270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2D41FFA-4125-21C5-F092-10F365E5D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228" y="2154352"/>
            <a:ext cx="2200072" cy="240670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2920242" y="1867554"/>
            <a:ext cx="3470022" cy="28679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D8D7C-A47B-77BD-24CD-C057307D4603}"/>
              </a:ext>
            </a:extLst>
          </p:cNvPr>
          <p:cNvSpPr/>
          <p:nvPr/>
        </p:nvSpPr>
        <p:spPr>
          <a:xfrm>
            <a:off x="2482369" y="1749368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16200000" flipH="1">
            <a:off x="4384912" y="2555708"/>
            <a:ext cx="321747" cy="3688958"/>
          </a:xfrm>
          <a:prstGeom prst="bentConnector3">
            <a:avLst>
              <a:gd name="adj1" fmla="val 17105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1970C2-7C27-432A-DC77-A55EF42F82E6}"/>
              </a:ext>
            </a:extLst>
          </p:cNvPr>
          <p:cNvSpPr/>
          <p:nvPr/>
        </p:nvSpPr>
        <p:spPr>
          <a:xfrm>
            <a:off x="2482369" y="4002943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2392369" y="16423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52364245-F2E9-66EA-E6A4-161FF102C133}"/>
              </a:ext>
            </a:extLst>
          </p:cNvPr>
          <p:cNvSpPr/>
          <p:nvPr/>
        </p:nvSpPr>
        <p:spPr>
          <a:xfrm>
            <a:off x="2392369" y="39129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2215887" y="26024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2395887" y="48680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5200228" y="2060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236;g27fe52d962f_1_4247">
            <a:extLst>
              <a:ext uri="{FF2B5EF4-FFF2-40B4-BE49-F238E27FC236}">
                <a16:creationId xmlns:a16="http://schemas.microsoft.com/office/drawing/2014/main" id="{56D35CE1-5764-AA0E-EE85-E6A746DCC2DB}"/>
              </a:ext>
            </a:extLst>
          </p:cNvPr>
          <p:cNvSpPr/>
          <p:nvPr/>
        </p:nvSpPr>
        <p:spPr>
          <a:xfrm>
            <a:off x="2871755" y="4913732"/>
            <a:ext cx="307784" cy="17752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목록에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2FCBFD9-D9FB-076E-E621-DA56BB3C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49"/>
          <a:stretch/>
        </p:blipFill>
        <p:spPr>
          <a:xfrm>
            <a:off x="5420349" y="4443596"/>
            <a:ext cx="1977020" cy="16796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5C55FD0-2C32-35DC-3DAA-C8917405DA30}"/>
              </a:ext>
            </a:extLst>
          </p:cNvPr>
          <p:cNvGrpSpPr/>
          <p:nvPr/>
        </p:nvGrpSpPr>
        <p:grpSpPr>
          <a:xfrm>
            <a:off x="662083" y="816737"/>
            <a:ext cx="4297511" cy="3936846"/>
            <a:chOff x="662083" y="816737"/>
            <a:chExt cx="4297511" cy="39368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C9D051-5702-6B84-717B-678B94FF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083" y="816737"/>
              <a:ext cx="4297511" cy="3936846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E7E75A-79AA-3D5C-1106-410B7AC3362D}"/>
                </a:ext>
              </a:extLst>
            </p:cNvPr>
            <p:cNvSpPr/>
            <p:nvPr/>
          </p:nvSpPr>
          <p:spPr>
            <a:xfrm>
              <a:off x="719848" y="862519"/>
              <a:ext cx="1828800" cy="155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재고품목관리</a:t>
              </a:r>
            </a:p>
          </p:txBody>
        </p:sp>
      </p:grp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0A209F0-3087-A23B-1E81-FB0CC3461FC2}"/>
              </a:ext>
            </a:extLst>
          </p:cNvPr>
          <p:cNvSpPr/>
          <p:nvPr/>
        </p:nvSpPr>
        <p:spPr>
          <a:xfrm>
            <a:off x="6574751" y="5834617"/>
            <a:ext cx="280006" cy="15762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3909884" y="1104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2321033" y="42635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16" idx="3"/>
            <a:endCxn id="4" idx="0"/>
          </p:cNvCxnSpPr>
          <p:nvPr/>
        </p:nvCxnSpPr>
        <p:spPr>
          <a:xfrm>
            <a:off x="4839834" y="1310659"/>
            <a:ext cx="1569025" cy="313293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025C3D-FAE0-C234-27AD-4979FAB5C904}"/>
              </a:ext>
            </a:extLst>
          </p:cNvPr>
          <p:cNvSpPr/>
          <p:nvPr/>
        </p:nvSpPr>
        <p:spPr>
          <a:xfrm>
            <a:off x="4401961" y="1192473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720522" y="1104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4429456" y="15256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330349" y="43285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02EBB-8B74-06C9-EA78-86862E18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0" y="822664"/>
            <a:ext cx="2802511" cy="240699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ABE172-E528-DB4B-C738-793EC5F5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0" y="3785597"/>
            <a:ext cx="2802511" cy="265741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0006A1-1A55-6081-039C-658C1AD5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1"/>
          <a:stretch/>
        </p:blipFill>
        <p:spPr>
          <a:xfrm>
            <a:off x="4418806" y="2052868"/>
            <a:ext cx="1949153" cy="141613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F97134-7DA1-35E8-50CE-86B4EC49B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806" y="697728"/>
            <a:ext cx="2973389" cy="114530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30F73A-BBE6-FD0A-391F-7255C62CA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806" y="5390185"/>
            <a:ext cx="2973389" cy="114530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45CAA0-67B9-8295-78B0-E904F7248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806" y="3662121"/>
            <a:ext cx="1943100" cy="151608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22" idx="0"/>
            <a:endCxn id="13" idx="0"/>
          </p:cNvCxnSpPr>
          <p:nvPr/>
        </p:nvCxnSpPr>
        <p:spPr>
          <a:xfrm rot="5400000" flipH="1" flipV="1">
            <a:off x="3269392" y="-1588353"/>
            <a:ext cx="350028" cy="4922190"/>
          </a:xfrm>
          <a:prstGeom prst="bentConnector3">
            <a:avLst>
              <a:gd name="adj1" fmla="val 165309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738625" y="1047756"/>
            <a:ext cx="48937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619321" y="9859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1227996" y="4020766"/>
            <a:ext cx="762729" cy="21400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14" idx="1"/>
          </p:cNvCxnSpPr>
          <p:nvPr/>
        </p:nvCxnSpPr>
        <p:spPr>
          <a:xfrm rot="16200000" flipH="1">
            <a:off x="2150051" y="3694083"/>
            <a:ext cx="1728064" cy="280944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12" idx="1"/>
          </p:cNvCxnSpPr>
          <p:nvPr/>
        </p:nvCxnSpPr>
        <p:spPr>
          <a:xfrm rot="16200000" flipH="1">
            <a:off x="2514817" y="856947"/>
            <a:ext cx="1614232" cy="219374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16" idx="1"/>
          </p:cNvCxnSpPr>
          <p:nvPr/>
        </p:nvCxnSpPr>
        <p:spPr>
          <a:xfrm rot="16200000" flipH="1">
            <a:off x="1837208" y="1838566"/>
            <a:ext cx="3273461" cy="188973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1519360" y="39054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328805" y="5988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328805" y="19706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328805" y="3588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20F38621-8332-0893-BDC9-446B49962A18}"/>
              </a:ext>
            </a:extLst>
          </p:cNvPr>
          <p:cNvSpPr/>
          <p:nvPr/>
        </p:nvSpPr>
        <p:spPr>
          <a:xfrm>
            <a:off x="4328805" y="5310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2135061" y="966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2439070" y="966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17142</TotalTime>
  <Words>3253</Words>
  <Application>Microsoft Macintosh PowerPoint</Application>
  <PresentationFormat>A4 용지(210x297mm)</PresentationFormat>
  <Paragraphs>1290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맑은 고딕</vt:lpstr>
      <vt:lpstr>Malgun Gothic Semilight</vt:lpstr>
      <vt:lpstr>Noto Sans KR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53</cp:revision>
  <dcterms:created xsi:type="dcterms:W3CDTF">2024-10-08T00:49:16Z</dcterms:created>
  <dcterms:modified xsi:type="dcterms:W3CDTF">2024-11-11T12:32:06Z</dcterms:modified>
</cp:coreProperties>
</file>