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300" r:id="rId4"/>
    <p:sldId id="301" r:id="rId5"/>
    <p:sldId id="302" r:id="rId6"/>
    <p:sldId id="304" r:id="rId7"/>
    <p:sldId id="305" r:id="rId8"/>
    <p:sldId id="309" r:id="rId9"/>
    <p:sldId id="307" r:id="rId10"/>
    <p:sldId id="310" r:id="rId11"/>
    <p:sldId id="313" r:id="rId12"/>
    <p:sldId id="315" r:id="rId13"/>
    <p:sldId id="314" r:id="rId14"/>
    <p:sldId id="317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9" autoAdjust="0"/>
    <p:restoredTop sz="96259"/>
  </p:normalViewPr>
  <p:slideViewPr>
    <p:cSldViewPr snapToGrid="0">
      <p:cViewPr varScale="1">
        <p:scale>
          <a:sx n="107" d="100"/>
          <a:sy n="107" d="100"/>
        </p:scale>
        <p:origin x="1260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EBE42361-1424-C25A-16AE-936353ABE825}"/>
              </a:ext>
            </a:extLst>
          </p:cNvPr>
          <p:cNvSpPr/>
          <p:nvPr/>
        </p:nvSpPr>
        <p:spPr>
          <a:xfrm>
            <a:off x="2846758" y="53344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3952874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4087976" y="1758521"/>
            <a:ext cx="3549806" cy="29927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84415D92-3688-73E6-E834-20CEE468E2D7}"/>
              </a:ext>
            </a:extLst>
          </p:cNvPr>
          <p:cNvSpPr/>
          <p:nvPr/>
        </p:nvSpPr>
        <p:spPr>
          <a:xfrm>
            <a:off x="20946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887AA140-50E7-B694-2AE4-DF12DE268917}"/>
              </a:ext>
            </a:extLst>
          </p:cNvPr>
          <p:cNvSpPr/>
          <p:nvPr/>
        </p:nvSpPr>
        <p:spPr>
          <a:xfrm>
            <a:off x="156807" y="1758520"/>
            <a:ext cx="3549806" cy="33606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게시글 작성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자유 게시판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34322"/>
              </p:ext>
            </p:extLst>
          </p:nvPr>
        </p:nvGraphicFramePr>
        <p:xfrm>
          <a:off x="7858125" y="426720"/>
          <a:ext cx="2047875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작성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제목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 입력 또는 이미지 삽입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초과한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닫는다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작성자만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endParaRPr lang="en-US" altLang="ko-KR" sz="600" b="1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게시글을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작성자만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>
            <a:extLst>
              <a:ext uri="{FF2B5EF4-FFF2-40B4-BE49-F238E27FC236}">
                <a16:creationId xmlns:a16="http://schemas.microsoft.com/office/drawing/2014/main" id="{E74A8ED4-515D-6A95-3B69-4513E86D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372972"/>
              </p:ext>
            </p:extLst>
          </p:nvPr>
        </p:nvGraphicFramePr>
        <p:xfrm>
          <a:off x="164274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게시글 작성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7AD94BD5-FA6A-DFCF-A9A9-BDE24A292258}"/>
              </a:ext>
            </a:extLst>
          </p:cNvPr>
          <p:cNvSpPr/>
          <p:nvPr/>
        </p:nvSpPr>
        <p:spPr>
          <a:xfrm>
            <a:off x="14705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3AA943A-A1D2-5318-1E0A-F7CB1D9E224E}"/>
              </a:ext>
            </a:extLst>
          </p:cNvPr>
          <p:cNvSpPr/>
          <p:nvPr/>
        </p:nvSpPr>
        <p:spPr>
          <a:xfrm>
            <a:off x="19065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E2B381B-FDAD-68F1-4170-758BFF902A7C}"/>
              </a:ext>
            </a:extLst>
          </p:cNvPr>
          <p:cNvSpPr/>
          <p:nvPr/>
        </p:nvSpPr>
        <p:spPr>
          <a:xfrm>
            <a:off x="92030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277C038-9B1F-D1D5-FDC6-C58BBE1B67E1}"/>
              </a:ext>
            </a:extLst>
          </p:cNvPr>
          <p:cNvSpPr/>
          <p:nvPr/>
        </p:nvSpPr>
        <p:spPr>
          <a:xfrm>
            <a:off x="19065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03A42C2-1624-86C4-6CD7-B7B493BDA5B8}"/>
              </a:ext>
            </a:extLst>
          </p:cNvPr>
          <p:cNvSpPr/>
          <p:nvPr/>
        </p:nvSpPr>
        <p:spPr>
          <a:xfrm>
            <a:off x="920304" y="2141232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2F023C-BB39-4174-F1F9-05F5EAD566F6}"/>
              </a:ext>
            </a:extLst>
          </p:cNvPr>
          <p:cNvGrpSpPr/>
          <p:nvPr/>
        </p:nvGrpSpPr>
        <p:grpSpPr>
          <a:xfrm>
            <a:off x="3798670" y="1336305"/>
            <a:ext cx="98346" cy="4044927"/>
            <a:chOff x="6040210" y="2299892"/>
            <a:chExt cx="108000" cy="358563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A2788A6-F823-25DC-A96E-5721E1BD0707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2"/>
              <a:ext cx="108000" cy="35856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3D0712D-56F3-04DD-6CA0-4BC7C7E06DBB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9C4C8D-A0E5-D624-7D78-EDD2E345C3BD}"/>
              </a:ext>
            </a:extLst>
          </p:cNvPr>
          <p:cNvSpPr/>
          <p:nvPr/>
        </p:nvSpPr>
        <p:spPr>
          <a:xfrm>
            <a:off x="183183" y="325805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DE5225C-0797-09AD-FE89-CFD7546F49EF}"/>
              </a:ext>
            </a:extLst>
          </p:cNvPr>
          <p:cNvSpPr/>
          <p:nvPr/>
        </p:nvSpPr>
        <p:spPr>
          <a:xfrm>
            <a:off x="927771" y="3257685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6C60BB70-F414-B00D-5396-89B77E9ECDBF}"/>
              </a:ext>
            </a:extLst>
          </p:cNvPr>
          <p:cNvSpPr/>
          <p:nvPr/>
        </p:nvSpPr>
        <p:spPr>
          <a:xfrm>
            <a:off x="1015927" y="3301953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66E9205-2B57-4F6F-4DE6-14478968BA19}"/>
              </a:ext>
            </a:extLst>
          </p:cNvPr>
          <p:cNvSpPr/>
          <p:nvPr/>
        </p:nvSpPr>
        <p:spPr>
          <a:xfrm>
            <a:off x="1604839" y="3301953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F4AADC9-BFE3-3642-44B8-C3C1E7B5457A}"/>
              </a:ext>
            </a:extLst>
          </p:cNvPr>
          <p:cNvSpPr/>
          <p:nvPr/>
        </p:nvSpPr>
        <p:spPr>
          <a:xfrm>
            <a:off x="164273" y="1337644"/>
            <a:ext cx="354233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자유게시판은 질문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정보공유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토론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의견 교환 등의 글을 게시할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64662493-EDAC-9974-ADE1-72A057648155}"/>
              </a:ext>
            </a:extLst>
          </p:cNvPr>
          <p:cNvSpPr/>
          <p:nvPr/>
        </p:nvSpPr>
        <p:spPr>
          <a:xfrm>
            <a:off x="183183" y="355991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93A0F051-BFF1-8F26-D14E-C162C5415062}"/>
              </a:ext>
            </a:extLst>
          </p:cNvPr>
          <p:cNvSpPr/>
          <p:nvPr/>
        </p:nvSpPr>
        <p:spPr>
          <a:xfrm>
            <a:off x="927771" y="3559550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FC90A7D-6D9F-2B8D-708D-E0DF8BF93296}"/>
              </a:ext>
            </a:extLst>
          </p:cNvPr>
          <p:cNvSpPr/>
          <p:nvPr/>
        </p:nvSpPr>
        <p:spPr>
          <a:xfrm>
            <a:off x="1015927" y="3603818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A669AC6-40B3-8651-DA34-80B220AB466F}"/>
              </a:ext>
            </a:extLst>
          </p:cNvPr>
          <p:cNvSpPr/>
          <p:nvPr/>
        </p:nvSpPr>
        <p:spPr>
          <a:xfrm>
            <a:off x="1604839" y="3603818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4E8AEE5A-A872-3864-A90A-8D920220E838}"/>
              </a:ext>
            </a:extLst>
          </p:cNvPr>
          <p:cNvSpPr/>
          <p:nvPr/>
        </p:nvSpPr>
        <p:spPr>
          <a:xfrm>
            <a:off x="183183" y="385098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C299007-0F09-F26C-E219-896765486DEF}"/>
              </a:ext>
            </a:extLst>
          </p:cNvPr>
          <p:cNvSpPr/>
          <p:nvPr/>
        </p:nvSpPr>
        <p:spPr>
          <a:xfrm>
            <a:off x="927771" y="3850619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2883BA0F-979F-3C3B-3EC6-5B5604B20497}"/>
              </a:ext>
            </a:extLst>
          </p:cNvPr>
          <p:cNvSpPr/>
          <p:nvPr/>
        </p:nvSpPr>
        <p:spPr>
          <a:xfrm>
            <a:off x="1015927" y="3894887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3AED230E-D514-175E-EE91-0CBBC4B5F1A5}"/>
              </a:ext>
            </a:extLst>
          </p:cNvPr>
          <p:cNvSpPr/>
          <p:nvPr/>
        </p:nvSpPr>
        <p:spPr>
          <a:xfrm>
            <a:off x="1604839" y="3894887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738DEE1-522B-E714-91FC-28CD714E269A}"/>
              </a:ext>
            </a:extLst>
          </p:cNvPr>
          <p:cNvSpPr/>
          <p:nvPr/>
        </p:nvSpPr>
        <p:spPr>
          <a:xfrm>
            <a:off x="183183" y="415285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05E58056-A6B7-A367-95C0-3FCF975B8967}"/>
              </a:ext>
            </a:extLst>
          </p:cNvPr>
          <p:cNvSpPr/>
          <p:nvPr/>
        </p:nvSpPr>
        <p:spPr>
          <a:xfrm>
            <a:off x="927771" y="4152484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B3DA8F25-2965-21D1-FF1E-F0A2992786C8}"/>
              </a:ext>
            </a:extLst>
          </p:cNvPr>
          <p:cNvSpPr/>
          <p:nvPr/>
        </p:nvSpPr>
        <p:spPr>
          <a:xfrm>
            <a:off x="1015927" y="4196752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3FB996D1-9AA7-8CAD-8B7F-6E4992408ADF}"/>
              </a:ext>
            </a:extLst>
          </p:cNvPr>
          <p:cNvSpPr/>
          <p:nvPr/>
        </p:nvSpPr>
        <p:spPr>
          <a:xfrm>
            <a:off x="1604839" y="4196752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96ED59A2-4E18-C459-DABE-2087AB97BCC5}"/>
              </a:ext>
            </a:extLst>
          </p:cNvPr>
          <p:cNvSpPr/>
          <p:nvPr/>
        </p:nvSpPr>
        <p:spPr>
          <a:xfrm>
            <a:off x="1580507" y="520392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60B5A7F4-ED19-1B7A-61DF-6EFD82DAF764}"/>
              </a:ext>
            </a:extLst>
          </p:cNvPr>
          <p:cNvSpPr/>
          <p:nvPr/>
        </p:nvSpPr>
        <p:spPr>
          <a:xfrm>
            <a:off x="1985473" y="52012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BE4349F8-1852-234D-52EC-B6019B5FED6A}"/>
              </a:ext>
            </a:extLst>
          </p:cNvPr>
          <p:cNvSpPr/>
          <p:nvPr/>
        </p:nvSpPr>
        <p:spPr>
          <a:xfrm>
            <a:off x="1984553" y="4335728"/>
            <a:ext cx="1710304" cy="1846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37669"/>
              </p:ext>
            </p:extLst>
          </p:nvPr>
        </p:nvGraphicFramePr>
        <p:xfrm>
          <a:off x="4096202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게시글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413137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486102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 게시글 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413137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작성자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4861024" y="2141232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테스트유저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4131370" y="27400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4861024" y="274006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게시글입니다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게시글입니다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게시글입니다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4131370" y="244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등록일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4861024" y="24406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2024-11-08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7730598" y="1336306"/>
            <a:ext cx="98346" cy="4044926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4123903" y="385686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4851370" y="3900761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4096201" y="1337644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자유게시판은 질문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정보공유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토론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의견 교환 등의 글을 게시할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5757547" y="5245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5887442" y="4193221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3958577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4931796" y="3151896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Google Shape;1694;p44">
            <a:extLst>
              <a:ext uri="{FF2B5EF4-FFF2-40B4-BE49-F238E27FC236}">
                <a16:creationId xmlns:a16="http://schemas.microsoft.com/office/drawing/2014/main" id="{906ADBB3-120C-0B0A-6BBC-6BDA0712D28D}"/>
              </a:ext>
            </a:extLst>
          </p:cNvPr>
          <p:cNvSpPr/>
          <p:nvPr/>
        </p:nvSpPr>
        <p:spPr>
          <a:xfrm>
            <a:off x="41856" y="58563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글을 게시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A8087112-E07D-DD6A-8C2D-7F24B0DE5BFB}"/>
              </a:ext>
            </a:extLst>
          </p:cNvPr>
          <p:cNvSpPr/>
          <p:nvPr/>
        </p:nvSpPr>
        <p:spPr>
          <a:xfrm>
            <a:off x="817836" y="65067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84DE6C0D-BC51-F078-DE59-1F2176F98B4D}"/>
              </a:ext>
            </a:extLst>
          </p:cNvPr>
          <p:cNvSpPr/>
          <p:nvPr/>
        </p:nvSpPr>
        <p:spPr>
          <a:xfrm>
            <a:off x="1222802" y="65040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3A6B1A47-3C8F-60A0-20CA-8B87E8DDFF5B}"/>
              </a:ext>
            </a:extLst>
          </p:cNvPr>
          <p:cNvCxnSpPr>
            <a:cxnSpLocks/>
            <a:stCxn id="154" idx="1"/>
            <a:endCxn id="210" idx="0"/>
          </p:cNvCxnSpPr>
          <p:nvPr/>
        </p:nvCxnSpPr>
        <p:spPr>
          <a:xfrm rot="10800000" flipV="1">
            <a:off x="1141311" y="5293926"/>
            <a:ext cx="439197" cy="56239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Google Shape;1694;p44">
            <a:extLst>
              <a:ext uri="{FF2B5EF4-FFF2-40B4-BE49-F238E27FC236}">
                <a16:creationId xmlns:a16="http://schemas.microsoft.com/office/drawing/2014/main" id="{85A92B9D-06C7-D0C0-A5EF-A4E0912634AF}"/>
              </a:ext>
            </a:extLst>
          </p:cNvPr>
          <p:cNvSpPr/>
          <p:nvPr/>
        </p:nvSpPr>
        <p:spPr>
          <a:xfrm>
            <a:off x="3186611" y="58470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게시글을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96A194-95A3-58BE-A137-43F70C307281}"/>
              </a:ext>
            </a:extLst>
          </p:cNvPr>
          <p:cNvSpPr/>
          <p:nvPr/>
        </p:nvSpPr>
        <p:spPr>
          <a:xfrm>
            <a:off x="3962591" y="64974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2F767988-CE06-851B-11B2-6C943DB539AA}"/>
              </a:ext>
            </a:extLst>
          </p:cNvPr>
          <p:cNvSpPr/>
          <p:nvPr/>
        </p:nvSpPr>
        <p:spPr>
          <a:xfrm>
            <a:off x="4367557" y="64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B57251A6-A6D3-CBF4-41D7-5B5A38EC6815}"/>
              </a:ext>
            </a:extLst>
          </p:cNvPr>
          <p:cNvCxnSpPr>
            <a:cxnSpLocks/>
            <a:stCxn id="218" idx="1"/>
            <a:endCxn id="226" idx="2"/>
          </p:cNvCxnSpPr>
          <p:nvPr/>
        </p:nvCxnSpPr>
        <p:spPr>
          <a:xfrm rot="10800000">
            <a:off x="3026759" y="5514455"/>
            <a:ext cx="935833" cy="107295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Google Shape;1694;p44">
            <a:extLst>
              <a:ext uri="{FF2B5EF4-FFF2-40B4-BE49-F238E27FC236}">
                <a16:creationId xmlns:a16="http://schemas.microsoft.com/office/drawing/2014/main" id="{6E3BACD2-4DE5-2351-67D6-630B38953A38}"/>
              </a:ext>
            </a:extLst>
          </p:cNvPr>
          <p:cNvSpPr/>
          <p:nvPr/>
        </p:nvSpPr>
        <p:spPr>
          <a:xfrm>
            <a:off x="5630037" y="584113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게시글을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75A6E1D6-10AB-D794-6162-CB2F0D8F4DCB}"/>
              </a:ext>
            </a:extLst>
          </p:cNvPr>
          <p:cNvSpPr/>
          <p:nvPr/>
        </p:nvSpPr>
        <p:spPr>
          <a:xfrm>
            <a:off x="6406017" y="649154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95C201E9-24C2-4E9A-71A4-ED1437F2D082}"/>
              </a:ext>
            </a:extLst>
          </p:cNvPr>
          <p:cNvSpPr/>
          <p:nvPr/>
        </p:nvSpPr>
        <p:spPr>
          <a:xfrm>
            <a:off x="6810983" y="64888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5A5139F-3DC6-983F-5371-3C48C9A8AC8A}"/>
              </a:ext>
            </a:extLst>
          </p:cNvPr>
          <p:cNvSpPr/>
          <p:nvPr/>
        </p:nvSpPr>
        <p:spPr>
          <a:xfrm>
            <a:off x="6856794" y="480367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23FE1A0-BFFE-6047-6A9B-89C2CFB71CB8}"/>
              </a:ext>
            </a:extLst>
          </p:cNvPr>
          <p:cNvCxnSpPr>
            <a:cxnSpLocks/>
            <a:stCxn id="4" idx="1"/>
            <a:endCxn id="217" idx="0"/>
          </p:cNvCxnSpPr>
          <p:nvPr/>
        </p:nvCxnSpPr>
        <p:spPr>
          <a:xfrm rot="10800000" flipV="1">
            <a:off x="4286066" y="4893670"/>
            <a:ext cx="2570729" cy="95332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6849C61-CCF2-DDC2-BD0B-12314340933A}"/>
              </a:ext>
            </a:extLst>
          </p:cNvPr>
          <p:cNvSpPr/>
          <p:nvPr/>
        </p:nvSpPr>
        <p:spPr>
          <a:xfrm>
            <a:off x="6651733" y="48064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41400CB-3DC3-0F7B-D3C3-45B4ED074515}"/>
              </a:ext>
            </a:extLst>
          </p:cNvPr>
          <p:cNvSpPr/>
          <p:nvPr/>
        </p:nvSpPr>
        <p:spPr>
          <a:xfrm>
            <a:off x="7263354" y="48082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B2A7294E-D747-3015-07AE-A7E155E8A802}"/>
              </a:ext>
            </a:extLst>
          </p:cNvPr>
          <p:cNvCxnSpPr>
            <a:cxnSpLocks/>
            <a:stCxn id="7" idx="2"/>
            <a:endCxn id="231" idx="0"/>
          </p:cNvCxnSpPr>
          <p:nvPr/>
        </p:nvCxnSpPr>
        <p:spPr>
          <a:xfrm rot="5400000">
            <a:off x="6659980" y="5057763"/>
            <a:ext cx="852886" cy="713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73580F9-4E63-9F0C-B753-AEB6EF518193}"/>
              </a:ext>
            </a:extLst>
          </p:cNvPr>
          <p:cNvSpPr/>
          <p:nvPr/>
        </p:nvSpPr>
        <p:spPr>
          <a:xfrm>
            <a:off x="7637478" y="47923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6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69828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시스템장애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개선요청 목록 조회 및 상세를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시스템장애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개선요청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요청글을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구분하는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요청글의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기간 지정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type=date)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조회가능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개월로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사용자가 작성한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요청조직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요청자가 속한 사업장명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접수일자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처리일자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요청일자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시스템장애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개선요청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B7FCAE8-21FF-E812-01D0-734DED1E61A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AED41419-E399-8441-4F5F-41544C098E6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접수구분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4242"/>
              </p:ext>
            </p:extLst>
          </p:nvPr>
        </p:nvGraphicFramePr>
        <p:xfrm>
          <a:off x="362405" y="3017303"/>
          <a:ext cx="71975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2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2599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95915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95915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3146591259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5655888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요청조직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기능개선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기능오류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데이터생성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66224F94-703D-7C25-880C-4B204FADBD42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C0D8B00F-C952-8B03-C8DF-A06E5A5A2A85}"/>
              </a:ext>
            </a:extLst>
          </p:cNvPr>
          <p:cNvSpPr>
            <a:spLocks/>
          </p:cNvSpPr>
          <p:nvPr/>
        </p:nvSpPr>
        <p:spPr>
          <a:xfrm>
            <a:off x="1260000" y="2091167"/>
            <a:ext cx="920303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플라자 서비스 이용중 발생하는 오류 수정이나 개선이 필요한 사항을 제안해 주세요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고객센터에서  가능한 빠른 시일내에 수정하도록 하겠습니다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D359858-D817-B099-14AA-57B9738B7D3A}"/>
              </a:ext>
            </a:extLst>
          </p:cNvPr>
          <p:cNvSpPr>
            <a:spLocks/>
          </p:cNvSpPr>
          <p:nvPr/>
        </p:nvSpPr>
        <p:spPr>
          <a:xfrm>
            <a:off x="2527835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B587E57-45E9-10DE-9B65-D95A942F16F5}"/>
              </a:ext>
            </a:extLst>
          </p:cNvPr>
          <p:cNvSpPr>
            <a:spLocks/>
          </p:cNvSpPr>
          <p:nvPr/>
        </p:nvSpPr>
        <p:spPr>
          <a:xfrm>
            <a:off x="3247835" y="209116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7900CA2-A7AF-EEB9-B2B1-C817BC924AF4}"/>
              </a:ext>
            </a:extLst>
          </p:cNvPr>
          <p:cNvSpPr>
            <a:spLocks/>
          </p:cNvSpPr>
          <p:nvPr/>
        </p:nvSpPr>
        <p:spPr>
          <a:xfrm>
            <a:off x="419431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등록일자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2729470-738D-6B3D-3657-EEA95B9985DB}"/>
              </a:ext>
            </a:extLst>
          </p:cNvPr>
          <p:cNvSpPr/>
          <p:nvPr/>
        </p:nvSpPr>
        <p:spPr>
          <a:xfrm>
            <a:off x="4904081" y="20911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2024.10.01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885EA04-F32B-50B0-DB17-55285F8B5AD5}"/>
              </a:ext>
            </a:extLst>
          </p:cNvPr>
          <p:cNvSpPr/>
          <p:nvPr/>
        </p:nvSpPr>
        <p:spPr>
          <a:xfrm>
            <a:off x="5858641" y="2091167"/>
            <a:ext cx="72631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  </a:t>
            </a:r>
            <a:r>
              <a:rPr kumimoji="1"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175B5B8-B282-598C-859E-9924EABF13BF}"/>
              </a:ext>
            </a:extLst>
          </p:cNvPr>
          <p:cNvSpPr/>
          <p:nvPr/>
        </p:nvSpPr>
        <p:spPr>
          <a:xfrm>
            <a:off x="5699071" y="2091167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4E617-9E30-01F8-9ACE-7A46EE296B58}"/>
              </a:ext>
            </a:extLst>
          </p:cNvPr>
          <p:cNvSpPr>
            <a:spLocks/>
          </p:cNvSpPr>
          <p:nvPr/>
        </p:nvSpPr>
        <p:spPr>
          <a:xfrm>
            <a:off x="6840002" y="26573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752A936-114F-50E9-F4D0-B39165799045}"/>
              </a:ext>
            </a:extLst>
          </p:cNvPr>
          <p:cNvSpPr>
            <a:spLocks/>
          </p:cNvSpPr>
          <p:nvPr/>
        </p:nvSpPr>
        <p:spPr>
          <a:xfrm>
            <a:off x="180000" y="30164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그림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75DA5AA-8DEA-9413-48BD-4C3712A4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25" y="2147261"/>
            <a:ext cx="984918" cy="681866"/>
          </a:xfrm>
          <a:prstGeom prst="rect">
            <a:avLst/>
          </a:prstGeom>
        </p:spPr>
      </p:pic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52B3F96-B05F-55EE-89E4-1501E035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25" y="3240009"/>
            <a:ext cx="984918" cy="522305"/>
          </a:xfrm>
          <a:prstGeom prst="rect">
            <a:avLst/>
          </a:prstGeom>
        </p:spPr>
      </p:pic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DE4E303-6948-EE87-E813-77B2E23FDC3D}"/>
              </a:ext>
            </a:extLst>
          </p:cNvPr>
          <p:cNvSpPr>
            <a:spLocks/>
          </p:cNvSpPr>
          <p:nvPr/>
        </p:nvSpPr>
        <p:spPr>
          <a:xfrm>
            <a:off x="1427545" y="31850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0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EBE42361-1424-C25A-16AE-936353ABE825}"/>
              </a:ext>
            </a:extLst>
          </p:cNvPr>
          <p:cNvSpPr/>
          <p:nvPr/>
        </p:nvSpPr>
        <p:spPr>
          <a:xfrm>
            <a:off x="2846758" y="53344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3952874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4087976" y="1758521"/>
            <a:ext cx="3549806" cy="29116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84415D92-3688-73E6-E834-20CEE468E2D7}"/>
              </a:ext>
            </a:extLst>
          </p:cNvPr>
          <p:cNvSpPr/>
          <p:nvPr/>
        </p:nvSpPr>
        <p:spPr>
          <a:xfrm>
            <a:off x="20946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887AA140-50E7-B694-2AE4-DF12DE268917}"/>
              </a:ext>
            </a:extLst>
          </p:cNvPr>
          <p:cNvSpPr/>
          <p:nvPr/>
        </p:nvSpPr>
        <p:spPr>
          <a:xfrm>
            <a:off x="156807" y="1758520"/>
            <a:ext cx="3549806" cy="33606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 및 요청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2059"/>
              </p:ext>
            </p:extLst>
          </p:nvPr>
        </p:nvGraphicFramePr>
        <p:xfrm>
          <a:off x="7858125" y="426720"/>
          <a:ext cx="2047875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및 요청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요청글을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구분하는 목록을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제목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내용 입력 또는 이미지 삽입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초과한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고객사의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닫는다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내용을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요청에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값이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요청을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상태 값이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>
            <a:extLst>
              <a:ext uri="{FF2B5EF4-FFF2-40B4-BE49-F238E27FC236}">
                <a16:creationId xmlns:a16="http://schemas.microsoft.com/office/drawing/2014/main" id="{E74A8ED4-515D-6A95-3B69-4513E86D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122715"/>
              </p:ext>
            </p:extLst>
          </p:nvPr>
        </p:nvGraphicFramePr>
        <p:xfrm>
          <a:off x="164274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요청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7AD94BD5-FA6A-DFCF-A9A9-BDE24A292258}"/>
              </a:ext>
            </a:extLst>
          </p:cNvPr>
          <p:cNvSpPr/>
          <p:nvPr/>
        </p:nvSpPr>
        <p:spPr>
          <a:xfrm>
            <a:off x="14705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3AA943A-A1D2-5318-1E0A-F7CB1D9E224E}"/>
              </a:ext>
            </a:extLst>
          </p:cNvPr>
          <p:cNvSpPr/>
          <p:nvPr/>
        </p:nvSpPr>
        <p:spPr>
          <a:xfrm>
            <a:off x="19065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접수구분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E2B381B-FDAD-68F1-4170-758BFF902A7C}"/>
              </a:ext>
            </a:extLst>
          </p:cNvPr>
          <p:cNvSpPr/>
          <p:nvPr/>
        </p:nvSpPr>
        <p:spPr>
          <a:xfrm>
            <a:off x="920304" y="1837367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선택해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AFD8922-0BA6-3A3E-27AF-EFCA9495F33D}"/>
              </a:ext>
            </a:extLst>
          </p:cNvPr>
          <p:cNvSpPr/>
          <p:nvPr/>
        </p:nvSpPr>
        <p:spPr>
          <a:xfrm>
            <a:off x="19065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92E58EE-7DD1-FE30-DA03-1A9625DE64DB}"/>
              </a:ext>
            </a:extLst>
          </p:cNvPr>
          <p:cNvSpPr/>
          <p:nvPr/>
        </p:nvSpPr>
        <p:spPr>
          <a:xfrm>
            <a:off x="920303" y="2141232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277C038-9B1F-D1D5-FDC6-C58BBE1B67E1}"/>
              </a:ext>
            </a:extLst>
          </p:cNvPr>
          <p:cNvSpPr/>
          <p:nvPr/>
        </p:nvSpPr>
        <p:spPr>
          <a:xfrm>
            <a:off x="190650" y="244252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03A42C2-1624-86C4-6CD7-B7B493BDA5B8}"/>
              </a:ext>
            </a:extLst>
          </p:cNvPr>
          <p:cNvSpPr/>
          <p:nvPr/>
        </p:nvSpPr>
        <p:spPr>
          <a:xfrm>
            <a:off x="920304" y="2442524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2F023C-BB39-4174-F1F9-05F5EAD566F6}"/>
              </a:ext>
            </a:extLst>
          </p:cNvPr>
          <p:cNvGrpSpPr/>
          <p:nvPr/>
        </p:nvGrpSpPr>
        <p:grpSpPr>
          <a:xfrm>
            <a:off x="3798670" y="1336305"/>
            <a:ext cx="98346" cy="4044927"/>
            <a:chOff x="6040210" y="2299892"/>
            <a:chExt cx="108000" cy="358563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A2788A6-F823-25DC-A96E-5721E1BD0707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2"/>
              <a:ext cx="108000" cy="35856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3D0712D-56F3-04DD-6CA0-4BC7C7E06DBB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9C4C8D-A0E5-D624-7D78-EDD2E345C3BD}"/>
              </a:ext>
            </a:extLst>
          </p:cNvPr>
          <p:cNvSpPr/>
          <p:nvPr/>
        </p:nvSpPr>
        <p:spPr>
          <a:xfrm>
            <a:off x="183183" y="355931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DE5225C-0797-09AD-FE89-CFD7546F49EF}"/>
              </a:ext>
            </a:extLst>
          </p:cNvPr>
          <p:cNvSpPr/>
          <p:nvPr/>
        </p:nvSpPr>
        <p:spPr>
          <a:xfrm>
            <a:off x="927771" y="3558951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6C60BB70-F414-B00D-5396-89B77E9ECDBF}"/>
              </a:ext>
            </a:extLst>
          </p:cNvPr>
          <p:cNvSpPr/>
          <p:nvPr/>
        </p:nvSpPr>
        <p:spPr>
          <a:xfrm>
            <a:off x="1015927" y="3603219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66E9205-2B57-4F6F-4DE6-14478968BA19}"/>
              </a:ext>
            </a:extLst>
          </p:cNvPr>
          <p:cNvSpPr/>
          <p:nvPr/>
        </p:nvSpPr>
        <p:spPr>
          <a:xfrm>
            <a:off x="1604839" y="3603219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F4AADC9-BFE3-3642-44B8-C3C1E7B5457A}"/>
              </a:ext>
            </a:extLst>
          </p:cNvPr>
          <p:cNvSpPr/>
          <p:nvPr/>
        </p:nvSpPr>
        <p:spPr>
          <a:xfrm>
            <a:off x="164273" y="1337644"/>
            <a:ext cx="354233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이용중 발생하는 오류 수정이나 개선이 필요한 사항을 제안해 주세요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 가능한 빠른 시일내에 수정하도록 하겠습니다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64662493-EDAC-9974-ADE1-72A057648155}"/>
              </a:ext>
            </a:extLst>
          </p:cNvPr>
          <p:cNvSpPr/>
          <p:nvPr/>
        </p:nvSpPr>
        <p:spPr>
          <a:xfrm>
            <a:off x="183183" y="386118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93A0F051-BFF1-8F26-D14E-C162C5415062}"/>
              </a:ext>
            </a:extLst>
          </p:cNvPr>
          <p:cNvSpPr/>
          <p:nvPr/>
        </p:nvSpPr>
        <p:spPr>
          <a:xfrm>
            <a:off x="927771" y="3860816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FC90A7D-6D9F-2B8D-708D-E0DF8BF93296}"/>
              </a:ext>
            </a:extLst>
          </p:cNvPr>
          <p:cNvSpPr/>
          <p:nvPr/>
        </p:nvSpPr>
        <p:spPr>
          <a:xfrm>
            <a:off x="1015927" y="3905084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A669AC6-40B3-8651-DA34-80B220AB466F}"/>
              </a:ext>
            </a:extLst>
          </p:cNvPr>
          <p:cNvSpPr/>
          <p:nvPr/>
        </p:nvSpPr>
        <p:spPr>
          <a:xfrm>
            <a:off x="1604839" y="3905084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4E8AEE5A-A872-3864-A90A-8D920220E838}"/>
              </a:ext>
            </a:extLst>
          </p:cNvPr>
          <p:cNvSpPr/>
          <p:nvPr/>
        </p:nvSpPr>
        <p:spPr>
          <a:xfrm>
            <a:off x="183183" y="415225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C299007-0F09-F26C-E219-896765486DEF}"/>
              </a:ext>
            </a:extLst>
          </p:cNvPr>
          <p:cNvSpPr/>
          <p:nvPr/>
        </p:nvSpPr>
        <p:spPr>
          <a:xfrm>
            <a:off x="927771" y="4151885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2883BA0F-979F-3C3B-3EC6-5B5604B20497}"/>
              </a:ext>
            </a:extLst>
          </p:cNvPr>
          <p:cNvSpPr/>
          <p:nvPr/>
        </p:nvSpPr>
        <p:spPr>
          <a:xfrm>
            <a:off x="1015927" y="4196153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3AED230E-D514-175E-EE91-0CBBC4B5F1A5}"/>
              </a:ext>
            </a:extLst>
          </p:cNvPr>
          <p:cNvSpPr/>
          <p:nvPr/>
        </p:nvSpPr>
        <p:spPr>
          <a:xfrm>
            <a:off x="1604839" y="4196153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738DEE1-522B-E714-91FC-28CD714E269A}"/>
              </a:ext>
            </a:extLst>
          </p:cNvPr>
          <p:cNvSpPr/>
          <p:nvPr/>
        </p:nvSpPr>
        <p:spPr>
          <a:xfrm>
            <a:off x="183183" y="445411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05E58056-A6B7-A367-95C0-3FCF975B8967}"/>
              </a:ext>
            </a:extLst>
          </p:cNvPr>
          <p:cNvSpPr/>
          <p:nvPr/>
        </p:nvSpPr>
        <p:spPr>
          <a:xfrm>
            <a:off x="927771" y="4453750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B3DA8F25-2965-21D1-FF1E-F0A2992786C8}"/>
              </a:ext>
            </a:extLst>
          </p:cNvPr>
          <p:cNvSpPr/>
          <p:nvPr/>
        </p:nvSpPr>
        <p:spPr>
          <a:xfrm>
            <a:off x="1015927" y="4498018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3FB996D1-9AA7-8CAD-8B7F-6E4992408ADF}"/>
              </a:ext>
            </a:extLst>
          </p:cNvPr>
          <p:cNvSpPr/>
          <p:nvPr/>
        </p:nvSpPr>
        <p:spPr>
          <a:xfrm>
            <a:off x="1604839" y="4498018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96ED59A2-4E18-C459-DABE-2087AB97BCC5}"/>
              </a:ext>
            </a:extLst>
          </p:cNvPr>
          <p:cNvSpPr/>
          <p:nvPr/>
        </p:nvSpPr>
        <p:spPr>
          <a:xfrm>
            <a:off x="1580507" y="520392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60B5A7F4-ED19-1B7A-61DF-6EFD82DAF764}"/>
              </a:ext>
            </a:extLst>
          </p:cNvPr>
          <p:cNvSpPr/>
          <p:nvPr/>
        </p:nvSpPr>
        <p:spPr>
          <a:xfrm>
            <a:off x="1985473" y="52012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BE4349F8-1852-234D-52EC-B6019B5FED6A}"/>
              </a:ext>
            </a:extLst>
          </p:cNvPr>
          <p:cNvSpPr/>
          <p:nvPr/>
        </p:nvSpPr>
        <p:spPr>
          <a:xfrm>
            <a:off x="1984553" y="4636994"/>
            <a:ext cx="1710304" cy="1846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467079"/>
              </p:ext>
            </p:extLst>
          </p:nvPr>
        </p:nvGraphicFramePr>
        <p:xfrm>
          <a:off x="4096202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요청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4131370" y="214942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요청자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4861024" y="2149420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테스트사업장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테스트유저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(010-2222-2222)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5781388" y="186795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6511042" y="1867954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4131370" y="298680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4861024" y="298680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4131370" y="270916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4861023" y="2709160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7730598" y="1336306"/>
            <a:ext cx="98346" cy="4044926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4123903" y="408183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4851370" y="4125730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4096201" y="1337644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이용중 발생하는 오류 수정이나 개선이 필요한 사항을 제안해 주세요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 가능한 빠른 시일내에 수정하도록 하겠습니다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5757547" y="52306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5887442" y="4396419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3958577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4931796" y="3398636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4B9354EF-7F30-3316-6E94-8C82DC683466}"/>
              </a:ext>
            </a:extLst>
          </p:cNvPr>
          <p:cNvSpPr/>
          <p:nvPr/>
        </p:nvSpPr>
        <p:spPr>
          <a:xfrm>
            <a:off x="6856794" y="472384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6" name="꺾인 연결선[E] 205">
            <a:extLst>
              <a:ext uri="{FF2B5EF4-FFF2-40B4-BE49-F238E27FC236}">
                <a16:creationId xmlns:a16="http://schemas.microsoft.com/office/drawing/2014/main" id="{33DADE89-067B-1424-856F-6A1EC130B345}"/>
              </a:ext>
            </a:extLst>
          </p:cNvPr>
          <p:cNvCxnSpPr>
            <a:cxnSpLocks/>
            <a:stCxn id="205" idx="1"/>
            <a:endCxn id="217" idx="0"/>
          </p:cNvCxnSpPr>
          <p:nvPr/>
        </p:nvCxnSpPr>
        <p:spPr>
          <a:xfrm rot="10800000" flipV="1">
            <a:off x="4286066" y="4813842"/>
            <a:ext cx="2570729" cy="103315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AF0CA4C-715E-AD9A-3E3C-9CF77EA40D7A}"/>
              </a:ext>
            </a:extLst>
          </p:cNvPr>
          <p:cNvSpPr/>
          <p:nvPr/>
        </p:nvSpPr>
        <p:spPr>
          <a:xfrm>
            <a:off x="6651733" y="47266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Google Shape;1694;p44">
            <a:extLst>
              <a:ext uri="{FF2B5EF4-FFF2-40B4-BE49-F238E27FC236}">
                <a16:creationId xmlns:a16="http://schemas.microsoft.com/office/drawing/2014/main" id="{906ADBB3-120C-0B0A-6BBC-6BDA0712D28D}"/>
              </a:ext>
            </a:extLst>
          </p:cNvPr>
          <p:cNvSpPr/>
          <p:nvPr/>
        </p:nvSpPr>
        <p:spPr>
          <a:xfrm>
            <a:off x="41856" y="58563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내용을 고객센터에 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A8087112-E07D-DD6A-8C2D-7F24B0DE5BFB}"/>
              </a:ext>
            </a:extLst>
          </p:cNvPr>
          <p:cNvSpPr/>
          <p:nvPr/>
        </p:nvSpPr>
        <p:spPr>
          <a:xfrm>
            <a:off x="817836" y="65067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84DE6C0D-BC51-F078-DE59-1F2176F98B4D}"/>
              </a:ext>
            </a:extLst>
          </p:cNvPr>
          <p:cNvSpPr/>
          <p:nvPr/>
        </p:nvSpPr>
        <p:spPr>
          <a:xfrm>
            <a:off x="1222802" y="65040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3A6B1A47-3C8F-60A0-20CA-8B87E8DDFF5B}"/>
              </a:ext>
            </a:extLst>
          </p:cNvPr>
          <p:cNvCxnSpPr>
            <a:cxnSpLocks/>
            <a:stCxn id="154" idx="1"/>
            <a:endCxn id="210" idx="0"/>
          </p:cNvCxnSpPr>
          <p:nvPr/>
        </p:nvCxnSpPr>
        <p:spPr>
          <a:xfrm rot="10800000" flipV="1">
            <a:off x="1141311" y="5293926"/>
            <a:ext cx="439197" cy="56239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Google Shape;1694;p44">
            <a:extLst>
              <a:ext uri="{FF2B5EF4-FFF2-40B4-BE49-F238E27FC236}">
                <a16:creationId xmlns:a16="http://schemas.microsoft.com/office/drawing/2014/main" id="{85A92B9D-06C7-D0C0-A5EF-A4E0912634AF}"/>
              </a:ext>
            </a:extLst>
          </p:cNvPr>
          <p:cNvSpPr/>
          <p:nvPr/>
        </p:nvSpPr>
        <p:spPr>
          <a:xfrm>
            <a:off x="3186611" y="58470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내용을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96A194-95A3-58BE-A137-43F70C307281}"/>
              </a:ext>
            </a:extLst>
          </p:cNvPr>
          <p:cNvSpPr/>
          <p:nvPr/>
        </p:nvSpPr>
        <p:spPr>
          <a:xfrm>
            <a:off x="3962591" y="64974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2F767988-CE06-851B-11B2-6C943DB539AA}"/>
              </a:ext>
            </a:extLst>
          </p:cNvPr>
          <p:cNvSpPr/>
          <p:nvPr/>
        </p:nvSpPr>
        <p:spPr>
          <a:xfrm>
            <a:off x="4367557" y="64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B57251A6-A6D3-CBF4-41D7-5B5A38EC6815}"/>
              </a:ext>
            </a:extLst>
          </p:cNvPr>
          <p:cNvCxnSpPr>
            <a:cxnSpLocks/>
            <a:stCxn id="218" idx="1"/>
            <a:endCxn id="226" idx="2"/>
          </p:cNvCxnSpPr>
          <p:nvPr/>
        </p:nvCxnSpPr>
        <p:spPr>
          <a:xfrm rot="10800000">
            <a:off x="3026759" y="5514455"/>
            <a:ext cx="935833" cy="107295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직사각형 229">
            <a:extLst>
              <a:ext uri="{FF2B5EF4-FFF2-40B4-BE49-F238E27FC236}">
                <a16:creationId xmlns:a16="http://schemas.microsoft.com/office/drawing/2014/main" id="{356B1C1C-2E5C-CAE3-BD58-0D641A6E8CFF}"/>
              </a:ext>
            </a:extLst>
          </p:cNvPr>
          <p:cNvSpPr/>
          <p:nvPr/>
        </p:nvSpPr>
        <p:spPr>
          <a:xfrm>
            <a:off x="7263354" y="47284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31" name="Google Shape;1694;p44">
            <a:extLst>
              <a:ext uri="{FF2B5EF4-FFF2-40B4-BE49-F238E27FC236}">
                <a16:creationId xmlns:a16="http://schemas.microsoft.com/office/drawing/2014/main" id="{6E3BACD2-4DE5-2351-67D6-630B38953A38}"/>
              </a:ext>
            </a:extLst>
          </p:cNvPr>
          <p:cNvSpPr/>
          <p:nvPr/>
        </p:nvSpPr>
        <p:spPr>
          <a:xfrm>
            <a:off x="5630037" y="584113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내용을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75A6E1D6-10AB-D794-6162-CB2F0D8F4DCB}"/>
              </a:ext>
            </a:extLst>
          </p:cNvPr>
          <p:cNvSpPr/>
          <p:nvPr/>
        </p:nvSpPr>
        <p:spPr>
          <a:xfrm>
            <a:off x="6406017" y="649154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95C201E9-24C2-4E9A-71A4-ED1437F2D082}"/>
              </a:ext>
            </a:extLst>
          </p:cNvPr>
          <p:cNvSpPr/>
          <p:nvPr/>
        </p:nvSpPr>
        <p:spPr>
          <a:xfrm>
            <a:off x="6810983" y="64888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10485CE0-39DB-F1DE-3E47-A0122A20206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 rot="5400000">
            <a:off x="6620066" y="5017849"/>
            <a:ext cx="932714" cy="713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8A074973-FAFB-394E-30DE-38E6AA22D3D7}"/>
              </a:ext>
            </a:extLst>
          </p:cNvPr>
          <p:cNvSpPr/>
          <p:nvPr/>
        </p:nvSpPr>
        <p:spPr>
          <a:xfrm>
            <a:off x="7637478" y="47125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021F5A-0C1D-C12C-A206-AB54C7DCACA6}"/>
              </a:ext>
            </a:extLst>
          </p:cNvPr>
          <p:cNvSpPr/>
          <p:nvPr/>
        </p:nvSpPr>
        <p:spPr>
          <a:xfrm>
            <a:off x="4131370" y="186795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DDED49F-F07E-1FCF-D454-F0364D299459}"/>
              </a:ext>
            </a:extLst>
          </p:cNvPr>
          <p:cNvSpPr/>
          <p:nvPr/>
        </p:nvSpPr>
        <p:spPr>
          <a:xfrm>
            <a:off x="4861024" y="1867954"/>
            <a:ext cx="91071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1020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917A1E-5E0E-F957-57FF-ABDC24BC426A}"/>
              </a:ext>
            </a:extLst>
          </p:cNvPr>
          <p:cNvSpPr/>
          <p:nvPr/>
        </p:nvSpPr>
        <p:spPr>
          <a:xfrm>
            <a:off x="4131370" y="242580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 구분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F69EC6E-1F7C-5E58-535B-64AD50FA5E16}"/>
              </a:ext>
            </a:extLst>
          </p:cNvPr>
          <p:cNvSpPr/>
          <p:nvPr/>
        </p:nvSpPr>
        <p:spPr>
          <a:xfrm>
            <a:off x="4861023" y="2425806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상태변경</a:t>
            </a:r>
          </a:p>
        </p:txBody>
      </p:sp>
    </p:spTree>
    <p:extLst>
      <p:ext uri="{BB962C8B-B14F-4D97-AF65-F5344CB8AC3E}">
        <p14:creationId xmlns:p14="http://schemas.microsoft.com/office/powerpoint/2010/main" val="381195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2088905" y="679544"/>
            <a:ext cx="3899010" cy="597533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61487"/>
              </p:ext>
            </p:extLst>
          </p:nvPr>
        </p:nvGraphicFramePr>
        <p:xfrm>
          <a:off x="7858125" y="426720"/>
          <a:ext cx="2047875" cy="425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또는 종결 상태의 요청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상태 값이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처리자명은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“System”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답변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업로드한 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913336"/>
              </p:ext>
            </p:extLst>
          </p:nvPr>
        </p:nvGraphicFramePr>
        <p:xfrm>
          <a:off x="2232233" y="782917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요청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5885205" y="1134082"/>
            <a:ext cx="79770" cy="5440631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3897055" y="63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2094608" y="5018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C8A5807-4AB8-DD2F-D678-4DBB4EF346CF}"/>
              </a:ext>
            </a:extLst>
          </p:cNvPr>
          <p:cNvSpPr/>
          <p:nvPr/>
        </p:nvSpPr>
        <p:spPr>
          <a:xfrm>
            <a:off x="2224007" y="4514153"/>
            <a:ext cx="3549806" cy="163386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B4DF4CC-23E2-4618-2148-31141FEBBD80}"/>
              </a:ext>
            </a:extLst>
          </p:cNvPr>
          <p:cNvSpPr/>
          <p:nvPr/>
        </p:nvSpPr>
        <p:spPr>
          <a:xfrm>
            <a:off x="2267401" y="507883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9EC56F5-EA30-B2AD-5A3A-8DC664E11382}"/>
              </a:ext>
            </a:extLst>
          </p:cNvPr>
          <p:cNvSpPr/>
          <p:nvPr/>
        </p:nvSpPr>
        <p:spPr>
          <a:xfrm>
            <a:off x="2997055" y="5078834"/>
            <a:ext cx="2736722" cy="63698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고객님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고객센터입니다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요청주신 기능오류 건이 처리되었습니다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이용에 불편을 드려 죄송합니다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09493D-8DC2-4813-8C3E-7ED3E8C6325E}"/>
              </a:ext>
            </a:extLst>
          </p:cNvPr>
          <p:cNvSpPr/>
          <p:nvPr/>
        </p:nvSpPr>
        <p:spPr>
          <a:xfrm>
            <a:off x="2273699" y="572899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175E970-4870-96B3-8B60-4D6B79E87229}"/>
              </a:ext>
            </a:extLst>
          </p:cNvPr>
          <p:cNvSpPr/>
          <p:nvPr/>
        </p:nvSpPr>
        <p:spPr>
          <a:xfrm>
            <a:off x="3001166" y="5772894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.txt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D843BA2-4EC1-3582-D801-9E7F9E8F10CE}"/>
              </a:ext>
            </a:extLst>
          </p:cNvPr>
          <p:cNvSpPr/>
          <p:nvPr/>
        </p:nvSpPr>
        <p:spPr>
          <a:xfrm>
            <a:off x="4023473" y="6032526"/>
            <a:ext cx="171030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AE1B10-1776-E3A6-8E5F-2A5FA2D373A4}"/>
              </a:ext>
            </a:extLst>
          </p:cNvPr>
          <p:cNvSpPr/>
          <p:nvPr/>
        </p:nvSpPr>
        <p:spPr>
          <a:xfrm>
            <a:off x="5695283" y="43182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0BDE95-F5C0-8666-9C71-55CD226830A6}"/>
              </a:ext>
            </a:extLst>
          </p:cNvPr>
          <p:cNvSpPr/>
          <p:nvPr/>
        </p:nvSpPr>
        <p:spPr>
          <a:xfrm>
            <a:off x="2066456" y="451858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BC2F04A-14E2-A33D-F194-EEDE056DDAD9}"/>
              </a:ext>
            </a:extLst>
          </p:cNvPr>
          <p:cNvSpPr/>
          <p:nvPr/>
        </p:nvSpPr>
        <p:spPr>
          <a:xfrm>
            <a:off x="2224007" y="1561316"/>
            <a:ext cx="3549806" cy="278102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C7EC34B-1F83-2232-0B5C-77DB7930F79E}"/>
              </a:ext>
            </a:extLst>
          </p:cNvPr>
          <p:cNvSpPr/>
          <p:nvPr/>
        </p:nvSpPr>
        <p:spPr>
          <a:xfrm>
            <a:off x="2267401" y="195221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요청자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08091A4-765E-FFF5-210E-6EA0EB0A9828}"/>
              </a:ext>
            </a:extLst>
          </p:cNvPr>
          <p:cNvSpPr/>
          <p:nvPr/>
        </p:nvSpPr>
        <p:spPr>
          <a:xfrm>
            <a:off x="2997055" y="1952215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테스트사업장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테스트유저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17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(010-2222-2222)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A7BAAAB-2D4D-D53D-82A8-DB901ABFFFF2}"/>
              </a:ext>
            </a:extLst>
          </p:cNvPr>
          <p:cNvSpPr/>
          <p:nvPr/>
        </p:nvSpPr>
        <p:spPr>
          <a:xfrm>
            <a:off x="3917419" y="16707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1008754-1BE8-3006-DD1D-399304B02721}"/>
              </a:ext>
            </a:extLst>
          </p:cNvPr>
          <p:cNvSpPr/>
          <p:nvPr/>
        </p:nvSpPr>
        <p:spPr>
          <a:xfrm>
            <a:off x="4647073" y="16707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처리완료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8E5F770-936A-6751-C18D-02C5F858C8A2}"/>
              </a:ext>
            </a:extLst>
          </p:cNvPr>
          <p:cNvSpPr/>
          <p:nvPr/>
        </p:nvSpPr>
        <p:spPr>
          <a:xfrm>
            <a:off x="2267401" y="278960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DA5096A-FFEE-0C76-C199-ADA9478ECD01}"/>
              </a:ext>
            </a:extLst>
          </p:cNvPr>
          <p:cNvSpPr/>
          <p:nvPr/>
        </p:nvSpPr>
        <p:spPr>
          <a:xfrm>
            <a:off x="2997055" y="2789601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F0295F6-37AB-1BE7-276C-2CFAC7E2099C}"/>
              </a:ext>
            </a:extLst>
          </p:cNvPr>
          <p:cNvSpPr/>
          <p:nvPr/>
        </p:nvSpPr>
        <p:spPr>
          <a:xfrm>
            <a:off x="2267401" y="251195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CBFF551-C682-DF86-39BE-277977895674}"/>
              </a:ext>
            </a:extLst>
          </p:cNvPr>
          <p:cNvSpPr/>
          <p:nvPr/>
        </p:nvSpPr>
        <p:spPr>
          <a:xfrm>
            <a:off x="2997054" y="2511955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B7F968D-A314-1ED8-48F4-9BDB5E713AD7}"/>
              </a:ext>
            </a:extLst>
          </p:cNvPr>
          <p:cNvSpPr/>
          <p:nvPr/>
        </p:nvSpPr>
        <p:spPr>
          <a:xfrm>
            <a:off x="2259934" y="388462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922159C-82AD-9945-4A5F-6ABB7D12277B}"/>
              </a:ext>
            </a:extLst>
          </p:cNvPr>
          <p:cNvSpPr/>
          <p:nvPr/>
        </p:nvSpPr>
        <p:spPr>
          <a:xfrm>
            <a:off x="2987401" y="3928525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1916028-0924-6B47-90B2-EFD5586E14FA}"/>
              </a:ext>
            </a:extLst>
          </p:cNvPr>
          <p:cNvSpPr/>
          <p:nvPr/>
        </p:nvSpPr>
        <p:spPr>
          <a:xfrm>
            <a:off x="2232232" y="1140439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이용중 발생하는 오류 수정이나 개선이 필요한 사항을 제안해 주세요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 가능한 빠른 시일내에 수정하도록 하겠습니다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8DA97E7-B60E-D988-63BA-7202B3940850}"/>
              </a:ext>
            </a:extLst>
          </p:cNvPr>
          <p:cNvSpPr/>
          <p:nvPr/>
        </p:nvSpPr>
        <p:spPr>
          <a:xfrm>
            <a:off x="4023473" y="4199214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F8B9AF4-E281-0343-EC9E-8FD2314C1DFE}"/>
              </a:ext>
            </a:extLst>
          </p:cNvPr>
          <p:cNvSpPr/>
          <p:nvPr/>
        </p:nvSpPr>
        <p:spPr>
          <a:xfrm>
            <a:off x="3067827" y="3201431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672A6BF-5AC6-07C6-07DA-3A975C0DC6F3}"/>
              </a:ext>
            </a:extLst>
          </p:cNvPr>
          <p:cNvSpPr/>
          <p:nvPr/>
        </p:nvSpPr>
        <p:spPr>
          <a:xfrm>
            <a:off x="2267401" y="16707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A189FAB-01B3-7C99-25C6-7AB151461E2D}"/>
              </a:ext>
            </a:extLst>
          </p:cNvPr>
          <p:cNvSpPr/>
          <p:nvPr/>
        </p:nvSpPr>
        <p:spPr>
          <a:xfrm>
            <a:off x="2997055" y="1670749"/>
            <a:ext cx="91071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717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23982F7-2D0D-28E5-4122-9904A147F9EC}"/>
              </a:ext>
            </a:extLst>
          </p:cNvPr>
          <p:cNvSpPr/>
          <p:nvPr/>
        </p:nvSpPr>
        <p:spPr>
          <a:xfrm>
            <a:off x="2267401" y="222860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 구분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A9E120-F89C-606C-CA17-3F4FE5037598}"/>
              </a:ext>
            </a:extLst>
          </p:cNvPr>
          <p:cNvSpPr/>
          <p:nvPr/>
        </p:nvSpPr>
        <p:spPr>
          <a:xfrm>
            <a:off x="2997054" y="2228601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기능오류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9B6D9F2-F0D0-959C-27E1-C423FAD4FF6E}"/>
              </a:ext>
            </a:extLst>
          </p:cNvPr>
          <p:cNvSpPr/>
          <p:nvPr/>
        </p:nvSpPr>
        <p:spPr>
          <a:xfrm>
            <a:off x="2259934" y="456524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접수자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C4B3F17-9451-3E15-38AA-E5A024EAE2E5}"/>
              </a:ext>
            </a:extLst>
          </p:cNvPr>
          <p:cNvSpPr/>
          <p:nvPr/>
        </p:nvSpPr>
        <p:spPr>
          <a:xfrm>
            <a:off x="2989588" y="456524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김팬택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(2024-11-08)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D832B-0DEB-60F4-2510-7DAD52D361C1}"/>
              </a:ext>
            </a:extLst>
          </p:cNvPr>
          <p:cNvSpPr/>
          <p:nvPr/>
        </p:nvSpPr>
        <p:spPr>
          <a:xfrm>
            <a:off x="2260142" y="479969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CC1597D-C70A-5607-77BB-2A16B9313266}"/>
              </a:ext>
            </a:extLst>
          </p:cNvPr>
          <p:cNvSpPr/>
          <p:nvPr/>
        </p:nvSpPr>
        <p:spPr>
          <a:xfrm>
            <a:off x="2989796" y="4799699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System (2024-11-09)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97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EF71-EE8A-AA2E-FE3C-28E2D3942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7122211-69BB-ADD1-10AA-EF9339D4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E44F0-2572-71CA-CCE6-97C4FFAD42B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담당자안내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60D25-5837-E98E-8F0F-D545187179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담당자안내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C039DC-5B90-D11A-0B61-09765FCC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91231"/>
              </p:ext>
            </p:extLst>
          </p:nvPr>
        </p:nvGraphicFramePr>
        <p:xfrm>
          <a:off x="7858125" y="426720"/>
          <a:ext cx="2047875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0D58CB-C678-4845-973B-D61B6FCB11F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담당자안내</a:t>
            </a:r>
          </a:p>
        </p:txBody>
      </p:sp>
      <p:pic>
        <p:nvPicPr>
          <p:cNvPr id="3" name="그림 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DC082A67-43B4-B646-518B-BDB7A269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"/>
          <a:stretch/>
        </p:blipFill>
        <p:spPr>
          <a:xfrm>
            <a:off x="441324" y="1221340"/>
            <a:ext cx="6303859" cy="5433538"/>
          </a:xfrm>
          <a:prstGeom prst="rect">
            <a:avLst/>
          </a:prstGeom>
        </p:spPr>
      </p:pic>
      <p:sp>
        <p:nvSpPr>
          <p:cNvPr id="6" name="모서리가 둥근 직사각형 31">
            <a:extLst>
              <a:ext uri="{FF2B5EF4-FFF2-40B4-BE49-F238E27FC236}">
                <a16:creationId xmlns:a16="http://schemas.microsoft.com/office/drawing/2014/main" id="{9BA1ACF6-18BB-EDB9-2209-5BF6FB056B09}"/>
              </a:ext>
            </a:extLst>
          </p:cNvPr>
          <p:cNvSpPr>
            <a:spLocks/>
          </p:cNvSpPr>
          <p:nvPr/>
        </p:nvSpPr>
        <p:spPr>
          <a:xfrm>
            <a:off x="5749602" y="3643358"/>
            <a:ext cx="3902398" cy="138856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단일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디자인 해주세요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메인 페이지의 전시영역처럼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card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형식으로 담당자 프로필 사진을 넣는 건 어떨까요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40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75887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endParaRPr lang="ko-KR" altLang="en-US" sz="160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indent="0" fontAlgn="t">
                        <a:buNone/>
                      </a:pP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C6177F6E-EE93-59D3-924C-55D248ED8486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573CBA0-E390-F236-0FA3-00A1CF7F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68414"/>
              </p:ext>
            </p:extLst>
          </p:nvPr>
        </p:nvGraphicFramePr>
        <p:xfrm>
          <a:off x="151105" y="847789"/>
          <a:ext cx="1146485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공지사항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4876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고객의소리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(Q&amp;A)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3102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7126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시스템장애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개선요청</a:t>
                      </a:r>
                    </a:p>
                  </a:txBody>
                  <a:tcPr marR="72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9238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담당자안내</a:t>
                      </a:r>
                    </a:p>
                  </a:txBody>
                  <a:tcPr marR="72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983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17549"/>
              </p:ext>
            </p:extLst>
          </p:nvPr>
        </p:nvGraphicFramePr>
        <p:xfrm>
          <a:off x="7858125" y="426720"/>
          <a:ext cx="2047875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 / 150 / 200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F939CBD0-4071-3953-3AF8-FA97D91C1C81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id="{62BE9777-F92A-6B37-0AF3-CBF555653F6B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C8CAD16-B387-9FBC-505F-A4BE75EE6CC8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18" name="모서리가 둥근 직사각형 13">
            <a:extLst>
              <a:ext uri="{FF2B5EF4-FFF2-40B4-BE49-F238E27FC236}">
                <a16:creationId xmlns:a16="http://schemas.microsoft.com/office/drawing/2014/main" id="{FB9B65ED-8386-4796-02F6-4FCD0F607554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19" name="모서리가 둥근 직사각형 28">
            <a:extLst>
              <a:ext uri="{FF2B5EF4-FFF2-40B4-BE49-F238E27FC236}">
                <a16:creationId xmlns:a16="http://schemas.microsoft.com/office/drawing/2014/main" id="{ADDD10F5-4D2C-05F2-9BE5-1D24AB75489D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0" name="모서리가 둥근 직사각형 29">
            <a:extLst>
              <a:ext uri="{FF2B5EF4-FFF2-40B4-BE49-F238E27FC236}">
                <a16:creationId xmlns:a16="http://schemas.microsoft.com/office/drawing/2014/main" id="{2124782F-F2B0-233E-218D-D38800E57C5D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BF671DD6-949E-C569-6ADA-BA8F645405CF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80FDCF2C-B093-51EE-3FE1-5CC710208424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34">
            <a:extLst>
              <a:ext uri="{FF2B5EF4-FFF2-40B4-BE49-F238E27FC236}">
                <a16:creationId xmlns:a16="http://schemas.microsoft.com/office/drawing/2014/main" id="{4C4BF7C1-ABA0-462D-600C-BF1A0C244D26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EF983749-4EBD-7871-F453-FA16206448F3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8E353541-9B3C-4E5B-C30B-2590C61D0934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49">
            <a:extLst>
              <a:ext uri="{FF2B5EF4-FFF2-40B4-BE49-F238E27FC236}">
                <a16:creationId xmlns:a16="http://schemas.microsoft.com/office/drawing/2014/main" id="{8A0800FA-20EF-AC68-0B2D-5F1009A9D0A9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50">
            <a:extLst>
              <a:ext uri="{FF2B5EF4-FFF2-40B4-BE49-F238E27FC236}">
                <a16:creationId xmlns:a16="http://schemas.microsoft.com/office/drawing/2014/main" id="{C64D3E72-03BC-EBB3-6016-BE38DA881116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51">
            <a:extLst>
              <a:ext uri="{FF2B5EF4-FFF2-40B4-BE49-F238E27FC236}">
                <a16:creationId xmlns:a16="http://schemas.microsoft.com/office/drawing/2014/main" id="{6AE059DB-D18D-BC7B-492A-16D00C674242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29" name="모서리가 둥근 직사각형 52">
            <a:extLst>
              <a:ext uri="{FF2B5EF4-FFF2-40B4-BE49-F238E27FC236}">
                <a16:creationId xmlns:a16="http://schemas.microsoft.com/office/drawing/2014/main" id="{72FE5A1E-59E7-8381-D1D3-D28C2C842CC5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50111"/>
              </p:ext>
            </p:extLst>
          </p:nvPr>
        </p:nvGraphicFramePr>
        <p:xfrm>
          <a:off x="7858125" y="426720"/>
          <a:ext cx="2047875" cy="59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목록 조회 및 상세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의 제목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작성자를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 중복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고객사 공지로 설정한 공지사항목록을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긴급공지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제목을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첨부된 파일의 개수를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등록자 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조회수를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공지사항이 등록된 일자를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B7FCAE8-21FF-E812-01D0-734DED1E61A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AED41419-E399-8441-4F5F-41544C098E6B}"/>
              </a:ext>
            </a:extLst>
          </p:cNvPr>
          <p:cNvSpPr>
            <a:spLocks/>
          </p:cNvSpPr>
          <p:nvPr/>
        </p:nvSpPr>
        <p:spPr>
          <a:xfrm>
            <a:off x="539999" y="2091167"/>
            <a:ext cx="133754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작성자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70696"/>
              </p:ext>
            </p:extLst>
          </p:nvPr>
        </p:nvGraphicFramePr>
        <p:xfrm>
          <a:off x="362405" y="3017303"/>
          <a:ext cx="7197413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65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3482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3573156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1526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8422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684228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84228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66224F94-703D-7C25-880C-4B204FADBD42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C0D8B00F-C952-8B03-C8DF-A06E5A5A2A85}"/>
              </a:ext>
            </a:extLst>
          </p:cNvPr>
          <p:cNvSpPr>
            <a:spLocks/>
          </p:cNvSpPr>
          <p:nvPr/>
        </p:nvSpPr>
        <p:spPr>
          <a:xfrm>
            <a:off x="1877545" y="2091167"/>
            <a:ext cx="26128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서비스에 대한 중요한 소식이나 긴급한 일정에 대한 공지사항을 게시하고 있습니다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EB19912-7BF2-415A-D919-6963FC534637}"/>
              </a:ext>
            </a:extLst>
          </p:cNvPr>
          <p:cNvSpPr>
            <a:spLocks/>
          </p:cNvSpPr>
          <p:nvPr/>
        </p:nvSpPr>
        <p:spPr>
          <a:xfrm>
            <a:off x="155839" y="301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50F742-E73A-1144-1EC9-FC748579B59B}"/>
              </a:ext>
            </a:extLst>
          </p:cNvPr>
          <p:cNvSpPr>
            <a:spLocks/>
          </p:cNvSpPr>
          <p:nvPr/>
        </p:nvSpPr>
        <p:spPr>
          <a:xfrm>
            <a:off x="2161851" y="319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4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41824"/>
              </p:ext>
            </p:extLst>
          </p:nvPr>
        </p:nvGraphicFramePr>
        <p:xfrm>
          <a:off x="7858125" y="426720"/>
          <a:ext cx="2047875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2649593" y="4340966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" name="Google Shape;1694;p44">
            <a:extLst>
              <a:ext uri="{FF2B5EF4-FFF2-40B4-BE49-F238E27FC236}">
                <a16:creationId xmlns:a16="http://schemas.microsoft.com/office/drawing/2014/main" id="{1D74F2F1-BDBD-AFDE-ED66-850146D9BED4}"/>
              </a:ext>
            </a:extLst>
          </p:cNvPr>
          <p:cNvSpPr/>
          <p:nvPr/>
        </p:nvSpPr>
        <p:spPr>
          <a:xfrm>
            <a:off x="1990725" y="1115595"/>
            <a:ext cx="3959115" cy="4169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EA308FE9-BD53-ABFC-A845-514E55E26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605"/>
              </p:ext>
            </p:extLst>
          </p:nvPr>
        </p:nvGraphicFramePr>
        <p:xfrm>
          <a:off x="2134054" y="1218966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B2D60D1-284A-0AF6-108B-93F9F8317208}"/>
              </a:ext>
            </a:extLst>
          </p:cNvPr>
          <p:cNvSpPr/>
          <p:nvPr/>
        </p:nvSpPr>
        <p:spPr>
          <a:xfrm>
            <a:off x="3790282" y="48751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407AC5-643C-B36F-1CFE-B4D9F70D49FF}"/>
              </a:ext>
            </a:extLst>
          </p:cNvPr>
          <p:cNvSpPr/>
          <p:nvPr/>
        </p:nvSpPr>
        <p:spPr>
          <a:xfrm>
            <a:off x="1900725" y="13223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36C9A44-F672-C30E-7373-71448D391FFC}"/>
              </a:ext>
            </a:extLst>
          </p:cNvPr>
          <p:cNvSpPr/>
          <p:nvPr/>
        </p:nvSpPr>
        <p:spPr>
          <a:xfrm>
            <a:off x="1900725" y="160795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EAB1607-079A-77BA-4819-C8311C1F1974}"/>
              </a:ext>
            </a:extLst>
          </p:cNvPr>
          <p:cNvSpPr/>
          <p:nvPr/>
        </p:nvSpPr>
        <p:spPr>
          <a:xfrm>
            <a:off x="2134054" y="163157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83342F6-C751-F849-6396-0C46DE52BCEE}"/>
              </a:ext>
            </a:extLst>
          </p:cNvPr>
          <p:cNvSpPr/>
          <p:nvPr/>
        </p:nvSpPr>
        <p:spPr>
          <a:xfrm>
            <a:off x="2863708" y="1631576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중요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긴급공지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 공지사항 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028C323-F0DD-2CD2-659E-3B940FA993CB}"/>
              </a:ext>
            </a:extLst>
          </p:cNvPr>
          <p:cNvSpPr/>
          <p:nvPr/>
        </p:nvSpPr>
        <p:spPr>
          <a:xfrm>
            <a:off x="2134054" y="193544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기간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9F12442-D442-B6CB-FC15-C23648087553}"/>
              </a:ext>
            </a:extLst>
          </p:cNvPr>
          <p:cNvSpPr/>
          <p:nvPr/>
        </p:nvSpPr>
        <p:spPr>
          <a:xfrm>
            <a:off x="2863708" y="1935441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2024-11-08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2024-11.09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A3B3C63-A726-73F1-CE10-35F0AE3E3CE8}"/>
              </a:ext>
            </a:extLst>
          </p:cNvPr>
          <p:cNvSpPr/>
          <p:nvPr/>
        </p:nvSpPr>
        <p:spPr>
          <a:xfrm>
            <a:off x="2134054" y="284251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6EC2E95D-FFC8-B640-778C-54D21A9265B1}"/>
              </a:ext>
            </a:extLst>
          </p:cNvPr>
          <p:cNvSpPr/>
          <p:nvPr/>
        </p:nvSpPr>
        <p:spPr>
          <a:xfrm>
            <a:off x="2863708" y="2842515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공지사항입니다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2024-xx-xx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xx:xx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~ 2024-xx-xx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xx:xx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까지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담당자가 자리를 비울 예정입니다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서비스는 정상 운영합니다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궁금하신 점은 대표전화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:1600-3280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고객센터 게시판으로 문의해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DC2840D7-FD98-105A-001F-0B2C496688C5}"/>
              </a:ext>
            </a:extLst>
          </p:cNvPr>
          <p:cNvSpPr/>
          <p:nvPr/>
        </p:nvSpPr>
        <p:spPr>
          <a:xfrm>
            <a:off x="2134054" y="399941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A4F3555-03CB-5C49-DE0E-F1E0E12D85C5}"/>
              </a:ext>
            </a:extLst>
          </p:cNvPr>
          <p:cNvSpPr/>
          <p:nvPr/>
        </p:nvSpPr>
        <p:spPr>
          <a:xfrm>
            <a:off x="2863708" y="3999415"/>
            <a:ext cx="2880000" cy="70353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testfile001.jpg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testfile002.jpg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testfile003.jpg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testfile004.jpg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D3D5FD9-B58F-B67B-E365-DA5F9172FBEB}"/>
              </a:ext>
            </a:extLst>
          </p:cNvPr>
          <p:cNvSpPr/>
          <p:nvPr/>
        </p:nvSpPr>
        <p:spPr>
          <a:xfrm>
            <a:off x="2134054" y="223485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등록일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4723676-C9E4-8EC7-5336-5D89063A809B}"/>
              </a:ext>
            </a:extLst>
          </p:cNvPr>
          <p:cNvSpPr/>
          <p:nvPr/>
        </p:nvSpPr>
        <p:spPr>
          <a:xfrm>
            <a:off x="2863708" y="2234858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2024-11.08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9005B1E2-62E9-44A7-4452-59D5F23BEBBF}"/>
              </a:ext>
            </a:extLst>
          </p:cNvPr>
          <p:cNvSpPr/>
          <p:nvPr/>
        </p:nvSpPr>
        <p:spPr>
          <a:xfrm>
            <a:off x="2134054" y="253855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등록자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FBC088-CE96-E0F0-4A84-700171490400}"/>
              </a:ext>
            </a:extLst>
          </p:cNvPr>
          <p:cNvSpPr/>
          <p:nvPr/>
        </p:nvSpPr>
        <p:spPr>
          <a:xfrm>
            <a:off x="2863708" y="2538556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System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983F0A7-76DB-68B1-5603-180FEFD6235D}"/>
              </a:ext>
            </a:extLst>
          </p:cNvPr>
          <p:cNvGrpSpPr/>
          <p:nvPr/>
        </p:nvGrpSpPr>
        <p:grpSpPr>
          <a:xfrm>
            <a:off x="5645362" y="1570132"/>
            <a:ext cx="108000" cy="3227597"/>
            <a:chOff x="6040210" y="2299893"/>
            <a:chExt cx="108000" cy="3227597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63419B2F-CE87-19BC-89ED-543355EC75C3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2275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1F62B3D0-A3BC-0789-6225-85FC061CC329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33831"/>
              </p:ext>
            </p:extLst>
          </p:nvPr>
        </p:nvGraphicFramePr>
        <p:xfrm>
          <a:off x="7858125" y="426720"/>
          <a:ext cx="2047875" cy="626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조회 및 문의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상세를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 유형을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기간 지정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type=date)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사용자가 작성한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유형 값을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고객의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소리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QnA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B7FCAE8-21FF-E812-01D0-734DED1E61A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AED41419-E399-8441-4F5F-41544C098E6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70"/>
              </p:ext>
            </p:extLst>
          </p:nvPr>
        </p:nvGraphicFramePr>
        <p:xfrm>
          <a:off x="362405" y="3017303"/>
          <a:ext cx="7197597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88847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63434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무선자재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신규자재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통합물류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66224F94-703D-7C25-880C-4B204FADBD42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C0D8B00F-C952-8B03-C8DF-A06E5A5A2A85}"/>
              </a:ext>
            </a:extLst>
          </p:cNvPr>
          <p:cNvSpPr>
            <a:spLocks/>
          </p:cNvSpPr>
          <p:nvPr/>
        </p:nvSpPr>
        <p:spPr>
          <a:xfrm>
            <a:off x="1260000" y="209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관련 궁금한 사항이나 문제를 고객센터에 직접 문의하고 답변을 받을 수 있습니다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EB19912-7BF2-415A-D919-6963FC534637}"/>
              </a:ext>
            </a:extLst>
          </p:cNvPr>
          <p:cNvSpPr>
            <a:spLocks/>
          </p:cNvSpPr>
          <p:nvPr/>
        </p:nvSpPr>
        <p:spPr>
          <a:xfrm>
            <a:off x="155839" y="301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D359858-D817-B099-14AA-57B9738B7D3A}"/>
              </a:ext>
            </a:extLst>
          </p:cNvPr>
          <p:cNvSpPr>
            <a:spLocks/>
          </p:cNvSpPr>
          <p:nvPr/>
        </p:nvSpPr>
        <p:spPr>
          <a:xfrm>
            <a:off x="2527835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유형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B587E57-45E9-10DE-9B65-D95A942F16F5}"/>
              </a:ext>
            </a:extLst>
          </p:cNvPr>
          <p:cNvSpPr>
            <a:spLocks/>
          </p:cNvSpPr>
          <p:nvPr/>
        </p:nvSpPr>
        <p:spPr>
          <a:xfrm>
            <a:off x="3247835" y="209116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7900CA2-A7AF-EEB9-B2B1-C817BC924AF4}"/>
              </a:ext>
            </a:extLst>
          </p:cNvPr>
          <p:cNvSpPr>
            <a:spLocks/>
          </p:cNvSpPr>
          <p:nvPr/>
        </p:nvSpPr>
        <p:spPr>
          <a:xfrm>
            <a:off x="419431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등록일자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2729470-738D-6B3D-3657-EEA95B9985DB}"/>
              </a:ext>
            </a:extLst>
          </p:cNvPr>
          <p:cNvSpPr/>
          <p:nvPr/>
        </p:nvSpPr>
        <p:spPr>
          <a:xfrm>
            <a:off x="4904081" y="20911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2024.10.01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885EA04-F32B-50B0-DB17-55285F8B5AD5}"/>
              </a:ext>
            </a:extLst>
          </p:cNvPr>
          <p:cNvSpPr/>
          <p:nvPr/>
        </p:nvSpPr>
        <p:spPr>
          <a:xfrm>
            <a:off x="5858641" y="2091167"/>
            <a:ext cx="72631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  </a:t>
            </a:r>
            <a:r>
              <a:rPr kumimoji="1"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175B5B8-B282-598C-859E-9924EABF13BF}"/>
              </a:ext>
            </a:extLst>
          </p:cNvPr>
          <p:cNvSpPr/>
          <p:nvPr/>
        </p:nvSpPr>
        <p:spPr>
          <a:xfrm>
            <a:off x="5699071" y="2091167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5" name="그림 14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F6EC679A-7EC5-6C1F-D07C-BD79E6F2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48" y="2373155"/>
            <a:ext cx="909656" cy="1146167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4E617-9E30-01F8-9ACE-7A46EE296B58}"/>
              </a:ext>
            </a:extLst>
          </p:cNvPr>
          <p:cNvSpPr>
            <a:spLocks/>
          </p:cNvSpPr>
          <p:nvPr/>
        </p:nvSpPr>
        <p:spPr>
          <a:xfrm>
            <a:off x="6840002" y="26573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752A936-114F-50E9-F4D0-B39165799045}"/>
              </a:ext>
            </a:extLst>
          </p:cNvPr>
          <p:cNvSpPr>
            <a:spLocks/>
          </p:cNvSpPr>
          <p:nvPr/>
        </p:nvSpPr>
        <p:spPr>
          <a:xfrm>
            <a:off x="1427545" y="319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EBE42361-1424-C25A-16AE-936353ABE825}"/>
              </a:ext>
            </a:extLst>
          </p:cNvPr>
          <p:cNvSpPr/>
          <p:nvPr/>
        </p:nvSpPr>
        <p:spPr>
          <a:xfrm>
            <a:off x="2846758" y="53344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3952874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4087976" y="1758521"/>
            <a:ext cx="3549806" cy="29927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84415D92-3688-73E6-E834-20CEE468E2D7}"/>
              </a:ext>
            </a:extLst>
          </p:cNvPr>
          <p:cNvSpPr/>
          <p:nvPr/>
        </p:nvSpPr>
        <p:spPr>
          <a:xfrm>
            <a:off x="20946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887AA140-50E7-B694-2AE4-DF12DE268917}"/>
              </a:ext>
            </a:extLst>
          </p:cNvPr>
          <p:cNvSpPr/>
          <p:nvPr/>
        </p:nvSpPr>
        <p:spPr>
          <a:xfrm>
            <a:off x="156807" y="1758520"/>
            <a:ext cx="3549806" cy="33606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 및 문의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9755"/>
              </p:ext>
            </p:extLst>
          </p:nvPr>
        </p:nvGraphicFramePr>
        <p:xfrm>
          <a:off x="7858125" y="426720"/>
          <a:ext cx="2047875" cy="647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및 문의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제목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유형을 지정한다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문의자의 연락처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 계정의 휴대폰 번호를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 입력 또는 이미지 삽입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초과한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고객사의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닫는다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문의에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문의를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>
            <a:extLst>
              <a:ext uri="{FF2B5EF4-FFF2-40B4-BE49-F238E27FC236}">
                <a16:creationId xmlns:a16="http://schemas.microsoft.com/office/drawing/2014/main" id="{E74A8ED4-515D-6A95-3B69-4513E86D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553342"/>
              </p:ext>
            </p:extLst>
          </p:nvPr>
        </p:nvGraphicFramePr>
        <p:xfrm>
          <a:off x="164274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문의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7AD94BD5-FA6A-DFCF-A9A9-BDE24A292258}"/>
              </a:ext>
            </a:extLst>
          </p:cNvPr>
          <p:cNvSpPr/>
          <p:nvPr/>
        </p:nvSpPr>
        <p:spPr>
          <a:xfrm>
            <a:off x="14705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3AA943A-A1D2-5318-1E0A-F7CB1D9E224E}"/>
              </a:ext>
            </a:extLst>
          </p:cNvPr>
          <p:cNvSpPr/>
          <p:nvPr/>
        </p:nvSpPr>
        <p:spPr>
          <a:xfrm>
            <a:off x="19065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E2B381B-FDAD-68F1-4170-758BFF902A7C}"/>
              </a:ext>
            </a:extLst>
          </p:cNvPr>
          <p:cNvSpPr/>
          <p:nvPr/>
        </p:nvSpPr>
        <p:spPr>
          <a:xfrm>
            <a:off x="92030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AFD8922-0BA6-3A3E-27AF-EFCA9495F33D}"/>
              </a:ext>
            </a:extLst>
          </p:cNvPr>
          <p:cNvSpPr/>
          <p:nvPr/>
        </p:nvSpPr>
        <p:spPr>
          <a:xfrm>
            <a:off x="19065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92E58EE-7DD1-FE30-DA03-1A9625DE64DB}"/>
              </a:ext>
            </a:extLst>
          </p:cNvPr>
          <p:cNvSpPr/>
          <p:nvPr/>
        </p:nvSpPr>
        <p:spPr>
          <a:xfrm>
            <a:off x="920304" y="2141232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선택해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277C038-9B1F-D1D5-FDC6-C58BBE1B67E1}"/>
              </a:ext>
            </a:extLst>
          </p:cNvPr>
          <p:cNvSpPr/>
          <p:nvPr/>
        </p:nvSpPr>
        <p:spPr>
          <a:xfrm>
            <a:off x="190650" y="27400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03A42C2-1624-86C4-6CD7-B7B493BDA5B8}"/>
              </a:ext>
            </a:extLst>
          </p:cNvPr>
          <p:cNvSpPr/>
          <p:nvPr/>
        </p:nvSpPr>
        <p:spPr>
          <a:xfrm>
            <a:off x="920304" y="274006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4DA8A63-12FE-752D-0829-94AB02A82806}"/>
              </a:ext>
            </a:extLst>
          </p:cNvPr>
          <p:cNvSpPr/>
          <p:nvPr/>
        </p:nvSpPr>
        <p:spPr>
          <a:xfrm>
            <a:off x="190650" y="244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연락처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A322D5D-B907-DC42-4F22-3F988C7251FB}"/>
              </a:ext>
            </a:extLst>
          </p:cNvPr>
          <p:cNvSpPr/>
          <p:nvPr/>
        </p:nvSpPr>
        <p:spPr>
          <a:xfrm>
            <a:off x="920304" y="24406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010-0000-0000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2F023C-BB39-4174-F1F9-05F5EAD566F6}"/>
              </a:ext>
            </a:extLst>
          </p:cNvPr>
          <p:cNvGrpSpPr/>
          <p:nvPr/>
        </p:nvGrpSpPr>
        <p:grpSpPr>
          <a:xfrm>
            <a:off x="3798670" y="1336305"/>
            <a:ext cx="98346" cy="4044927"/>
            <a:chOff x="6040210" y="2299892"/>
            <a:chExt cx="108000" cy="358563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A2788A6-F823-25DC-A96E-5721E1BD0707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2"/>
              <a:ext cx="108000" cy="35856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3D0712D-56F3-04DD-6CA0-4BC7C7E06DBB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9C4C8D-A0E5-D624-7D78-EDD2E345C3BD}"/>
              </a:ext>
            </a:extLst>
          </p:cNvPr>
          <p:cNvSpPr/>
          <p:nvPr/>
        </p:nvSpPr>
        <p:spPr>
          <a:xfrm>
            <a:off x="183183" y="385686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DE5225C-0797-09AD-FE89-CFD7546F49EF}"/>
              </a:ext>
            </a:extLst>
          </p:cNvPr>
          <p:cNvSpPr/>
          <p:nvPr/>
        </p:nvSpPr>
        <p:spPr>
          <a:xfrm>
            <a:off x="927771" y="3856493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6C60BB70-F414-B00D-5396-89B77E9ECDBF}"/>
              </a:ext>
            </a:extLst>
          </p:cNvPr>
          <p:cNvSpPr/>
          <p:nvPr/>
        </p:nvSpPr>
        <p:spPr>
          <a:xfrm>
            <a:off x="1015927" y="3900761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66E9205-2B57-4F6F-4DE6-14478968BA19}"/>
              </a:ext>
            </a:extLst>
          </p:cNvPr>
          <p:cNvSpPr/>
          <p:nvPr/>
        </p:nvSpPr>
        <p:spPr>
          <a:xfrm>
            <a:off x="1604839" y="3900761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F4AADC9-BFE3-3642-44B8-C3C1E7B5457A}"/>
              </a:ext>
            </a:extLst>
          </p:cNvPr>
          <p:cNvSpPr/>
          <p:nvPr/>
        </p:nvSpPr>
        <p:spPr>
          <a:xfrm>
            <a:off x="164273" y="1337644"/>
            <a:ext cx="354233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문의 내용에 대한 답변을 드리도록 하겠습니다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64662493-EDAC-9974-ADE1-72A057648155}"/>
              </a:ext>
            </a:extLst>
          </p:cNvPr>
          <p:cNvSpPr/>
          <p:nvPr/>
        </p:nvSpPr>
        <p:spPr>
          <a:xfrm>
            <a:off x="183183" y="415872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93A0F051-BFF1-8F26-D14E-C162C5415062}"/>
              </a:ext>
            </a:extLst>
          </p:cNvPr>
          <p:cNvSpPr/>
          <p:nvPr/>
        </p:nvSpPr>
        <p:spPr>
          <a:xfrm>
            <a:off x="927771" y="4158358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FC90A7D-6D9F-2B8D-708D-E0DF8BF93296}"/>
              </a:ext>
            </a:extLst>
          </p:cNvPr>
          <p:cNvSpPr/>
          <p:nvPr/>
        </p:nvSpPr>
        <p:spPr>
          <a:xfrm>
            <a:off x="1015927" y="4202626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A669AC6-40B3-8651-DA34-80B220AB466F}"/>
              </a:ext>
            </a:extLst>
          </p:cNvPr>
          <p:cNvSpPr/>
          <p:nvPr/>
        </p:nvSpPr>
        <p:spPr>
          <a:xfrm>
            <a:off x="1604839" y="4202626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4E8AEE5A-A872-3864-A90A-8D920220E838}"/>
              </a:ext>
            </a:extLst>
          </p:cNvPr>
          <p:cNvSpPr/>
          <p:nvPr/>
        </p:nvSpPr>
        <p:spPr>
          <a:xfrm>
            <a:off x="183183" y="444979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C299007-0F09-F26C-E219-896765486DEF}"/>
              </a:ext>
            </a:extLst>
          </p:cNvPr>
          <p:cNvSpPr/>
          <p:nvPr/>
        </p:nvSpPr>
        <p:spPr>
          <a:xfrm>
            <a:off x="927771" y="444942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2883BA0F-979F-3C3B-3EC6-5B5604B20497}"/>
              </a:ext>
            </a:extLst>
          </p:cNvPr>
          <p:cNvSpPr/>
          <p:nvPr/>
        </p:nvSpPr>
        <p:spPr>
          <a:xfrm>
            <a:off x="1015927" y="4493695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3AED230E-D514-175E-EE91-0CBBC4B5F1A5}"/>
              </a:ext>
            </a:extLst>
          </p:cNvPr>
          <p:cNvSpPr/>
          <p:nvPr/>
        </p:nvSpPr>
        <p:spPr>
          <a:xfrm>
            <a:off x="1604839" y="4493695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738DEE1-522B-E714-91FC-28CD714E269A}"/>
              </a:ext>
            </a:extLst>
          </p:cNvPr>
          <p:cNvSpPr/>
          <p:nvPr/>
        </p:nvSpPr>
        <p:spPr>
          <a:xfrm>
            <a:off x="183183" y="475166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05E58056-A6B7-A367-95C0-3FCF975B8967}"/>
              </a:ext>
            </a:extLst>
          </p:cNvPr>
          <p:cNvSpPr/>
          <p:nvPr/>
        </p:nvSpPr>
        <p:spPr>
          <a:xfrm>
            <a:off x="927771" y="4751292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B3DA8F25-2965-21D1-FF1E-F0A2992786C8}"/>
              </a:ext>
            </a:extLst>
          </p:cNvPr>
          <p:cNvSpPr/>
          <p:nvPr/>
        </p:nvSpPr>
        <p:spPr>
          <a:xfrm>
            <a:off x="1015927" y="4795560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3FB996D1-9AA7-8CAD-8B7F-6E4992408ADF}"/>
              </a:ext>
            </a:extLst>
          </p:cNvPr>
          <p:cNvSpPr/>
          <p:nvPr/>
        </p:nvSpPr>
        <p:spPr>
          <a:xfrm>
            <a:off x="1604839" y="4795560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96ED59A2-4E18-C459-DABE-2087AB97BCC5}"/>
              </a:ext>
            </a:extLst>
          </p:cNvPr>
          <p:cNvSpPr/>
          <p:nvPr/>
        </p:nvSpPr>
        <p:spPr>
          <a:xfrm>
            <a:off x="1580507" y="520392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60B5A7F4-ED19-1B7A-61DF-6EFD82DAF764}"/>
              </a:ext>
            </a:extLst>
          </p:cNvPr>
          <p:cNvSpPr/>
          <p:nvPr/>
        </p:nvSpPr>
        <p:spPr>
          <a:xfrm>
            <a:off x="1985473" y="52012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BE4349F8-1852-234D-52EC-B6019B5FED6A}"/>
              </a:ext>
            </a:extLst>
          </p:cNvPr>
          <p:cNvSpPr/>
          <p:nvPr/>
        </p:nvSpPr>
        <p:spPr>
          <a:xfrm>
            <a:off x="1984553" y="4934536"/>
            <a:ext cx="1710304" cy="1846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217080"/>
              </p:ext>
            </p:extLst>
          </p:nvPr>
        </p:nvGraphicFramePr>
        <p:xfrm>
          <a:off x="4096202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문의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413137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486102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413137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4861024" y="2141232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기타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4131370" y="27400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4861024" y="274006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4131370" y="244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연락처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4861024" y="24406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010-0000-0000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7730598" y="1336306"/>
            <a:ext cx="98346" cy="4044926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4123903" y="385686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4851370" y="3900761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4096201" y="1337644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문의 내용에 대한 답변을 드리도록 하겠습니다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5757547" y="5245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5887442" y="4193221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3958577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4931796" y="3151896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4B9354EF-7F30-3316-6E94-8C82DC683466}"/>
              </a:ext>
            </a:extLst>
          </p:cNvPr>
          <p:cNvSpPr/>
          <p:nvPr/>
        </p:nvSpPr>
        <p:spPr>
          <a:xfrm>
            <a:off x="6856794" y="480367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6" name="꺾인 연결선[E] 205">
            <a:extLst>
              <a:ext uri="{FF2B5EF4-FFF2-40B4-BE49-F238E27FC236}">
                <a16:creationId xmlns:a16="http://schemas.microsoft.com/office/drawing/2014/main" id="{33DADE89-067B-1424-856F-6A1EC130B345}"/>
              </a:ext>
            </a:extLst>
          </p:cNvPr>
          <p:cNvCxnSpPr>
            <a:cxnSpLocks/>
            <a:stCxn id="205" idx="1"/>
            <a:endCxn id="217" idx="0"/>
          </p:cNvCxnSpPr>
          <p:nvPr/>
        </p:nvCxnSpPr>
        <p:spPr>
          <a:xfrm rot="10800000" flipV="1">
            <a:off x="4286066" y="4893670"/>
            <a:ext cx="2570729" cy="95332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AF0CA4C-715E-AD9A-3E3C-9CF77EA40D7A}"/>
              </a:ext>
            </a:extLst>
          </p:cNvPr>
          <p:cNvSpPr/>
          <p:nvPr/>
        </p:nvSpPr>
        <p:spPr>
          <a:xfrm>
            <a:off x="6651733" y="48064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Google Shape;1694;p44">
            <a:extLst>
              <a:ext uri="{FF2B5EF4-FFF2-40B4-BE49-F238E27FC236}">
                <a16:creationId xmlns:a16="http://schemas.microsoft.com/office/drawing/2014/main" id="{906ADBB3-120C-0B0A-6BBC-6BDA0712D28D}"/>
              </a:ext>
            </a:extLst>
          </p:cNvPr>
          <p:cNvSpPr/>
          <p:nvPr/>
        </p:nvSpPr>
        <p:spPr>
          <a:xfrm>
            <a:off x="41856" y="58563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내용을 고객센터에 문의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A8087112-E07D-DD6A-8C2D-7F24B0DE5BFB}"/>
              </a:ext>
            </a:extLst>
          </p:cNvPr>
          <p:cNvSpPr/>
          <p:nvPr/>
        </p:nvSpPr>
        <p:spPr>
          <a:xfrm>
            <a:off x="817836" y="65067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84DE6C0D-BC51-F078-DE59-1F2176F98B4D}"/>
              </a:ext>
            </a:extLst>
          </p:cNvPr>
          <p:cNvSpPr/>
          <p:nvPr/>
        </p:nvSpPr>
        <p:spPr>
          <a:xfrm>
            <a:off x="1222802" y="65040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3A6B1A47-3C8F-60A0-20CA-8B87E8DDFF5B}"/>
              </a:ext>
            </a:extLst>
          </p:cNvPr>
          <p:cNvCxnSpPr>
            <a:cxnSpLocks/>
            <a:stCxn id="154" idx="1"/>
            <a:endCxn id="210" idx="0"/>
          </p:cNvCxnSpPr>
          <p:nvPr/>
        </p:nvCxnSpPr>
        <p:spPr>
          <a:xfrm rot="10800000" flipV="1">
            <a:off x="1141311" y="5293926"/>
            <a:ext cx="439197" cy="56239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Google Shape;1694;p44">
            <a:extLst>
              <a:ext uri="{FF2B5EF4-FFF2-40B4-BE49-F238E27FC236}">
                <a16:creationId xmlns:a16="http://schemas.microsoft.com/office/drawing/2014/main" id="{85A92B9D-06C7-D0C0-A5EF-A4E0912634AF}"/>
              </a:ext>
            </a:extLst>
          </p:cNvPr>
          <p:cNvSpPr/>
          <p:nvPr/>
        </p:nvSpPr>
        <p:spPr>
          <a:xfrm>
            <a:off x="3186611" y="58470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96A194-95A3-58BE-A137-43F70C307281}"/>
              </a:ext>
            </a:extLst>
          </p:cNvPr>
          <p:cNvSpPr/>
          <p:nvPr/>
        </p:nvSpPr>
        <p:spPr>
          <a:xfrm>
            <a:off x="3962591" y="64974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2F767988-CE06-851B-11B2-6C943DB539AA}"/>
              </a:ext>
            </a:extLst>
          </p:cNvPr>
          <p:cNvSpPr/>
          <p:nvPr/>
        </p:nvSpPr>
        <p:spPr>
          <a:xfrm>
            <a:off x="4367557" y="64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B57251A6-A6D3-CBF4-41D7-5B5A38EC6815}"/>
              </a:ext>
            </a:extLst>
          </p:cNvPr>
          <p:cNvCxnSpPr>
            <a:cxnSpLocks/>
            <a:stCxn id="218" idx="1"/>
            <a:endCxn id="226" idx="2"/>
          </p:cNvCxnSpPr>
          <p:nvPr/>
        </p:nvCxnSpPr>
        <p:spPr>
          <a:xfrm rot="10800000">
            <a:off x="3026759" y="5514455"/>
            <a:ext cx="935833" cy="107295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직사각형 229">
            <a:extLst>
              <a:ext uri="{FF2B5EF4-FFF2-40B4-BE49-F238E27FC236}">
                <a16:creationId xmlns:a16="http://schemas.microsoft.com/office/drawing/2014/main" id="{356B1C1C-2E5C-CAE3-BD58-0D641A6E8CFF}"/>
              </a:ext>
            </a:extLst>
          </p:cNvPr>
          <p:cNvSpPr/>
          <p:nvPr/>
        </p:nvSpPr>
        <p:spPr>
          <a:xfrm>
            <a:off x="7263354" y="48082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31" name="Google Shape;1694;p44">
            <a:extLst>
              <a:ext uri="{FF2B5EF4-FFF2-40B4-BE49-F238E27FC236}">
                <a16:creationId xmlns:a16="http://schemas.microsoft.com/office/drawing/2014/main" id="{6E3BACD2-4DE5-2351-67D6-630B38953A38}"/>
              </a:ext>
            </a:extLst>
          </p:cNvPr>
          <p:cNvSpPr/>
          <p:nvPr/>
        </p:nvSpPr>
        <p:spPr>
          <a:xfrm>
            <a:off x="5630037" y="584113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75A6E1D6-10AB-D794-6162-CB2F0D8F4DCB}"/>
              </a:ext>
            </a:extLst>
          </p:cNvPr>
          <p:cNvSpPr/>
          <p:nvPr/>
        </p:nvSpPr>
        <p:spPr>
          <a:xfrm>
            <a:off x="6406017" y="649154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95C201E9-24C2-4E9A-71A4-ED1437F2D082}"/>
              </a:ext>
            </a:extLst>
          </p:cNvPr>
          <p:cNvSpPr/>
          <p:nvPr/>
        </p:nvSpPr>
        <p:spPr>
          <a:xfrm>
            <a:off x="6810983" y="64888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10485CE0-39DB-F1DE-3E47-A0122A20206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 rot="5400000">
            <a:off x="6659980" y="5057763"/>
            <a:ext cx="852886" cy="713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8A074973-FAFB-394E-30DE-38E6AA22D3D7}"/>
              </a:ext>
            </a:extLst>
          </p:cNvPr>
          <p:cNvSpPr/>
          <p:nvPr/>
        </p:nvSpPr>
        <p:spPr>
          <a:xfrm>
            <a:off x="7637478" y="47923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0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2088905" y="679544"/>
            <a:ext cx="3899010" cy="597533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2224007" y="1556298"/>
            <a:ext cx="3549806" cy="29927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59037"/>
              </p:ext>
            </p:extLst>
          </p:nvPr>
        </p:nvGraphicFramePr>
        <p:xfrm>
          <a:off x="7858125" y="426720"/>
          <a:ext cx="2047875" cy="37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상태의 문의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입력한 답변을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업로드한 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36534"/>
              </p:ext>
            </p:extLst>
          </p:nvPr>
        </p:nvGraphicFramePr>
        <p:xfrm>
          <a:off x="2232233" y="782917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문의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2267401" y="163514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2997055" y="1635144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2267401" y="193900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2997055" y="193900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기타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2267401" y="253784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2997055" y="2537843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2267401" y="223842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연락처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2997055" y="2238426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010-0000-0000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5885205" y="1134082"/>
            <a:ext cx="79770" cy="5440631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2259934" y="365463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2987401" y="3698538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2232232" y="1135421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최대한 빠른 시일내에 문의 내용에 대한 답변을 드리도록 하겠습니다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3897055" y="63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4023473" y="3990998"/>
            <a:ext cx="171030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2094608" y="5018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3067827" y="2949673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C8A5807-4AB8-DD2F-D678-4DBB4EF346CF}"/>
              </a:ext>
            </a:extLst>
          </p:cNvPr>
          <p:cNvSpPr/>
          <p:nvPr/>
        </p:nvSpPr>
        <p:spPr>
          <a:xfrm>
            <a:off x="2224007" y="4601237"/>
            <a:ext cx="3549806" cy="122520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B4DF4CC-23E2-4618-2148-31141FEBBD80}"/>
              </a:ext>
            </a:extLst>
          </p:cNvPr>
          <p:cNvSpPr/>
          <p:nvPr/>
        </p:nvSpPr>
        <p:spPr>
          <a:xfrm>
            <a:off x="2267401" y="46506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9EC56F5-EA30-B2AD-5A3A-8DC664E11382}"/>
              </a:ext>
            </a:extLst>
          </p:cNvPr>
          <p:cNvSpPr/>
          <p:nvPr/>
        </p:nvSpPr>
        <p:spPr>
          <a:xfrm>
            <a:off x="2997055" y="4650667"/>
            <a:ext cx="2736722" cy="63698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고객님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고객센터입니다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여기서 이러시면 안됩니다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09493D-8DC2-4813-8C3E-7ED3E8C6325E}"/>
              </a:ext>
            </a:extLst>
          </p:cNvPr>
          <p:cNvSpPr/>
          <p:nvPr/>
        </p:nvSpPr>
        <p:spPr>
          <a:xfrm>
            <a:off x="2273699" y="532259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175E970-4870-96B3-8B60-4D6B79E87229}"/>
              </a:ext>
            </a:extLst>
          </p:cNvPr>
          <p:cNvSpPr/>
          <p:nvPr/>
        </p:nvSpPr>
        <p:spPr>
          <a:xfrm>
            <a:off x="3001166" y="5366498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.txt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D843BA2-4EC1-3582-D801-9E7F9E8F10CE}"/>
              </a:ext>
            </a:extLst>
          </p:cNvPr>
          <p:cNvSpPr/>
          <p:nvPr/>
        </p:nvSpPr>
        <p:spPr>
          <a:xfrm>
            <a:off x="4023473" y="5691443"/>
            <a:ext cx="171030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AE1B10-1776-E3A6-8E5F-2A5FA2D373A4}"/>
              </a:ext>
            </a:extLst>
          </p:cNvPr>
          <p:cNvSpPr/>
          <p:nvPr/>
        </p:nvSpPr>
        <p:spPr>
          <a:xfrm>
            <a:off x="5695283" y="44706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0BDE95-F5C0-8666-9C71-55CD226830A6}"/>
              </a:ext>
            </a:extLst>
          </p:cNvPr>
          <p:cNvSpPr/>
          <p:nvPr/>
        </p:nvSpPr>
        <p:spPr>
          <a:xfrm>
            <a:off x="2066456" y="46056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자유 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자유 게시판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98028"/>
              </p:ext>
            </p:extLst>
          </p:nvPr>
        </p:nvGraphicFramePr>
        <p:xfrm>
          <a:off x="7858125" y="426720"/>
          <a:ext cx="2047875" cy="590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자유게시판 목록 조회 및 글쓰기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상세를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 게시판 의 제목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작성자를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 중복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글쓰기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자유게시판에 등록된 전체 게시글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제목 값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게시글의 답변의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+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순으로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첨부된 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게시글을 등록한 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게시글을 등록한 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 게시판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53923"/>
              </p:ext>
            </p:extLst>
          </p:nvPr>
        </p:nvGraphicFramePr>
        <p:xfrm>
          <a:off x="362405" y="3017303"/>
          <a:ext cx="7197597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88847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63434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자유게시판은 질문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정보공유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토론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의견 교환 등의 글을 게시할 수 있습니다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글쓰기에서 첨부파일은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EB19912-7BF2-415A-D919-6963FC534637}"/>
              </a:ext>
            </a:extLst>
          </p:cNvPr>
          <p:cNvSpPr>
            <a:spLocks/>
          </p:cNvSpPr>
          <p:nvPr/>
        </p:nvSpPr>
        <p:spPr>
          <a:xfrm>
            <a:off x="155839" y="301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4E617-9E30-01F8-9ACE-7A46EE296B58}"/>
              </a:ext>
            </a:extLst>
          </p:cNvPr>
          <p:cNvSpPr>
            <a:spLocks/>
          </p:cNvSpPr>
          <p:nvPr/>
        </p:nvSpPr>
        <p:spPr>
          <a:xfrm>
            <a:off x="6840002" y="26573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752A936-114F-50E9-F4D0-B39165799045}"/>
              </a:ext>
            </a:extLst>
          </p:cNvPr>
          <p:cNvSpPr>
            <a:spLocks/>
          </p:cNvSpPr>
          <p:nvPr/>
        </p:nvSpPr>
        <p:spPr>
          <a:xfrm>
            <a:off x="1620665" y="317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8238BE4-726D-3EAE-1A06-5F19535808C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4DE1B58-EE05-F249-AD0D-1B8F8C424530}"/>
              </a:ext>
            </a:extLst>
          </p:cNvPr>
          <p:cNvSpPr>
            <a:spLocks/>
          </p:cNvSpPr>
          <p:nvPr/>
        </p:nvSpPr>
        <p:spPr>
          <a:xfrm>
            <a:off x="539999" y="2091167"/>
            <a:ext cx="133754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작성자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54CD8EF-3D9E-3526-36ED-0C42676BDE95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0FA4E9E-2798-F6BF-BB4B-8A3C15375F8A}"/>
              </a:ext>
            </a:extLst>
          </p:cNvPr>
          <p:cNvSpPr>
            <a:spLocks/>
          </p:cNvSpPr>
          <p:nvPr/>
        </p:nvSpPr>
        <p:spPr>
          <a:xfrm>
            <a:off x="1877545" y="2091167"/>
            <a:ext cx="26128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7801</TotalTime>
  <Words>4023</Words>
  <Application>Microsoft Office PowerPoint</Application>
  <PresentationFormat>A4 용지(210x297mm)</PresentationFormat>
  <Paragraphs>1065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 Semilight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33</cp:revision>
  <dcterms:created xsi:type="dcterms:W3CDTF">2024-10-08T00:49:16Z</dcterms:created>
  <dcterms:modified xsi:type="dcterms:W3CDTF">2024-11-14T09:05:11Z</dcterms:modified>
</cp:coreProperties>
</file>