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40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2184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593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메뉴명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ㅇㅇ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A44E46C-67BA-0377-79DA-4F7FD6F3603D}"/>
              </a:ext>
            </a:extLst>
          </p:cNvPr>
          <p:cNvSpPr/>
          <p:nvPr/>
        </p:nvSpPr>
        <p:spPr>
          <a:xfrm>
            <a:off x="367862" y="1431177"/>
            <a:ext cx="914400" cy="473973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146080D-5A8A-591A-C5D5-AA842E601EA2}"/>
              </a:ext>
            </a:extLst>
          </p:cNvPr>
          <p:cNvSpPr/>
          <p:nvPr/>
        </p:nvSpPr>
        <p:spPr>
          <a:xfrm>
            <a:off x="1593960" y="1772508"/>
            <a:ext cx="5952468" cy="4401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73A0420-1B75-0FF1-7100-F93BB09163FD}"/>
              </a:ext>
            </a:extLst>
          </p:cNvPr>
          <p:cNvSpPr/>
          <p:nvPr/>
        </p:nvSpPr>
        <p:spPr>
          <a:xfrm>
            <a:off x="1593960" y="2913870"/>
            <a:ext cx="5952468" cy="5353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추가정보 영역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748507B-106B-4A33-F0F8-7976BCF433E9}"/>
              </a:ext>
            </a:extLst>
          </p:cNvPr>
          <p:cNvSpPr/>
          <p:nvPr/>
        </p:nvSpPr>
        <p:spPr>
          <a:xfrm>
            <a:off x="1593960" y="3662321"/>
            <a:ext cx="5952468" cy="3126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결과값카운트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정렬기준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pagination, button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D8D5416-E352-021D-7E45-25C8EA6FCB0F}"/>
              </a:ext>
            </a:extLst>
          </p:cNvPr>
          <p:cNvSpPr/>
          <p:nvPr/>
        </p:nvSpPr>
        <p:spPr>
          <a:xfrm>
            <a:off x="1593960" y="4036751"/>
            <a:ext cx="5952468" cy="1784131"/>
          </a:xfrm>
          <a:prstGeom prst="roundRect">
            <a:avLst>
              <a:gd name="adj" fmla="val 311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(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D62B0E9-58F5-3915-A4E2-46C015BBBCB3}"/>
              </a:ext>
            </a:extLst>
          </p:cNvPr>
          <p:cNvSpPr/>
          <p:nvPr/>
        </p:nvSpPr>
        <p:spPr>
          <a:xfrm>
            <a:off x="1593960" y="5882623"/>
            <a:ext cx="5952468" cy="2918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EAFE80F-0264-EEA8-6A01-FCF4E2BB791E}"/>
              </a:ext>
            </a:extLst>
          </p:cNvPr>
          <p:cNvSpPr/>
          <p:nvPr/>
        </p:nvSpPr>
        <p:spPr>
          <a:xfrm>
            <a:off x="1593960" y="1456141"/>
            <a:ext cx="5952468" cy="2378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C7AB786-8E10-BA74-9676-ADE42D277C6A}"/>
              </a:ext>
            </a:extLst>
          </p:cNvPr>
          <p:cNvSpPr/>
          <p:nvPr/>
        </p:nvSpPr>
        <p:spPr>
          <a:xfrm>
            <a:off x="1593960" y="2279893"/>
            <a:ext cx="5952468" cy="5353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조건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894FEBF-9D26-CFD0-A89A-53E13FB8C74C}"/>
              </a:ext>
            </a:extLst>
          </p:cNvPr>
          <p:cNvSpPr/>
          <p:nvPr/>
        </p:nvSpPr>
        <p:spPr>
          <a:xfrm>
            <a:off x="0" y="424814"/>
            <a:ext cx="4030718" cy="3126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구매사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layout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6BE21D2-AC24-0BF5-B3DF-9335444103A0}"/>
              </a:ext>
            </a:extLst>
          </p:cNvPr>
          <p:cNvSpPr/>
          <p:nvPr/>
        </p:nvSpPr>
        <p:spPr>
          <a:xfrm>
            <a:off x="367862" y="6236235"/>
            <a:ext cx="7178566" cy="5353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4868A6F-886F-DE66-4B04-60A2D85EBC53}"/>
              </a:ext>
            </a:extLst>
          </p:cNvPr>
          <p:cNvSpPr/>
          <p:nvPr/>
        </p:nvSpPr>
        <p:spPr>
          <a:xfrm>
            <a:off x="367862" y="1034412"/>
            <a:ext cx="7178566" cy="3429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FF503170-0368-3909-CE9A-1DA47D08CCD0}"/>
              </a:ext>
            </a:extLst>
          </p:cNvPr>
          <p:cNvSpPr/>
          <p:nvPr/>
        </p:nvSpPr>
        <p:spPr>
          <a:xfrm>
            <a:off x="367862" y="848729"/>
            <a:ext cx="7178566" cy="1318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utility menu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9F75AA1-33A8-DD84-BC3A-A1B377460245}"/>
              </a:ext>
            </a:extLst>
          </p:cNvPr>
          <p:cNvSpPr/>
          <p:nvPr/>
        </p:nvSpPr>
        <p:spPr>
          <a:xfrm>
            <a:off x="7833656" y="848729"/>
            <a:ext cx="4547530" cy="143116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작성 형식</a:t>
            </a:r>
            <a:b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항목은 선택적으로 사용한다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화면설명 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현재 화면의 전체적인 기능을 서술한다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주문이력 에서는 사용자가 지정한 조건에 따라 주문 내역을 조회할 수 있습니다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pPr marL="228600" indent="-228600">
              <a:buAutoNum type="arabicPeriod"/>
            </a:pP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사용법 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간략한 기능 사용방법 서술</a:t>
            </a:r>
            <a:b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 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사용법에 대한 설명이 </a:t>
            </a:r>
            <a:r>
              <a:rPr kumimoji="1"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필요없는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경우 생략한다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pPr marL="228600" indent="-228600">
              <a:buAutoNum type="arabicPeriod"/>
            </a:pP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유의사항 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기능 사용시 유의사항 또는 제한사항 서술</a:t>
            </a:r>
            <a:b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 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최대 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년까지 검색이 가능합니다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3ED0AF5F-320E-0F02-9C9B-AC01D8EE7FE3}"/>
              </a:ext>
            </a:extLst>
          </p:cNvPr>
          <p:cNvSpPr/>
          <p:nvPr/>
        </p:nvSpPr>
        <p:spPr>
          <a:xfrm>
            <a:off x="7833656" y="3662321"/>
            <a:ext cx="4547530" cy="108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결과값 카운트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정렬기준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pagination, button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항목을 순차 가로 배열한다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결과값 카운트</a:t>
            </a:r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27F9A1B-48AA-78FB-F1A3-CE3B5D627956}"/>
              </a:ext>
            </a:extLst>
          </p:cNvPr>
          <p:cNvSpPr/>
          <p:nvPr/>
        </p:nvSpPr>
        <p:spPr>
          <a:xfrm>
            <a:off x="7833656" y="2430435"/>
            <a:ext cx="4547530" cy="108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 정의</a:t>
            </a:r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검색결과에 대한 부가 정보 </a:t>
            </a:r>
            <a:b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선입금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주문 총계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자재혁신재안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진행현황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기타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146</Words>
  <Application>Microsoft Macintosh PowerPoint</Application>
  <PresentationFormat>A4 용지(210x297mm)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DA41707</cp:lastModifiedBy>
  <cp:revision>3</cp:revision>
  <dcterms:created xsi:type="dcterms:W3CDTF">2024-10-08T00:49:16Z</dcterms:created>
  <dcterms:modified xsi:type="dcterms:W3CDTF">2024-11-07T07:23:06Z</dcterms:modified>
</cp:coreProperties>
</file>