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2" r:id="rId3"/>
    <p:sldId id="273" r:id="rId4"/>
    <p:sldId id="284" r:id="rId5"/>
    <p:sldId id="285" r:id="rId6"/>
    <p:sldId id="286" r:id="rId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83A0"/>
    <a:srgbClr val="CC0099"/>
    <a:srgbClr val="0000FF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259"/>
  </p:normalViewPr>
  <p:slideViewPr>
    <p:cSldViewPr snapToGrid="0">
      <p:cViewPr varScale="1">
        <p:scale>
          <a:sx n="119" d="100"/>
          <a:sy n="119" d="100"/>
        </p:scale>
        <p:origin x="2264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602F-A155-6BEA-DC65-D170F824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2698440-E704-84BA-EBD8-45633240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52699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618F-F1EA-B7AE-13DB-0A9D7FD4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A2AD989-A50F-54A6-B913-C17C1E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3AA8C-18E3-A119-777C-F028BC95B6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상품인수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1C0EA-1C5B-F23A-CD05-9E6C5814C9E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26E20F-F3C3-D161-BC71-285CAC7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27131"/>
              </p:ext>
            </p:extLst>
          </p:nvPr>
        </p:nvGraphicFramePr>
        <p:xfrm>
          <a:off x="7858125" y="426720"/>
          <a:ext cx="20478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화면이동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EE02DE1D-B4D5-BAA1-5A96-2949F49296A0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A5C74DDE-2BD4-9B29-EC4F-87DAA12BE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05024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8F9F71A4-06FF-4755-ADA3-B1C273829A11}"/>
              </a:ext>
            </a:extLst>
          </p:cNvPr>
          <p:cNvSpPr/>
          <p:nvPr/>
        </p:nvSpPr>
        <p:spPr>
          <a:xfrm>
            <a:off x="7192221" y="10792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F118A42B-7FD0-3FB1-AD58-653DC5AB6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486544"/>
              </p:ext>
            </p:extLst>
          </p:nvPr>
        </p:nvGraphicFramePr>
        <p:xfrm>
          <a:off x="2073605" y="1247629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24E1F5B-FB1E-AEC8-8C69-F9510B541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58021"/>
              </p:ext>
            </p:extLst>
          </p:nvPr>
        </p:nvGraphicFramePr>
        <p:xfrm>
          <a:off x="2867085" y="1247629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81C84C4A-4F8A-31AB-614C-556FD7F14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3074" y="1241735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8757900A-B299-C70B-8A17-C25DAC32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7779" y="1241735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39E9E762-CF1B-33C8-6430-8CB11BA854BD}"/>
              </a:ext>
            </a:extLst>
          </p:cNvPr>
          <p:cNvGraphicFramePr>
            <a:graphicFrameLocks noGrp="1"/>
          </p:cNvGraphicFramePr>
          <p:nvPr/>
        </p:nvGraphicFramePr>
        <p:xfrm>
          <a:off x="1932249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131E0DB-5180-C3E4-EC40-DB49DD87DD3A}"/>
              </a:ext>
            </a:extLst>
          </p:cNvPr>
          <p:cNvGraphicFramePr>
            <a:graphicFrameLocks noGrp="1"/>
          </p:cNvGraphicFramePr>
          <p:nvPr/>
        </p:nvGraphicFramePr>
        <p:xfrm>
          <a:off x="5173133" y="96037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737853-7C69-26E8-27DC-238A59674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30362"/>
              </p:ext>
            </p:extLst>
          </p:nvPr>
        </p:nvGraphicFramePr>
        <p:xfrm>
          <a:off x="3565367" y="96765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AB35D82-A473-62D8-BE30-05DC57E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806224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1498328-7BF8-0817-4D89-38AE71961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157062"/>
              </p:ext>
            </p:extLst>
          </p:nvPr>
        </p:nvGraphicFramePr>
        <p:xfrm>
          <a:off x="6925237" y="167877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24D1EA9C-C0D1-DBC0-DA0E-DB83DAD48E66}"/>
              </a:ext>
            </a:extLst>
          </p:cNvPr>
          <p:cNvGrpSpPr/>
          <p:nvPr/>
        </p:nvGrpSpPr>
        <p:grpSpPr>
          <a:xfrm>
            <a:off x="3820500" y="5798354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9B6AECD0-E940-652A-87CC-A74769AC43E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D53C24AD-2521-3EE1-70D6-A861BFF0AE7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73D0865D-63B4-EBE4-9CEF-D2BF7BA22676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80C974E1-038E-E8F2-0B8E-35702F2B4A67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F5C7C848-3EBE-5DC7-20C2-3C8D911E2C1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020FE761-AC84-E740-E080-C5505C9DE49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249E25AE-89E2-2689-460F-4E3ABD0AFDC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6090BBA5-1E84-FCD8-F701-6023C0AA855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546AB491-0A0F-D354-8768-29B260A01E9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AA6C08B0-37D3-B882-B658-F66A2A9E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08397"/>
              </p:ext>
            </p:extLst>
          </p:nvPr>
        </p:nvGraphicFramePr>
        <p:xfrm>
          <a:off x="1363694" y="1893699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C35506ED-5B26-29AA-FF7E-DD550A010808}"/>
              </a:ext>
            </a:extLst>
          </p:cNvPr>
          <p:cNvSpPr/>
          <p:nvPr/>
        </p:nvSpPr>
        <p:spPr>
          <a:xfrm>
            <a:off x="6213379" y="1672138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A242381F-845C-8FBE-9E0C-85B24FED5559}"/>
              </a:ext>
            </a:extLst>
          </p:cNvPr>
          <p:cNvSpPr txBox="1"/>
          <p:nvPr/>
        </p:nvSpPr>
        <p:spPr>
          <a:xfrm>
            <a:off x="1289074" y="159057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D9BE25FB-D7DB-EE76-54B2-A1A1782CB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37096"/>
              </p:ext>
            </p:extLst>
          </p:nvPr>
        </p:nvGraphicFramePr>
        <p:xfrm>
          <a:off x="1363693" y="5552067"/>
          <a:ext cx="6240617" cy="139553"/>
        </p:xfrm>
        <a:graphic>
          <a:graphicData uri="http://schemas.openxmlformats.org/drawingml/2006/table">
            <a:tbl>
              <a:tblPr/>
              <a:tblGrid>
                <a:gridCol w="62406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955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◀                                                                                                                                                                                                                                ▶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DEC2F26E-9128-E809-F2A4-D3417F3CD231}"/>
              </a:ext>
            </a:extLst>
          </p:cNvPr>
          <p:cNvSpPr/>
          <p:nvPr/>
        </p:nvSpPr>
        <p:spPr>
          <a:xfrm>
            <a:off x="3659821" y="1248194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1618E6B4-0E90-8A96-8678-EA7EA9E5BF60}"/>
              </a:ext>
            </a:extLst>
          </p:cNvPr>
          <p:cNvSpPr/>
          <p:nvPr/>
        </p:nvSpPr>
        <p:spPr>
          <a:xfrm>
            <a:off x="4032435" y="1248194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A251FEDA-9486-E10F-B3E9-5C085E2D9BEA}"/>
              </a:ext>
            </a:extLst>
          </p:cNvPr>
          <p:cNvSpPr/>
          <p:nvPr/>
        </p:nvSpPr>
        <p:spPr>
          <a:xfrm>
            <a:off x="4405049" y="1248194"/>
            <a:ext cx="343734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70D89F-0A59-3CFE-680C-E75B2CF18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50906"/>
              </p:ext>
            </p:extLst>
          </p:nvPr>
        </p:nvGraphicFramePr>
        <p:xfrm>
          <a:off x="1406592" y="1250701"/>
          <a:ext cx="622643" cy="178087"/>
        </p:xfrm>
        <a:graphic>
          <a:graphicData uri="http://schemas.openxmlformats.org/drawingml/2006/table">
            <a:tbl>
              <a:tblPr/>
              <a:tblGrid>
                <a:gridCol w="62264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주문일  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15233083-3935-32AB-B2D4-5489AB14713B}"/>
              </a:ext>
            </a:extLst>
          </p:cNvPr>
          <p:cNvSpPr/>
          <p:nvPr/>
        </p:nvSpPr>
        <p:spPr>
          <a:xfrm>
            <a:off x="5501521" y="1672138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F8C0A5-FE38-6695-0CC8-7DF8F39A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250" y="1889450"/>
            <a:ext cx="6251827" cy="926407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819BE26-55DC-C0C2-ED59-794D8B48E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74845"/>
              </p:ext>
            </p:extLst>
          </p:nvPr>
        </p:nvGraphicFramePr>
        <p:xfrm>
          <a:off x="7604312" y="1894571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E0BD6595-693C-3EC9-2EA2-8F555415DC26}"/>
              </a:ext>
            </a:extLst>
          </p:cNvPr>
          <p:cNvSpPr/>
          <p:nvPr/>
        </p:nvSpPr>
        <p:spPr>
          <a:xfrm>
            <a:off x="3220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85BB90EF-5A9A-1BE0-0ABF-7D71EEAD975C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6DFB4B-92BC-D44D-6CA0-024E68F59588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CA2C1A42-479E-2489-3FD0-744DF610FC5F}"/>
              </a:ext>
            </a:extLst>
          </p:cNvPr>
          <p:cNvSpPr/>
          <p:nvPr/>
        </p:nvSpPr>
        <p:spPr>
          <a:xfrm>
            <a:off x="1805317" y="16226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884D251-56A1-DE91-30EE-D245828CE4E5}"/>
              </a:ext>
            </a:extLst>
          </p:cNvPr>
          <p:cNvSpPr/>
          <p:nvPr/>
        </p:nvSpPr>
        <p:spPr>
          <a:xfrm>
            <a:off x="6098017" y="156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44EF919E-C190-BA03-ACD4-69FCA1006054}"/>
              </a:ext>
            </a:extLst>
          </p:cNvPr>
          <p:cNvSpPr/>
          <p:nvPr/>
        </p:nvSpPr>
        <p:spPr>
          <a:xfrm>
            <a:off x="3591900" y="5798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3A1E006-218F-B503-2772-5DDD309C6582}"/>
              </a:ext>
            </a:extLst>
          </p:cNvPr>
          <p:cNvSpPr/>
          <p:nvPr/>
        </p:nvSpPr>
        <p:spPr>
          <a:xfrm>
            <a:off x="7664825" y="15920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DCD8016C-553E-178A-1BFA-B4ECE2766464}"/>
              </a:ext>
            </a:extLst>
          </p:cNvPr>
          <p:cNvSpPr/>
          <p:nvPr/>
        </p:nvSpPr>
        <p:spPr>
          <a:xfrm>
            <a:off x="4199078" y="18150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898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7FF6-1CC9-9AC5-EB95-CE3326F1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085358-159A-791C-E718-B8ADD5B1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B5F5F-115F-F126-0DE1-C513A5F4CAE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F07B6-4280-AED3-64D3-AE2E2D066F87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7BB28-426F-5CF5-800E-4F0C5A6E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2288"/>
              </p:ext>
            </p:extLst>
          </p:nvPr>
        </p:nvGraphicFramePr>
        <p:xfrm>
          <a:off x="7858125" y="426720"/>
          <a:ext cx="2047875" cy="465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3722CD9C-213D-23BC-5E77-4F4B361FEE3A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4947E7B-DF1F-CAC4-4202-79F76880E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323929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E3B4AC6-DC79-FEBF-6CD6-C1CA46913BC7}"/>
              </a:ext>
            </a:extLst>
          </p:cNvPr>
          <p:cNvGraphicFramePr>
            <a:graphicFrameLocks noGrp="1"/>
          </p:cNvGraphicFramePr>
          <p:nvPr/>
        </p:nvGraphicFramePr>
        <p:xfrm>
          <a:off x="6925237" y="195494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81B38D48-F2F2-95B0-240D-8D10308B3CF8}"/>
              </a:ext>
            </a:extLst>
          </p:cNvPr>
          <p:cNvGrpSpPr/>
          <p:nvPr/>
        </p:nvGrpSpPr>
        <p:grpSpPr>
          <a:xfrm>
            <a:off x="3820500" y="6074523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ECE43140-D824-C583-1325-7985984EB63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D029CF58-1FC9-0FDA-8594-B61BCB2D0F2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72DAAE62-33EC-FD73-A76C-47BEAF7324DA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B2FBB1EF-85AC-0D9E-D8FE-993DE25E9D37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FEE2C69B-B651-9E81-FC80-730D69E6756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9AE9DFD2-FDAE-4425-0A07-6CD1270652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3187DC96-9869-B510-A5A9-A4D9274CB670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6AADFDF-4660-646C-96A3-13058CFEB63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16B9924C-CE8C-DA1E-1448-C0D9A18F5C8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823DC39A-FC1B-794D-6F08-39072E0ABF57}"/>
              </a:ext>
            </a:extLst>
          </p:cNvPr>
          <p:cNvGraphicFramePr>
            <a:graphicFrameLocks noGrp="1"/>
          </p:cNvGraphicFramePr>
          <p:nvPr/>
        </p:nvGraphicFramePr>
        <p:xfrm>
          <a:off x="1363694" y="2169868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테이블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D89844D3-C893-C989-5717-9CC9414FEB1D}"/>
              </a:ext>
            </a:extLst>
          </p:cNvPr>
          <p:cNvSpPr txBox="1"/>
          <p:nvPr/>
        </p:nvSpPr>
        <p:spPr>
          <a:xfrm>
            <a:off x="1289074" y="1866739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15A9FE4A-83ED-DE86-40A4-DD27BA091CA2}"/>
              </a:ext>
            </a:extLst>
          </p:cNvPr>
          <p:cNvGraphicFramePr>
            <a:graphicFrameLocks noGrp="1"/>
          </p:cNvGraphicFramePr>
          <p:nvPr/>
        </p:nvGraphicFramePr>
        <p:xfrm>
          <a:off x="7604312" y="2170740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8CDC71-B51C-719D-A758-04ECC288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117869"/>
              </p:ext>
            </p:extLst>
          </p:nvPr>
        </p:nvGraphicFramePr>
        <p:xfrm>
          <a:off x="1363694" y="898734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767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52029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사업장명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공급사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B8FB0F08-DD2F-176D-7229-DF5DFCD75F92}"/>
              </a:ext>
            </a:extLst>
          </p:cNvPr>
          <p:cNvSpPr/>
          <p:nvPr/>
        </p:nvSpPr>
        <p:spPr>
          <a:xfrm>
            <a:off x="7192221" y="122289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C506B6-DFB5-1D80-027E-DCCEEEE7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11412"/>
              </p:ext>
            </p:extLst>
          </p:nvPr>
        </p:nvGraphicFramePr>
        <p:xfrm>
          <a:off x="1932249" y="967007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D52D6F-A479-9C71-D787-D64AB244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03786"/>
              </p:ext>
            </p:extLst>
          </p:nvPr>
        </p:nvGraphicFramePr>
        <p:xfrm>
          <a:off x="3569281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7FE6C28-779C-FB80-0975-E48B969C2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17381"/>
              </p:ext>
            </p:extLst>
          </p:nvPr>
        </p:nvGraphicFramePr>
        <p:xfrm>
          <a:off x="4797924" y="1547135"/>
          <a:ext cx="622643" cy="178087"/>
        </p:xfrm>
        <a:graphic>
          <a:graphicData uri="http://schemas.openxmlformats.org/drawingml/2006/table">
            <a:tbl>
              <a:tblPr/>
              <a:tblGrid>
                <a:gridCol w="62264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주문일  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491345-ADC7-7CE4-E24D-BEB889B6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510365"/>
              </p:ext>
            </p:extLst>
          </p:nvPr>
        </p:nvGraphicFramePr>
        <p:xfrm>
          <a:off x="5490825" y="154259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FE1073-41EA-A9E6-A005-865DC623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383585"/>
              </p:ext>
            </p:extLst>
          </p:nvPr>
        </p:nvGraphicFramePr>
        <p:xfrm>
          <a:off x="6284305" y="154259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8DDB9211-C78C-E7C3-39E3-4DBE0029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94" y="1536698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B169A8D1-18FE-1C86-4B11-66B74032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4999" y="1536698"/>
            <a:ext cx="164242" cy="18852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98AF000-2ACC-4635-DBB1-FB754906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183790"/>
              </p:ext>
            </p:extLst>
          </p:nvPr>
        </p:nvGraphicFramePr>
        <p:xfrm>
          <a:off x="1932249" y="1550536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667E1A-0FF9-2007-CA06-C15E340E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23983"/>
              </p:ext>
            </p:extLst>
          </p:nvPr>
        </p:nvGraphicFramePr>
        <p:xfrm>
          <a:off x="3569281" y="154921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21B7B65-CEE4-EC03-D3B8-14ABBCA00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44789"/>
              </p:ext>
            </p:extLst>
          </p:nvPr>
        </p:nvGraphicFramePr>
        <p:xfrm>
          <a:off x="5173133" y="96037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27B12E-78B5-1E6F-C4A1-5373BF76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83754"/>
              </p:ext>
            </p:extLst>
          </p:nvPr>
        </p:nvGraphicFramePr>
        <p:xfrm>
          <a:off x="1932249" y="1251265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8E8D486-F6BE-7586-585C-1BC2A2D0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517514"/>
              </p:ext>
            </p:extLst>
          </p:nvPr>
        </p:nvGraphicFramePr>
        <p:xfrm>
          <a:off x="3569281" y="125126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373819E-8EF4-6DF5-FE2C-F88C9095F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93138"/>
              </p:ext>
            </p:extLst>
          </p:nvPr>
        </p:nvGraphicFramePr>
        <p:xfrm>
          <a:off x="5173133" y="1251265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A1970FCA-07B1-E0BC-B940-712C8E8975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5222"/>
          <a:stretch/>
        </p:blipFill>
        <p:spPr>
          <a:xfrm>
            <a:off x="1353079" y="2169868"/>
            <a:ext cx="6240618" cy="2440232"/>
          </a:xfrm>
          <a:prstGeom prst="rect">
            <a:avLst/>
          </a:prstGeom>
        </p:spPr>
      </p:pic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7BF63FBA-EB29-B521-7889-B060D3F4A302}"/>
              </a:ext>
            </a:extLst>
          </p:cNvPr>
          <p:cNvSpPr/>
          <p:nvPr/>
        </p:nvSpPr>
        <p:spPr>
          <a:xfrm>
            <a:off x="3220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30EFF249-7C73-B4F0-9820-6F2238C0AC45}"/>
              </a:ext>
            </a:extLst>
          </p:cNvPr>
          <p:cNvSpPr/>
          <p:nvPr/>
        </p:nvSpPr>
        <p:spPr>
          <a:xfrm>
            <a:off x="199072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268CA79C-02ED-E97A-4BDC-E2D5958E0B7F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54F477A7-87A2-3629-8799-0B4217F3DB55}"/>
              </a:ext>
            </a:extLst>
          </p:cNvPr>
          <p:cNvSpPr/>
          <p:nvPr/>
        </p:nvSpPr>
        <p:spPr>
          <a:xfrm>
            <a:off x="1810725" y="1905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B714E6BB-AF76-5922-3194-7BE65B8AE033}"/>
              </a:ext>
            </a:extLst>
          </p:cNvPr>
          <p:cNvSpPr/>
          <p:nvPr/>
        </p:nvSpPr>
        <p:spPr>
          <a:xfrm>
            <a:off x="3591900" y="6074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8246EF7B-E7D4-5117-4C92-73DDC4B5E55F}"/>
              </a:ext>
            </a:extLst>
          </p:cNvPr>
          <p:cNvSpPr/>
          <p:nvPr/>
        </p:nvSpPr>
        <p:spPr>
          <a:xfrm>
            <a:off x="7664825" y="1905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92B35EE2-9E90-2EA6-96D3-3C65623C90E4}"/>
              </a:ext>
            </a:extLst>
          </p:cNvPr>
          <p:cNvSpPr/>
          <p:nvPr/>
        </p:nvSpPr>
        <p:spPr>
          <a:xfrm>
            <a:off x="4199078" y="2074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3175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6248-C81E-8D71-7C5A-0F8C5EF2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E74AF04-6103-3E53-CB09-0F93DEFB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81EA0-50E6-C101-2E58-A1860B83D09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B8582-ECA7-9E2D-06B7-FD30172E77D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인수이력조회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E9D39A-4841-925E-C57C-597698D6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473760"/>
              </p:ext>
            </p:extLst>
          </p:nvPr>
        </p:nvGraphicFramePr>
        <p:xfrm>
          <a:off x="7858125" y="426720"/>
          <a:ext cx="2047875" cy="461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인수이력조회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E3756B87-3D6D-0302-1015-BBB545E63966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D23271-3556-6470-B633-1ED53EE1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11707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F40F1A85-42D6-2D0B-ACA1-6FCC515B3F08}"/>
              </a:ext>
            </a:extLst>
          </p:cNvPr>
          <p:cNvSpPr/>
          <p:nvPr/>
        </p:nvSpPr>
        <p:spPr>
          <a:xfrm>
            <a:off x="7192221" y="10792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9797140-4FBF-5116-C0F7-284E734C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86976"/>
              </p:ext>
            </p:extLst>
          </p:nvPr>
        </p:nvGraphicFramePr>
        <p:xfrm>
          <a:off x="3866709" y="1247629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158C2C6-4AC7-3C75-0AD7-B8100AD9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0142"/>
              </p:ext>
            </p:extLst>
          </p:nvPr>
        </p:nvGraphicFramePr>
        <p:xfrm>
          <a:off x="4660189" y="1247629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9E6ED28E-66BC-C85C-24E6-20594D12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178" y="1241735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02EFD0ED-5321-7457-CB58-1CAD3F80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883" y="1241735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14A4AD4-9439-9255-B9F8-10537A26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23437"/>
              </p:ext>
            </p:extLst>
          </p:nvPr>
        </p:nvGraphicFramePr>
        <p:xfrm>
          <a:off x="1932249" y="96037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F4A0352-37A6-025C-F0EA-162B2E9DD542}"/>
              </a:ext>
            </a:extLst>
          </p:cNvPr>
          <p:cNvGraphicFramePr>
            <a:graphicFrameLocks noGrp="1"/>
          </p:cNvGraphicFramePr>
          <p:nvPr/>
        </p:nvGraphicFramePr>
        <p:xfrm>
          <a:off x="5173133" y="96037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7A86755-01FA-CA0B-5A00-E851203BC912}"/>
              </a:ext>
            </a:extLst>
          </p:cNvPr>
          <p:cNvGraphicFramePr>
            <a:graphicFrameLocks noGrp="1"/>
          </p:cNvGraphicFramePr>
          <p:nvPr/>
        </p:nvGraphicFramePr>
        <p:xfrm>
          <a:off x="3565367" y="96765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BD3131DF-5844-3ACF-E4BA-1889255A7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322566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AA5F9E3-3724-441F-AE5C-ABDDDA84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878143"/>
              </p:ext>
            </p:extLst>
          </p:nvPr>
        </p:nvGraphicFramePr>
        <p:xfrm>
          <a:off x="6925237" y="168606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1814EE64-917A-C922-6D69-86DF50A851CB}"/>
              </a:ext>
            </a:extLst>
          </p:cNvPr>
          <p:cNvGrpSpPr/>
          <p:nvPr/>
        </p:nvGrpSpPr>
        <p:grpSpPr>
          <a:xfrm>
            <a:off x="3820500" y="5805641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DF7A4362-8807-7A26-9596-60B098CE086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E6DA0386-E118-070D-C9F8-101201726A36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5C99D899-391C-C181-02DC-4F04BC5879E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B7F537C6-495F-3D48-D129-DFAA36FB9AC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F136479-1997-7A2D-97B7-307F227DF2F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357BB610-5F6B-C40B-927A-7F0BA1F37AB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71C66BBD-5CE9-EA7F-9E31-AAD0012CB6B4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D34618B-ADAE-3667-9393-EF851C89E93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4618E161-E6F7-AC30-C156-ABDEA0741F37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DF63844D-980B-A3EF-AF81-7595FE20B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65587"/>
              </p:ext>
            </p:extLst>
          </p:nvPr>
        </p:nvGraphicFramePr>
        <p:xfrm>
          <a:off x="1363694" y="1900986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테이블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7B600AEE-3A7A-0958-7F35-C4615484FF8F}"/>
              </a:ext>
            </a:extLst>
          </p:cNvPr>
          <p:cNvSpPr txBox="1"/>
          <p:nvPr/>
        </p:nvSpPr>
        <p:spPr>
          <a:xfrm>
            <a:off x="1289074" y="159785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D74E46F-2B9F-2283-F272-B9822A0B5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8181"/>
              </p:ext>
            </p:extLst>
          </p:nvPr>
        </p:nvGraphicFramePr>
        <p:xfrm>
          <a:off x="3199696" y="1250701"/>
          <a:ext cx="622643" cy="178087"/>
        </p:xfrm>
        <a:graphic>
          <a:graphicData uri="http://schemas.openxmlformats.org/drawingml/2006/table">
            <a:tbl>
              <a:tblPr/>
              <a:tblGrid>
                <a:gridCol w="62264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주문일  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B877DB5-CD8B-1CAE-5B74-66F1E1F23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23437"/>
              </p:ext>
            </p:extLst>
          </p:nvPr>
        </p:nvGraphicFramePr>
        <p:xfrm>
          <a:off x="1932249" y="12502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82C72DAE-8357-E171-9384-6D5D0B018D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162"/>
          <a:stretch/>
        </p:blipFill>
        <p:spPr>
          <a:xfrm>
            <a:off x="1347364" y="1900986"/>
            <a:ext cx="6256946" cy="3657495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3C2BECB7-9FE0-A8A5-31FD-584A5D5B2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11969"/>
              </p:ext>
            </p:extLst>
          </p:nvPr>
        </p:nvGraphicFramePr>
        <p:xfrm>
          <a:off x="7604312" y="1901858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0FA2701D-160E-B58D-70BA-733F5EC1B557}"/>
              </a:ext>
            </a:extLst>
          </p:cNvPr>
          <p:cNvSpPr/>
          <p:nvPr/>
        </p:nvSpPr>
        <p:spPr>
          <a:xfrm>
            <a:off x="3220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051295AE-35A3-A7BC-1C6C-A7CC33A5B8B2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F12CC173-F8EC-DE0B-6A0D-4C5222D731B2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3698BC2-79EE-E54A-F338-3D125C05D8C7}"/>
              </a:ext>
            </a:extLst>
          </p:cNvPr>
          <p:cNvSpPr/>
          <p:nvPr/>
        </p:nvSpPr>
        <p:spPr>
          <a:xfrm>
            <a:off x="1805317" y="16226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5C683F4E-AF01-23B9-5578-2CED9F17716B}"/>
              </a:ext>
            </a:extLst>
          </p:cNvPr>
          <p:cNvSpPr/>
          <p:nvPr/>
        </p:nvSpPr>
        <p:spPr>
          <a:xfrm>
            <a:off x="3591900" y="5798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890CC9E9-2C07-07B6-D97E-39C62B58029F}"/>
              </a:ext>
            </a:extLst>
          </p:cNvPr>
          <p:cNvSpPr/>
          <p:nvPr/>
        </p:nvSpPr>
        <p:spPr>
          <a:xfrm>
            <a:off x="7664825" y="15920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7247FE54-2581-B668-024B-99837447E4D4}"/>
              </a:ext>
            </a:extLst>
          </p:cNvPr>
          <p:cNvSpPr/>
          <p:nvPr/>
        </p:nvSpPr>
        <p:spPr>
          <a:xfrm>
            <a:off x="4199078" y="18150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7731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634F-2840-5CCB-0DFC-2CDBFC27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BFA81CA-78E2-CCF0-3E82-D3E1A9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BB3E-76B4-C73B-5FCB-5EAFA6966ED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DA9E5-C88D-D2FE-DF42-22A42698B034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E97B8-7561-6E4A-9103-789A3C31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96945"/>
              </p:ext>
            </p:extLst>
          </p:nvPr>
        </p:nvGraphicFramePr>
        <p:xfrm>
          <a:off x="7858125" y="426720"/>
          <a:ext cx="20478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좌측메뉴 네비게이션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아코디언 메뉴로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메뉴 컬러로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주문이력조회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검색필터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검색조건은 기존과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영역과 조회 버튼영역을 구분하여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다운로드버튼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검색된 목록을 엑셀파일로 다운로드 되어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배수로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…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 프로세스와 동일하게 적용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1A5413D-9AA0-3E17-8792-CD4B97F2F5B9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지급조회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F1756C9-8C49-5519-EEE7-80577C8E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553316"/>
              </p:ext>
            </p:extLst>
          </p:nvPr>
        </p:nvGraphicFramePr>
        <p:xfrm>
          <a:off x="1363694" y="898734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305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65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909234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93DB8DAC-895A-854B-3777-E497573CBCFB}"/>
              </a:ext>
            </a:extLst>
          </p:cNvPr>
          <p:cNvSpPr/>
          <p:nvPr/>
        </p:nvSpPr>
        <p:spPr>
          <a:xfrm>
            <a:off x="7192221" y="107923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77C9C7F-E08A-C9F7-69B0-2F35AB8439D2}"/>
              </a:ext>
            </a:extLst>
          </p:cNvPr>
          <p:cNvGraphicFramePr>
            <a:graphicFrameLocks noGrp="1"/>
          </p:cNvGraphicFramePr>
          <p:nvPr/>
        </p:nvGraphicFramePr>
        <p:xfrm>
          <a:off x="5173133" y="960370"/>
          <a:ext cx="1826108" cy="171450"/>
        </p:xfrm>
        <a:graphic>
          <a:graphicData uri="http://schemas.openxmlformats.org/drawingml/2006/table">
            <a:tbl>
              <a:tblPr/>
              <a:tblGrid>
                <a:gridCol w="18261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262E257-8BEF-A9B9-6B64-06841566E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76842"/>
              </p:ext>
            </p:extLst>
          </p:nvPr>
        </p:nvGraphicFramePr>
        <p:xfrm>
          <a:off x="3565367" y="96765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611367A-89A3-007C-9E39-83CA51F70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36133"/>
              </p:ext>
            </p:extLst>
          </p:nvPr>
        </p:nvGraphicFramePr>
        <p:xfrm>
          <a:off x="87397" y="654291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856CD3E-4F34-F21D-5583-5D56E20A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89344"/>
              </p:ext>
            </p:extLst>
          </p:nvPr>
        </p:nvGraphicFramePr>
        <p:xfrm>
          <a:off x="6925237" y="168724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AC98DD7B-C2BE-F575-6118-895F9CF2BCF5}"/>
              </a:ext>
            </a:extLst>
          </p:cNvPr>
          <p:cNvGrpSpPr/>
          <p:nvPr/>
        </p:nvGrpSpPr>
        <p:grpSpPr>
          <a:xfrm>
            <a:off x="3820500" y="5806820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A2FDBCD2-5FE4-F17B-5788-611BC501EEE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5816E275-6650-40F8-7141-04B4A0BA582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87C50AE6-D518-1833-EC61-ADE2E37013E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7C6F627-F327-8685-CBEB-A59749377F5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7ED2C545-471B-2F0C-917D-E75F9AF6E14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42D2D4CC-47A4-5218-7404-088C49D2187E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90AE4475-40EA-A7FA-3C84-6DEDE009567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1DB69E1-32B3-20B7-73EF-743BA0F234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F0401690-367B-6AF8-107A-167C7A3CEEB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3B3FA62A-262E-5E43-77E8-C1AF0224F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88780"/>
              </p:ext>
            </p:extLst>
          </p:nvPr>
        </p:nvGraphicFramePr>
        <p:xfrm>
          <a:off x="1363694" y="1902165"/>
          <a:ext cx="6361643" cy="3797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164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3797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테이블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A02B9E8C-5A24-0198-C7EF-519EE16A06DD}"/>
              </a:ext>
            </a:extLst>
          </p:cNvPr>
          <p:cNvSpPr txBox="1"/>
          <p:nvPr/>
        </p:nvSpPr>
        <p:spPr>
          <a:xfrm>
            <a:off x="1289074" y="1599036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2F61696F-9993-C4D3-5BA1-2150E3926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03618"/>
              </p:ext>
            </p:extLst>
          </p:nvPr>
        </p:nvGraphicFramePr>
        <p:xfrm>
          <a:off x="1363693" y="5560533"/>
          <a:ext cx="6240617" cy="139553"/>
        </p:xfrm>
        <a:graphic>
          <a:graphicData uri="http://schemas.openxmlformats.org/drawingml/2006/table">
            <a:tbl>
              <a:tblPr/>
              <a:tblGrid>
                <a:gridCol w="62406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3955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◀                                                                                                                                                                                                                                ▶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0E6CD1-0612-33DA-9173-6A7ABBFDC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76842"/>
              </p:ext>
            </p:extLst>
          </p:nvPr>
        </p:nvGraphicFramePr>
        <p:xfrm>
          <a:off x="1927804" y="96765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B5F198-A2BC-DBED-E94B-39370F6E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8061"/>
              </p:ext>
            </p:extLst>
          </p:nvPr>
        </p:nvGraphicFramePr>
        <p:xfrm>
          <a:off x="1927804" y="12560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3DB969-FE0F-BE69-94D6-DAED4F22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320202"/>
              </p:ext>
            </p:extLst>
          </p:nvPr>
        </p:nvGraphicFramePr>
        <p:xfrm>
          <a:off x="2721284" y="125609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8" name="그래픽 7" descr="일일 일정표 단색으로 채워진">
            <a:extLst>
              <a:ext uri="{FF2B5EF4-FFF2-40B4-BE49-F238E27FC236}">
                <a16:creationId xmlns:a16="http://schemas.microsoft.com/office/drawing/2014/main" id="{9CFC0213-86D3-5EAA-ACD6-328C43995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87273" y="1250201"/>
            <a:ext cx="164242" cy="188524"/>
          </a:xfrm>
          <a:prstGeom prst="rect">
            <a:avLst/>
          </a:prstGeom>
        </p:spPr>
      </p:pic>
      <p:pic>
        <p:nvPicPr>
          <p:cNvPr id="9" name="그래픽 8" descr="일일 일정표 단색으로 채워진">
            <a:extLst>
              <a:ext uri="{FF2B5EF4-FFF2-40B4-BE49-F238E27FC236}">
                <a16:creationId xmlns:a16="http://schemas.microsoft.com/office/drawing/2014/main" id="{E8203ECE-6018-77CB-D324-B626E412F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978" y="1250201"/>
            <a:ext cx="164242" cy="188524"/>
          </a:xfrm>
          <a:prstGeom prst="rect">
            <a:avLst/>
          </a:prstGeom>
        </p:spPr>
      </p:pic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7E91ADCA-2C96-97F0-85E0-13A36887C5B0}"/>
              </a:ext>
            </a:extLst>
          </p:cNvPr>
          <p:cNvSpPr/>
          <p:nvPr/>
        </p:nvSpPr>
        <p:spPr>
          <a:xfrm>
            <a:off x="6213379" y="1680604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32A716-07FE-64F0-CA43-607446A55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441" y="1902164"/>
            <a:ext cx="6258869" cy="2606905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1952897-5A7B-EC51-7B9E-E0A12E6ED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06227"/>
              </p:ext>
            </p:extLst>
          </p:nvPr>
        </p:nvGraphicFramePr>
        <p:xfrm>
          <a:off x="7604312" y="1903037"/>
          <a:ext cx="121026" cy="3657495"/>
        </p:xfrm>
        <a:graphic>
          <a:graphicData uri="http://schemas.openxmlformats.org/drawingml/2006/table">
            <a:tbl>
              <a:tblPr/>
              <a:tblGrid>
                <a:gridCol w="1210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6574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6D88DA16-ADA5-6D5D-E113-C5D78BB0AC86}"/>
              </a:ext>
            </a:extLst>
          </p:cNvPr>
          <p:cNvSpPr/>
          <p:nvPr/>
        </p:nvSpPr>
        <p:spPr>
          <a:xfrm>
            <a:off x="32205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F31985A-6623-8796-ED91-EE4031716328}"/>
              </a:ext>
            </a:extLst>
          </p:cNvPr>
          <p:cNvSpPr/>
          <p:nvPr/>
        </p:nvSpPr>
        <p:spPr>
          <a:xfrm>
            <a:off x="1816728" y="5642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15EC9C7-43E2-B0B8-B4D2-EF7685531A47}"/>
              </a:ext>
            </a:extLst>
          </p:cNvPr>
          <p:cNvSpPr/>
          <p:nvPr/>
        </p:nvSpPr>
        <p:spPr>
          <a:xfrm>
            <a:off x="4617924" y="7803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5667B19A-3509-5630-02BB-53F2C4FD2EAC}"/>
              </a:ext>
            </a:extLst>
          </p:cNvPr>
          <p:cNvSpPr/>
          <p:nvPr/>
        </p:nvSpPr>
        <p:spPr>
          <a:xfrm>
            <a:off x="1805317" y="16226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F4AB5795-6AD5-A8A2-59B2-04ECF8546430}"/>
              </a:ext>
            </a:extLst>
          </p:cNvPr>
          <p:cNvSpPr/>
          <p:nvPr/>
        </p:nvSpPr>
        <p:spPr>
          <a:xfrm>
            <a:off x="6098017" y="15685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97A17D2C-C039-00DB-CF56-A72A8FA20953}"/>
              </a:ext>
            </a:extLst>
          </p:cNvPr>
          <p:cNvSpPr/>
          <p:nvPr/>
        </p:nvSpPr>
        <p:spPr>
          <a:xfrm>
            <a:off x="3591900" y="5798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418F6567-1C50-32BE-9B41-5933DC306931}"/>
              </a:ext>
            </a:extLst>
          </p:cNvPr>
          <p:cNvSpPr/>
          <p:nvPr/>
        </p:nvSpPr>
        <p:spPr>
          <a:xfrm>
            <a:off x="7664825" y="15920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3344E58-F4FC-FCAE-4825-55FBD6D6B322}"/>
              </a:ext>
            </a:extLst>
          </p:cNvPr>
          <p:cNvSpPr/>
          <p:nvPr/>
        </p:nvSpPr>
        <p:spPr>
          <a:xfrm>
            <a:off x="4199078" y="18150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6777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6350</TotalTime>
  <Words>739</Words>
  <Application>Microsoft Macintosh PowerPoint</Application>
  <PresentationFormat>A4 용지(210x297mm)</PresentationFormat>
  <Paragraphs>449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22</cp:revision>
  <dcterms:created xsi:type="dcterms:W3CDTF">2024-10-08T00:49:16Z</dcterms:created>
  <dcterms:modified xsi:type="dcterms:W3CDTF">2024-11-01T01:37:41Z</dcterms:modified>
</cp:coreProperties>
</file>