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99" r:id="rId3"/>
    <p:sldId id="338" r:id="rId4"/>
    <p:sldId id="347" r:id="rId5"/>
    <p:sldId id="342" r:id="rId6"/>
    <p:sldId id="343" r:id="rId7"/>
    <p:sldId id="348" r:id="rId8"/>
    <p:sldId id="344" r:id="rId9"/>
    <p:sldId id="346" r:id="rId10"/>
    <p:sldId id="349" r:id="rId11"/>
    <p:sldId id="350" r:id="rId12"/>
    <p:sldId id="351" r:id="rId13"/>
    <p:sldId id="352" r:id="rId14"/>
    <p:sldId id="353" r:id="rId15"/>
    <p:sldId id="357" r:id="rId16"/>
    <p:sldId id="358" r:id="rId17"/>
    <p:sldId id="359" r:id="rId18"/>
    <p:sldId id="360" r:id="rId19"/>
    <p:sldId id="302" r:id="rId20"/>
    <p:sldId id="268" r:id="rId21"/>
    <p:sldId id="354" r:id="rId22"/>
    <p:sldId id="341" r:id="rId23"/>
    <p:sldId id="356" r:id="rId24"/>
    <p:sldId id="355" r:id="rId25"/>
    <p:sldId id="361" r:id="rId26"/>
    <p:sldId id="362" r:id="rId27"/>
    <p:sldId id="363" r:id="rId28"/>
    <p:sldId id="364" r:id="rId29"/>
    <p:sldId id="365" r:id="rId30"/>
    <p:sldId id="339" r:id="rId31"/>
    <p:sldId id="337" r:id="rId32"/>
    <p:sldId id="369" r:id="rId33"/>
    <p:sldId id="370" r:id="rId34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4" autoAdjust="0"/>
    <p:restoredTop sz="96259"/>
  </p:normalViewPr>
  <p:slideViewPr>
    <p:cSldViewPr snapToGrid="0">
      <p:cViewPr>
        <p:scale>
          <a:sx n="119" d="100"/>
          <a:sy n="119" d="100"/>
        </p:scale>
        <p:origin x="920" y="10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110400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기능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footer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9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68687"/>
              </p:ext>
            </p:extLst>
          </p:nvPr>
        </p:nvGraphicFramePr>
        <p:xfrm>
          <a:off x="7858125" y="426720"/>
          <a:ext cx="2047875" cy="400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logo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 이용에 대한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주소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copy right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정보보호 고지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E57BC0A-C717-391F-CA36-9F0B3CCDDDC8}"/>
              </a:ext>
            </a:extLst>
          </p:cNvPr>
          <p:cNvSpPr>
            <a:spLocks/>
          </p:cNvSpPr>
          <p:nvPr/>
        </p:nvSpPr>
        <p:spPr>
          <a:xfrm>
            <a:off x="1630822" y="699830"/>
            <a:ext cx="6120000" cy="7849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1D09F96A-E63F-3103-AB2F-AC5B4AF15824}"/>
              </a:ext>
            </a:extLst>
          </p:cNvPr>
          <p:cNvSpPr>
            <a:spLocks/>
          </p:cNvSpPr>
          <p:nvPr/>
        </p:nvSpPr>
        <p:spPr>
          <a:xfrm>
            <a:off x="1731738" y="789986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CB9097CE-1E3A-92BA-6724-0CB4A9284761}"/>
              </a:ext>
            </a:extLst>
          </p:cNvPr>
          <p:cNvSpPr>
            <a:spLocks/>
          </p:cNvSpPr>
          <p:nvPr/>
        </p:nvSpPr>
        <p:spPr>
          <a:xfrm>
            <a:off x="3015334" y="781062"/>
            <a:ext cx="3377621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이용에 대한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E7975A52-93D5-F466-7E12-EB14F066639B}"/>
              </a:ext>
            </a:extLst>
          </p:cNvPr>
          <p:cNvSpPr>
            <a:spLocks/>
          </p:cNvSpPr>
          <p:nvPr/>
        </p:nvSpPr>
        <p:spPr>
          <a:xfrm>
            <a:off x="3015335" y="1105046"/>
            <a:ext cx="1617050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영역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15824C0-4FB6-1904-336A-34D623352963}"/>
              </a:ext>
            </a:extLst>
          </p:cNvPr>
          <p:cNvSpPr>
            <a:spLocks/>
          </p:cNvSpPr>
          <p:nvPr/>
        </p:nvSpPr>
        <p:spPr>
          <a:xfrm>
            <a:off x="10153" y="1620721"/>
            <a:ext cx="2160000" cy="9392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logo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logo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노출한다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메인 페이지로 이동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46ABFDA-8B7C-87C9-BDE4-211E9B1641BF}"/>
              </a:ext>
            </a:extLst>
          </p:cNvPr>
          <p:cNvCxnSpPr>
            <a:cxnSpLocks/>
            <a:stCxn id="22" idx="1"/>
            <a:endCxn id="18" idx="0"/>
          </p:cNvCxnSpPr>
          <p:nvPr/>
        </p:nvCxnSpPr>
        <p:spPr>
          <a:xfrm rot="10800000" flipV="1">
            <a:off x="1090154" y="924985"/>
            <a:ext cx="641585" cy="69573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CB6DF71-D79F-87B3-00AF-3B4B5E21AD53}"/>
              </a:ext>
            </a:extLst>
          </p:cNvPr>
          <p:cNvSpPr>
            <a:spLocks/>
          </p:cNvSpPr>
          <p:nvPr/>
        </p:nvSpPr>
        <p:spPr>
          <a:xfrm>
            <a:off x="4701402" y="1105046"/>
            <a:ext cx="1691553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right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2446803F-1BF1-CDB2-BB47-DECBE8DEF144}"/>
              </a:ext>
            </a:extLst>
          </p:cNvPr>
          <p:cNvSpPr>
            <a:spLocks/>
          </p:cNvSpPr>
          <p:nvPr/>
        </p:nvSpPr>
        <p:spPr>
          <a:xfrm>
            <a:off x="6505093" y="1105046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 고지 영역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84653DA-C54A-6EC9-8821-C716B9068FA8}"/>
              </a:ext>
            </a:extLst>
          </p:cNvPr>
          <p:cNvSpPr>
            <a:spLocks/>
          </p:cNvSpPr>
          <p:nvPr/>
        </p:nvSpPr>
        <p:spPr>
          <a:xfrm>
            <a:off x="4474745" y="2737662"/>
            <a:ext cx="2160000" cy="1230489"/>
          </a:xfrm>
          <a:prstGeom prst="roundRect">
            <a:avLst>
              <a:gd name="adj" fmla="val 604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정보보호 고지 영역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정보보호 고지 영역은 아래 요소로 구성된다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개인정보처리방침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개인정보처리방침 고지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개인정보처리방침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이메일무단수집거부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이메일 무단 수집거부 고지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이메일무단수집거부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5E1FA17-0FB0-A65A-0816-CBDAD1A32D72}"/>
              </a:ext>
            </a:extLst>
          </p:cNvPr>
          <p:cNvSpPr>
            <a:spLocks/>
          </p:cNvSpPr>
          <p:nvPr/>
        </p:nvSpPr>
        <p:spPr>
          <a:xfrm>
            <a:off x="4466119" y="1641628"/>
            <a:ext cx="2160000" cy="9392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copy right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사이트 권리에 대해 노출한다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F126D82C-8256-B7AF-C0BE-34A7CCF26B7A}"/>
              </a:ext>
            </a:extLst>
          </p:cNvPr>
          <p:cNvSpPr>
            <a:spLocks/>
          </p:cNvSpPr>
          <p:nvPr/>
        </p:nvSpPr>
        <p:spPr>
          <a:xfrm>
            <a:off x="2238136" y="1641628"/>
            <a:ext cx="2160000" cy="9392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주소 영역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제공자의 사업장 주소를 노출한다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6F930F63-2C88-DA92-813E-2193E20D8751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 rot="5400000">
            <a:off x="3430581" y="1248349"/>
            <a:ext cx="280834" cy="5057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117DA6CD-CD03-FAB4-38A1-54E6156906A2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5400000">
            <a:off x="5406232" y="1500681"/>
            <a:ext cx="280834" cy="10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E8D64DE-8E11-F0C0-957A-B8FD0FB19E1B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rot="5400000">
            <a:off x="5878100" y="2131691"/>
            <a:ext cx="1977861" cy="46457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54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94167"/>
              </p:ext>
            </p:extLst>
          </p:nvPr>
        </p:nvGraphicFramePr>
        <p:xfrm>
          <a:off x="7858125" y="426720"/>
          <a:ext cx="2047875" cy="427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사이트 이용에 대한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물품공급기본계약서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특별계약서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윤리서약서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고객의소리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안내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화면공유상담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신규상품제안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E57BC0A-C717-391F-CA36-9F0B3CCDDDC8}"/>
              </a:ext>
            </a:extLst>
          </p:cNvPr>
          <p:cNvSpPr>
            <a:spLocks/>
          </p:cNvSpPr>
          <p:nvPr/>
        </p:nvSpPr>
        <p:spPr>
          <a:xfrm>
            <a:off x="1630822" y="699830"/>
            <a:ext cx="6120000" cy="7849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1D09F96A-E63F-3103-AB2F-AC5B4AF15824}"/>
              </a:ext>
            </a:extLst>
          </p:cNvPr>
          <p:cNvSpPr>
            <a:spLocks/>
          </p:cNvSpPr>
          <p:nvPr/>
        </p:nvSpPr>
        <p:spPr>
          <a:xfrm>
            <a:off x="1731738" y="789986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CB9097CE-1E3A-92BA-6724-0CB4A9284761}"/>
              </a:ext>
            </a:extLst>
          </p:cNvPr>
          <p:cNvSpPr>
            <a:spLocks/>
          </p:cNvSpPr>
          <p:nvPr/>
        </p:nvSpPr>
        <p:spPr>
          <a:xfrm>
            <a:off x="3015334" y="781062"/>
            <a:ext cx="3377621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이용에 대한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E7975A52-93D5-F466-7E12-EB14F066639B}"/>
              </a:ext>
            </a:extLst>
          </p:cNvPr>
          <p:cNvSpPr>
            <a:spLocks/>
          </p:cNvSpPr>
          <p:nvPr/>
        </p:nvSpPr>
        <p:spPr>
          <a:xfrm>
            <a:off x="3015335" y="1105046"/>
            <a:ext cx="1617050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영역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CCB6DF71-D79F-87B3-00AF-3B4B5E21AD53}"/>
              </a:ext>
            </a:extLst>
          </p:cNvPr>
          <p:cNvSpPr>
            <a:spLocks/>
          </p:cNvSpPr>
          <p:nvPr/>
        </p:nvSpPr>
        <p:spPr>
          <a:xfrm>
            <a:off x="4701402" y="1105046"/>
            <a:ext cx="1691553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right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4" name="모서리가 둥근 직사각형 10">
            <a:extLst>
              <a:ext uri="{FF2B5EF4-FFF2-40B4-BE49-F238E27FC236}">
                <a16:creationId xmlns:a16="http://schemas.microsoft.com/office/drawing/2014/main" id="{2446803F-1BF1-CDB2-BB47-DECBE8DEF144}"/>
              </a:ext>
            </a:extLst>
          </p:cNvPr>
          <p:cNvSpPr>
            <a:spLocks/>
          </p:cNvSpPr>
          <p:nvPr/>
        </p:nvSpPr>
        <p:spPr>
          <a:xfrm>
            <a:off x="6505093" y="1105046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 고지 영역</a:t>
            </a: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C99B7906-5876-BC7D-10CF-B4A3CBCD6567}"/>
              </a:ext>
            </a:extLst>
          </p:cNvPr>
          <p:cNvSpPr>
            <a:spLocks/>
          </p:cNvSpPr>
          <p:nvPr/>
        </p:nvSpPr>
        <p:spPr>
          <a:xfrm>
            <a:off x="39577" y="1614393"/>
            <a:ext cx="2160000" cy="49676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사이트 이용에 대한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사이트 이용에 대한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사이트 특성에 맞게 개별 정의한다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BD94AC6F-B6CC-3ACF-E5A6-41E8B8033D70}"/>
              </a:ext>
            </a:extLst>
          </p:cNvPr>
          <p:cNvCxnSpPr>
            <a:cxnSpLocks/>
            <a:stCxn id="26" idx="1"/>
            <a:endCxn id="50" idx="0"/>
          </p:cNvCxnSpPr>
          <p:nvPr/>
        </p:nvCxnSpPr>
        <p:spPr>
          <a:xfrm rot="10800000" flipV="1">
            <a:off x="1119578" y="916061"/>
            <a:ext cx="1895757" cy="69833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214E39F-8394-570E-528A-212C2D5C5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14380"/>
              </p:ext>
            </p:extLst>
          </p:nvPr>
        </p:nvGraphicFramePr>
        <p:xfrm>
          <a:off x="1269355" y="2262777"/>
          <a:ext cx="6526656" cy="11161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35800">
                  <a:extLst>
                    <a:ext uri="{9D8B030D-6E8A-4147-A177-3AD203B41FA5}">
                      <a16:colId xmlns:a16="http://schemas.microsoft.com/office/drawing/2014/main" val="1366251830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668585422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878070023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4039099643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2112161765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1750455987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4082249773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1555642893"/>
                    </a:ext>
                  </a:extLst>
                </a:gridCol>
                <a:gridCol w="748857">
                  <a:extLst>
                    <a:ext uri="{9D8B030D-6E8A-4147-A177-3AD203B41FA5}">
                      <a16:colId xmlns:a16="http://schemas.microsoft.com/office/drawing/2014/main" val="1772650672"/>
                    </a:ext>
                  </a:extLst>
                </a:gridCol>
              </a:tblGrid>
              <a:tr h="275158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물품공급기본계약서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특별계약서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윤리서약서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신규고객결제안내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고객의 소리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담당자 안내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화면공유상담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신규상품제안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87580"/>
                  </a:ext>
                </a:extLst>
              </a:tr>
              <a:tr h="290674">
                <a:tc>
                  <a:txBody>
                    <a:bodyPr/>
                    <a:lstStyle/>
                    <a:p>
                      <a:pPr rtl="0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일반공급사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14575"/>
                  </a:ext>
                </a:extLst>
              </a:tr>
              <a:tr h="2751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OKSafety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61213"/>
                  </a:ext>
                </a:extLst>
              </a:tr>
              <a:tr h="275158">
                <a:tc>
                  <a:txBody>
                    <a:bodyPr/>
                    <a:lstStyle/>
                    <a:p>
                      <a:pPr rtl="0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홈앤서비스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26163"/>
                  </a:ext>
                </a:extLst>
              </a:tr>
            </a:tbl>
          </a:graphicData>
        </a:graphic>
      </p:graphicFrame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0C7B853A-3EB1-D524-1388-878C28BA9BBE}"/>
              </a:ext>
            </a:extLst>
          </p:cNvPr>
          <p:cNvSpPr>
            <a:spLocks/>
          </p:cNvSpPr>
          <p:nvPr/>
        </p:nvSpPr>
        <p:spPr>
          <a:xfrm>
            <a:off x="1804464" y="2860057"/>
            <a:ext cx="2160000" cy="44829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OKsafety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의 사용자에게는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이용을 대한  계약서를 요구되지 않는다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B1462DB-21DE-D040-7DA6-6FEC38FD0FAC}"/>
              </a:ext>
            </a:extLst>
          </p:cNvPr>
          <p:cNvSpPr>
            <a:spLocks/>
          </p:cNvSpPr>
          <p:nvPr/>
        </p:nvSpPr>
        <p:spPr>
          <a:xfrm>
            <a:off x="4092980" y="2565400"/>
            <a:ext cx="668206" cy="749107"/>
          </a:xfrm>
          <a:prstGeom prst="roundRect">
            <a:avLst>
              <a:gd name="adj" fmla="val 15679"/>
            </a:avLst>
          </a:prstGeom>
          <a:solidFill>
            <a:srgbClr val="FFFFFF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600" b="0" i="0" u="none" strike="noStrike" dirty="0">
              <a:solidFill>
                <a:srgbClr val="3F3F3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433D59D-0B0A-EA69-84B4-7FCFEC4CC879}"/>
              </a:ext>
            </a:extLst>
          </p:cNvPr>
          <p:cNvSpPr>
            <a:spLocks/>
          </p:cNvSpPr>
          <p:nvPr/>
        </p:nvSpPr>
        <p:spPr>
          <a:xfrm>
            <a:off x="3347083" y="3757730"/>
            <a:ext cx="2160000" cy="617985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 latinLnBrk="1">
              <a:buNone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신규고객결제안내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menu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는 아래 사유로 삭제한다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228600" indent="-228600" algn="l" latinLnBrk="1">
              <a:buAutoNum type="arabicPeriod"/>
            </a:pPr>
            <a:r>
              <a:rPr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비구현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menu</a:t>
            </a:r>
          </a:p>
          <a:p>
            <a:pPr marL="228600" indent="-228600" algn="l" latinLnBrk="1">
              <a:buAutoNum type="arabicPeriod"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해당 기능에 대한 요구사항 없음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28600" indent="-228600" algn="l" latinLnBrk="1">
              <a:buAutoNum type="arabicPeriod"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기능에 대한 이력 없음</a:t>
            </a:r>
            <a:endParaRPr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10C406C0-DF6D-E5E0-7EA8-FD43D8203B5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rot="5400000">
            <a:off x="4205472" y="3536118"/>
            <a:ext cx="443223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[E] 53">
            <a:extLst>
              <a:ext uri="{FF2B5EF4-FFF2-40B4-BE49-F238E27FC236}">
                <a16:creationId xmlns:a16="http://schemas.microsoft.com/office/drawing/2014/main" id="{BBB36FCA-18EC-2C95-4430-1F2F07F721D5}"/>
              </a:ext>
            </a:extLst>
          </p:cNvPr>
          <p:cNvCxnSpPr>
            <a:cxnSpLocks/>
            <a:stCxn id="50" idx="2"/>
            <a:endCxn id="9" idx="1"/>
          </p:cNvCxnSpPr>
          <p:nvPr/>
        </p:nvCxnSpPr>
        <p:spPr>
          <a:xfrm rot="16200000" flipH="1">
            <a:off x="839620" y="2391116"/>
            <a:ext cx="709692" cy="14977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0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556245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기능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SNB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02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모서리가 둥근 직사각형 7">
            <a:extLst>
              <a:ext uri="{FF2B5EF4-FFF2-40B4-BE49-F238E27FC236}">
                <a16:creationId xmlns:a16="http://schemas.microsoft.com/office/drawing/2014/main" id="{8B0E6894-F502-A277-D6F8-55D63C6A74E7}"/>
              </a:ext>
            </a:extLst>
          </p:cNvPr>
          <p:cNvSpPr>
            <a:spLocks/>
          </p:cNvSpPr>
          <p:nvPr/>
        </p:nvSpPr>
        <p:spPr>
          <a:xfrm>
            <a:off x="1695932" y="3110696"/>
            <a:ext cx="681242" cy="3008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69615"/>
              </p:ext>
            </p:extLst>
          </p:nvPr>
        </p:nvGraphicFramePr>
        <p:xfrm>
          <a:off x="7858125" y="426720"/>
          <a:ext cx="2047875" cy="401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Quick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연락처 안내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floating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height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floating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bar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15824C0-4FB6-1904-336A-34D623352963}"/>
              </a:ext>
            </a:extLst>
          </p:cNvPr>
          <p:cNvSpPr>
            <a:spLocks/>
          </p:cNvSpPr>
          <p:nvPr/>
        </p:nvSpPr>
        <p:spPr>
          <a:xfrm>
            <a:off x="4387439" y="1773860"/>
            <a:ext cx="2160000" cy="1443213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Quick menu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주요 메뉴의 링크를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SNB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영역에서 상시 제공한다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floating bar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메뉴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해당 메뉴와 연결된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label :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사이트별 특성에 맞게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제공한다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사이트별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quick menu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는 개별 정의한다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종류의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동이한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quick menu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제공한다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이후 사용자 요청을 반영하여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추가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 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</p:txBody>
      </p:sp>
      <p:sp>
        <p:nvSpPr>
          <p:cNvPr id="3" name="모서리가 둥근 직사각형 7">
            <a:extLst>
              <a:ext uri="{FF2B5EF4-FFF2-40B4-BE49-F238E27FC236}">
                <a16:creationId xmlns:a16="http://schemas.microsoft.com/office/drawing/2014/main" id="{0256FFAF-A001-686A-D21D-0C5B2AB04157}"/>
              </a:ext>
            </a:extLst>
          </p:cNvPr>
          <p:cNvSpPr>
            <a:spLocks/>
          </p:cNvSpPr>
          <p:nvPr/>
        </p:nvSpPr>
        <p:spPr>
          <a:xfrm>
            <a:off x="6752570" y="1521608"/>
            <a:ext cx="681242" cy="28482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10">
            <a:extLst>
              <a:ext uri="{FF2B5EF4-FFF2-40B4-BE49-F238E27FC236}">
                <a16:creationId xmlns:a16="http://schemas.microsoft.com/office/drawing/2014/main" id="{142D5B50-59EA-A17B-8F6C-362B17B8963E}"/>
              </a:ext>
            </a:extLst>
          </p:cNvPr>
          <p:cNvSpPr>
            <a:spLocks/>
          </p:cNvSpPr>
          <p:nvPr/>
        </p:nvSpPr>
        <p:spPr>
          <a:xfrm>
            <a:off x="6826340" y="1737871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6" name="모서리가 둥근 직사각형 10">
            <a:extLst>
              <a:ext uri="{FF2B5EF4-FFF2-40B4-BE49-F238E27FC236}">
                <a16:creationId xmlns:a16="http://schemas.microsoft.com/office/drawing/2014/main" id="{9428101D-8B95-F691-361F-6DF0623E2D85}"/>
              </a:ext>
            </a:extLst>
          </p:cNvPr>
          <p:cNvSpPr>
            <a:spLocks/>
          </p:cNvSpPr>
          <p:nvPr/>
        </p:nvSpPr>
        <p:spPr>
          <a:xfrm>
            <a:off x="6826340" y="3272818"/>
            <a:ext cx="532744" cy="46567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담당자 연락처 안내</a:t>
            </a:r>
          </a:p>
        </p:txBody>
      </p:sp>
      <p:sp>
        <p:nvSpPr>
          <p:cNvPr id="7" name="모서리가 둥근 직사각형 10">
            <a:extLst>
              <a:ext uri="{FF2B5EF4-FFF2-40B4-BE49-F238E27FC236}">
                <a16:creationId xmlns:a16="http://schemas.microsoft.com/office/drawing/2014/main" id="{E042DB97-3D16-D9EB-3A95-64AFF25113A7}"/>
              </a:ext>
            </a:extLst>
          </p:cNvPr>
          <p:cNvSpPr>
            <a:spLocks/>
          </p:cNvSpPr>
          <p:nvPr/>
        </p:nvSpPr>
        <p:spPr>
          <a:xfrm>
            <a:off x="6826340" y="3763013"/>
            <a:ext cx="532744" cy="46567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75C54D0-98E9-08F8-E583-2A20D7795397}"/>
              </a:ext>
            </a:extLst>
          </p:cNvPr>
          <p:cNvSpPr>
            <a:spLocks/>
          </p:cNvSpPr>
          <p:nvPr/>
        </p:nvSpPr>
        <p:spPr>
          <a:xfrm>
            <a:off x="4399792" y="5643577"/>
            <a:ext cx="2160000" cy="690692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Top 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최상단으로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화면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focus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최상단으로 이동시킨다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	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9BF4028D-9A43-CDB8-86B7-2BE851BA6929}"/>
              </a:ext>
            </a:extLst>
          </p:cNvPr>
          <p:cNvSpPr>
            <a:spLocks/>
          </p:cNvSpPr>
          <p:nvPr/>
        </p:nvSpPr>
        <p:spPr>
          <a:xfrm>
            <a:off x="4387439" y="4102903"/>
            <a:ext cx="2160000" cy="139823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연락처 안내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해당 고객사의 공사 유형과 연결된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운영사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담당자의 연락처를 노출한다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mouse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hover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click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이벤트 발생 시  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담당자 연락처 안내 영역 노출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이벤트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미발생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 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담당자 연락처 안내 영역 숨김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호출값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담당자명 값 호출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text 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대표번호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1600-3280”</a:t>
            </a:r>
          </a:p>
          <a:p>
            <a:pPr marL="685800" lvl="1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이메일 주소 값 호출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B1389363-7A5C-DE71-E2BA-D95D5DD9D164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6559792" y="3995847"/>
            <a:ext cx="266548" cy="199307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FB88292E-8EBF-D6AD-1908-2DAF6B9C4499}"/>
              </a:ext>
            </a:extLst>
          </p:cNvPr>
          <p:cNvCxnSpPr>
            <a:cxnSpLocks/>
            <a:stCxn id="6" idx="1"/>
            <a:endCxn id="9" idx="0"/>
          </p:cNvCxnSpPr>
          <p:nvPr/>
        </p:nvCxnSpPr>
        <p:spPr>
          <a:xfrm rot="10800000" flipV="1">
            <a:off x="5467440" y="3505653"/>
            <a:ext cx="1358901" cy="59725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46ABFDA-8B7C-87C9-BDE4-211E9B1641BF}"/>
              </a:ext>
            </a:extLst>
          </p:cNvPr>
          <p:cNvCxnSpPr>
            <a:cxnSpLocks/>
            <a:stCxn id="4" idx="1"/>
            <a:endCxn id="18" idx="3"/>
          </p:cNvCxnSpPr>
          <p:nvPr/>
        </p:nvCxnSpPr>
        <p:spPr>
          <a:xfrm rot="10800000" flipV="1">
            <a:off x="6547440" y="2493081"/>
            <a:ext cx="278901" cy="238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7AD88568-C5B1-3933-82A3-276B43A0E9B0}"/>
              </a:ext>
            </a:extLst>
          </p:cNvPr>
          <p:cNvSpPr>
            <a:spLocks/>
          </p:cNvSpPr>
          <p:nvPr/>
        </p:nvSpPr>
        <p:spPr>
          <a:xfrm>
            <a:off x="4399792" y="493873"/>
            <a:ext cx="2160000" cy="64972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SNB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구현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floating</a:t>
            </a:r>
            <a:r>
              <a:rPr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bar</a:t>
            </a:r>
          </a:p>
          <a:p>
            <a:pPr marL="228600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floating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범위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content height 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 설계 참조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50" charset="-127"/>
            </a:endParaRPr>
          </a:p>
          <a:p>
            <a:pPr marL="228600" indent="-228600">
              <a:buAutoNum type="arabicPeriod"/>
            </a:pPr>
            <a:endParaRPr lang="en-US" altLang="ko-KR" sz="6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965BEB2-4028-881F-4D1B-DFCDC1140AAD}"/>
              </a:ext>
            </a:extLst>
          </p:cNvPr>
          <p:cNvCxnSpPr>
            <a:cxnSpLocks/>
            <a:stCxn id="3" idx="0"/>
            <a:endCxn id="41" idx="3"/>
          </p:cNvCxnSpPr>
          <p:nvPr/>
        </p:nvCxnSpPr>
        <p:spPr>
          <a:xfrm rot="16200000" flipV="1">
            <a:off x="6475055" y="903471"/>
            <a:ext cx="702875" cy="533399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10">
            <a:extLst>
              <a:ext uri="{FF2B5EF4-FFF2-40B4-BE49-F238E27FC236}">
                <a16:creationId xmlns:a16="http://schemas.microsoft.com/office/drawing/2014/main" id="{590DCA8E-EE5E-C9D6-FBB3-BA9FD67A234A}"/>
              </a:ext>
            </a:extLst>
          </p:cNvPr>
          <p:cNvSpPr>
            <a:spLocks/>
          </p:cNvSpPr>
          <p:nvPr/>
        </p:nvSpPr>
        <p:spPr>
          <a:xfrm>
            <a:off x="1742199" y="3342361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E283F0AD-5E55-2D6A-F062-E2EDBEBC5A0B}"/>
              </a:ext>
            </a:extLst>
          </p:cNvPr>
          <p:cNvSpPr>
            <a:spLocks/>
          </p:cNvSpPr>
          <p:nvPr/>
        </p:nvSpPr>
        <p:spPr>
          <a:xfrm>
            <a:off x="1742199" y="3894474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구매이력 조회</a:t>
            </a: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C379460F-7F0E-9624-7716-BE135C66791B}"/>
              </a:ext>
            </a:extLst>
          </p:cNvPr>
          <p:cNvSpPr>
            <a:spLocks/>
          </p:cNvSpPr>
          <p:nvPr/>
        </p:nvSpPr>
        <p:spPr>
          <a:xfrm>
            <a:off x="1742199" y="4446587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주문취소 요청</a:t>
            </a: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:a16="http://schemas.microsoft.com/office/drawing/2014/main" id="{1C171F46-6C73-232D-A755-ECD963E5C59E}"/>
              </a:ext>
            </a:extLst>
          </p:cNvPr>
          <p:cNvSpPr>
            <a:spLocks/>
          </p:cNvSpPr>
          <p:nvPr/>
        </p:nvSpPr>
        <p:spPr>
          <a:xfrm>
            <a:off x="1742199" y="4998699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반품처리 요청</a:t>
            </a: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3EB34487-BFCA-6E2C-DF0D-E2728DD9786A}"/>
              </a:ext>
            </a:extLst>
          </p:cNvPr>
          <p:cNvSpPr>
            <a:spLocks/>
          </p:cNvSpPr>
          <p:nvPr/>
        </p:nvSpPr>
        <p:spPr>
          <a:xfrm>
            <a:off x="1742199" y="5550811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신규상품  요청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B14F95C2-2AB2-E162-26B9-ECA2149A6A42}"/>
              </a:ext>
            </a:extLst>
          </p:cNvPr>
          <p:cNvSpPr>
            <a:spLocks/>
          </p:cNvSpPr>
          <p:nvPr/>
        </p:nvSpPr>
        <p:spPr>
          <a:xfrm>
            <a:off x="1695932" y="2668553"/>
            <a:ext cx="681242" cy="339667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일반구매사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56" name="모서리가 둥근 직사각형 7">
            <a:extLst>
              <a:ext uri="{FF2B5EF4-FFF2-40B4-BE49-F238E27FC236}">
                <a16:creationId xmlns:a16="http://schemas.microsoft.com/office/drawing/2014/main" id="{91236E3B-5765-253B-4F88-3D2DAF61EEDB}"/>
              </a:ext>
            </a:extLst>
          </p:cNvPr>
          <p:cNvSpPr>
            <a:spLocks/>
          </p:cNvSpPr>
          <p:nvPr/>
        </p:nvSpPr>
        <p:spPr>
          <a:xfrm>
            <a:off x="2592268" y="3110696"/>
            <a:ext cx="681242" cy="3008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모서리가 둥근 직사각형 10">
            <a:extLst>
              <a:ext uri="{FF2B5EF4-FFF2-40B4-BE49-F238E27FC236}">
                <a16:creationId xmlns:a16="http://schemas.microsoft.com/office/drawing/2014/main" id="{C9DBD189-9C5D-C67D-9199-9DEECD02BB18}"/>
              </a:ext>
            </a:extLst>
          </p:cNvPr>
          <p:cNvSpPr>
            <a:spLocks/>
          </p:cNvSpPr>
          <p:nvPr/>
        </p:nvSpPr>
        <p:spPr>
          <a:xfrm>
            <a:off x="2638535" y="3342361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</a:t>
            </a: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191BF8CB-2DC3-1257-95A8-370D510BF4A3}"/>
              </a:ext>
            </a:extLst>
          </p:cNvPr>
          <p:cNvSpPr>
            <a:spLocks/>
          </p:cNvSpPr>
          <p:nvPr/>
        </p:nvSpPr>
        <p:spPr>
          <a:xfrm>
            <a:off x="2638535" y="3894474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구매이력 조회</a:t>
            </a:r>
          </a:p>
        </p:txBody>
      </p:sp>
      <p:sp>
        <p:nvSpPr>
          <p:cNvPr id="59" name="모서리가 둥근 직사각형 10">
            <a:extLst>
              <a:ext uri="{FF2B5EF4-FFF2-40B4-BE49-F238E27FC236}">
                <a16:creationId xmlns:a16="http://schemas.microsoft.com/office/drawing/2014/main" id="{F7D018EA-6B03-868B-8000-1DBF137F233E}"/>
              </a:ext>
            </a:extLst>
          </p:cNvPr>
          <p:cNvSpPr>
            <a:spLocks/>
          </p:cNvSpPr>
          <p:nvPr/>
        </p:nvSpPr>
        <p:spPr>
          <a:xfrm>
            <a:off x="2638535" y="4446587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주문취소 요청</a:t>
            </a:r>
          </a:p>
        </p:txBody>
      </p:sp>
      <p:sp>
        <p:nvSpPr>
          <p:cNvPr id="60" name="모서리가 둥근 직사각형 10">
            <a:extLst>
              <a:ext uri="{FF2B5EF4-FFF2-40B4-BE49-F238E27FC236}">
                <a16:creationId xmlns:a16="http://schemas.microsoft.com/office/drawing/2014/main" id="{C859C4F8-4240-18C8-6029-CC1EB8945F02}"/>
              </a:ext>
            </a:extLst>
          </p:cNvPr>
          <p:cNvSpPr>
            <a:spLocks/>
          </p:cNvSpPr>
          <p:nvPr/>
        </p:nvSpPr>
        <p:spPr>
          <a:xfrm>
            <a:off x="2638535" y="4998699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반품처리 요청</a:t>
            </a:r>
          </a:p>
        </p:txBody>
      </p:sp>
      <p:sp>
        <p:nvSpPr>
          <p:cNvPr id="61" name="모서리가 둥근 직사각형 10">
            <a:extLst>
              <a:ext uri="{FF2B5EF4-FFF2-40B4-BE49-F238E27FC236}">
                <a16:creationId xmlns:a16="http://schemas.microsoft.com/office/drawing/2014/main" id="{12E5CF03-D5E0-0132-2E03-332FECC06885}"/>
              </a:ext>
            </a:extLst>
          </p:cNvPr>
          <p:cNvSpPr>
            <a:spLocks/>
          </p:cNvSpPr>
          <p:nvPr/>
        </p:nvSpPr>
        <p:spPr>
          <a:xfrm>
            <a:off x="2638535" y="5550811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신규상품  요청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FF4C3F1-6EEA-DE37-F795-9D1BB6CFE82C}"/>
              </a:ext>
            </a:extLst>
          </p:cNvPr>
          <p:cNvSpPr>
            <a:spLocks/>
          </p:cNvSpPr>
          <p:nvPr/>
        </p:nvSpPr>
        <p:spPr>
          <a:xfrm>
            <a:off x="2592268" y="2668553"/>
            <a:ext cx="681242" cy="339667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OKSafety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7">
            <a:extLst>
              <a:ext uri="{FF2B5EF4-FFF2-40B4-BE49-F238E27FC236}">
                <a16:creationId xmlns:a16="http://schemas.microsoft.com/office/drawing/2014/main" id="{9D2DE1F9-7464-48F5-1EEA-1D2D57506B4A}"/>
              </a:ext>
            </a:extLst>
          </p:cNvPr>
          <p:cNvSpPr>
            <a:spLocks/>
          </p:cNvSpPr>
          <p:nvPr/>
        </p:nvSpPr>
        <p:spPr>
          <a:xfrm>
            <a:off x="3489928" y="3110696"/>
            <a:ext cx="681242" cy="300847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:a16="http://schemas.microsoft.com/office/drawing/2014/main" id="{770B243E-8AF5-2E48-B922-0B10320CBC50}"/>
              </a:ext>
            </a:extLst>
          </p:cNvPr>
          <p:cNvSpPr>
            <a:spLocks/>
          </p:cNvSpPr>
          <p:nvPr/>
        </p:nvSpPr>
        <p:spPr>
          <a:xfrm>
            <a:off x="3536195" y="3342361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</a:t>
            </a: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:a16="http://schemas.microsoft.com/office/drawing/2014/main" id="{2272AA33-FEED-FC98-4831-958FA02CF80B}"/>
              </a:ext>
            </a:extLst>
          </p:cNvPr>
          <p:cNvSpPr>
            <a:spLocks/>
          </p:cNvSpPr>
          <p:nvPr/>
        </p:nvSpPr>
        <p:spPr>
          <a:xfrm>
            <a:off x="3536195" y="3894474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구매이력 조회</a:t>
            </a: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:a16="http://schemas.microsoft.com/office/drawing/2014/main" id="{DE1E982E-EF4A-83E5-622B-1E994D9397F6}"/>
              </a:ext>
            </a:extLst>
          </p:cNvPr>
          <p:cNvSpPr>
            <a:spLocks/>
          </p:cNvSpPr>
          <p:nvPr/>
        </p:nvSpPr>
        <p:spPr>
          <a:xfrm>
            <a:off x="3536195" y="4446587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주문취소 요청</a:t>
            </a: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:a16="http://schemas.microsoft.com/office/drawing/2014/main" id="{A0CC0B53-D932-98F4-BDD7-C56CBC3486B4}"/>
              </a:ext>
            </a:extLst>
          </p:cNvPr>
          <p:cNvSpPr>
            <a:spLocks/>
          </p:cNvSpPr>
          <p:nvPr/>
        </p:nvSpPr>
        <p:spPr>
          <a:xfrm>
            <a:off x="3536195" y="4998699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반품처리 요청</a:t>
            </a:r>
          </a:p>
        </p:txBody>
      </p:sp>
      <p:sp>
        <p:nvSpPr>
          <p:cNvPr id="68" name="모서리가 둥근 직사각형 10">
            <a:extLst>
              <a:ext uri="{FF2B5EF4-FFF2-40B4-BE49-F238E27FC236}">
                <a16:creationId xmlns:a16="http://schemas.microsoft.com/office/drawing/2014/main" id="{A92A384F-87CF-738D-827A-15D6C9F8E8D1}"/>
              </a:ext>
            </a:extLst>
          </p:cNvPr>
          <p:cNvSpPr>
            <a:spLocks/>
          </p:cNvSpPr>
          <p:nvPr/>
        </p:nvSpPr>
        <p:spPr>
          <a:xfrm>
            <a:off x="3536195" y="5550811"/>
            <a:ext cx="588709" cy="485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신규상품  요청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C1DDDCA6-6AE1-C640-C97F-8F84B1BCF2B6}"/>
              </a:ext>
            </a:extLst>
          </p:cNvPr>
          <p:cNvSpPr>
            <a:spLocks/>
          </p:cNvSpPr>
          <p:nvPr/>
        </p:nvSpPr>
        <p:spPr>
          <a:xfrm>
            <a:off x="3489928" y="2668553"/>
            <a:ext cx="681242" cy="339667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홈앤서비스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A0D51F57-6361-9E8B-79F6-66406147B877}"/>
              </a:ext>
            </a:extLst>
          </p:cNvPr>
          <p:cNvCxnSpPr>
            <a:cxnSpLocks/>
            <a:stCxn id="18" idx="1"/>
            <a:endCxn id="55" idx="0"/>
          </p:cNvCxnSpPr>
          <p:nvPr/>
        </p:nvCxnSpPr>
        <p:spPr>
          <a:xfrm rot="10800000" flipV="1">
            <a:off x="2036553" y="2495467"/>
            <a:ext cx="2350886" cy="17308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C15A8F1C-F4CF-280A-B02C-8207C3F4914A}"/>
              </a:ext>
            </a:extLst>
          </p:cNvPr>
          <p:cNvCxnSpPr>
            <a:cxnSpLocks/>
            <a:stCxn id="18" idx="1"/>
            <a:endCxn id="62" idx="0"/>
          </p:cNvCxnSpPr>
          <p:nvPr/>
        </p:nvCxnSpPr>
        <p:spPr>
          <a:xfrm rot="10800000" flipV="1">
            <a:off x="2932889" y="2495467"/>
            <a:ext cx="1454550" cy="17308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5BCA5988-A7B2-6422-B7E3-E0A49640A0FE}"/>
              </a:ext>
            </a:extLst>
          </p:cNvPr>
          <p:cNvCxnSpPr>
            <a:cxnSpLocks/>
            <a:stCxn id="18" idx="1"/>
            <a:endCxn id="69" idx="0"/>
          </p:cNvCxnSpPr>
          <p:nvPr/>
        </p:nvCxnSpPr>
        <p:spPr>
          <a:xfrm rot="10800000" flipV="1">
            <a:off x="3830549" y="2495467"/>
            <a:ext cx="556890" cy="17308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22FCC690-D7DC-EAEA-9534-60DD46E257EE}"/>
              </a:ext>
            </a:extLst>
          </p:cNvPr>
          <p:cNvSpPr>
            <a:spLocks/>
          </p:cNvSpPr>
          <p:nvPr/>
        </p:nvSpPr>
        <p:spPr>
          <a:xfrm>
            <a:off x="61728" y="3391717"/>
            <a:ext cx="1514913" cy="3961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주문관리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장바구니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모서리가 둥근 직사각형 83">
            <a:extLst>
              <a:ext uri="{FF2B5EF4-FFF2-40B4-BE49-F238E27FC236}">
                <a16:creationId xmlns:a16="http://schemas.microsoft.com/office/drawing/2014/main" id="{FA745D9F-38E3-4004-749E-1CEAB3FC34EE}"/>
              </a:ext>
            </a:extLst>
          </p:cNvPr>
          <p:cNvSpPr>
            <a:spLocks/>
          </p:cNvSpPr>
          <p:nvPr/>
        </p:nvSpPr>
        <p:spPr>
          <a:xfrm>
            <a:off x="61728" y="3939241"/>
            <a:ext cx="1514913" cy="3961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구매이력조회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주문관리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주문이력 조회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924286EF-9537-1D61-A9DE-13CDB4B5B19E}"/>
              </a:ext>
            </a:extLst>
          </p:cNvPr>
          <p:cNvSpPr>
            <a:spLocks/>
          </p:cNvSpPr>
          <p:nvPr/>
        </p:nvSpPr>
        <p:spPr>
          <a:xfrm>
            <a:off x="61728" y="4491354"/>
            <a:ext cx="1514913" cy="3961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주문취소요청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주문관리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주문진척도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 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조회 조건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주문상태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주문취소요청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950A7552-2050-9A58-29DF-4D0A80FD49C2}"/>
              </a:ext>
            </a:extLst>
          </p:cNvPr>
          <p:cNvSpPr>
            <a:spLocks/>
          </p:cNvSpPr>
          <p:nvPr/>
        </p:nvSpPr>
        <p:spPr>
          <a:xfrm>
            <a:off x="61728" y="5043466"/>
            <a:ext cx="1514913" cy="3961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반품처리요청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인수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반품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반품신청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현황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D36A7DA0-6FAC-D185-B96A-A6FCEC9C9328}"/>
              </a:ext>
            </a:extLst>
          </p:cNvPr>
          <p:cNvSpPr>
            <a:spLocks/>
          </p:cNvSpPr>
          <p:nvPr/>
        </p:nvSpPr>
        <p:spPr>
          <a:xfrm>
            <a:off x="61728" y="5595578"/>
            <a:ext cx="1514913" cy="3961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신규상품요청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상품관리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상품소싱요청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9A936D1F-7E49-3205-3AA5-25553B4D179C}"/>
              </a:ext>
            </a:extLst>
          </p:cNvPr>
          <p:cNvCxnSpPr>
            <a:cxnSpLocks/>
            <a:stCxn id="48" idx="1"/>
            <a:endCxn id="83" idx="3"/>
          </p:cNvCxnSpPr>
          <p:nvPr/>
        </p:nvCxnSpPr>
        <p:spPr>
          <a:xfrm rot="10800000" flipV="1">
            <a:off x="1576641" y="3585193"/>
            <a:ext cx="165558" cy="45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꺾인 연결선[E] 90">
            <a:extLst>
              <a:ext uri="{FF2B5EF4-FFF2-40B4-BE49-F238E27FC236}">
                <a16:creationId xmlns:a16="http://schemas.microsoft.com/office/drawing/2014/main" id="{264AFE4B-8AE7-FE99-5035-06C82DC7CDA8}"/>
              </a:ext>
            </a:extLst>
          </p:cNvPr>
          <p:cNvCxnSpPr>
            <a:cxnSpLocks/>
            <a:stCxn id="49" idx="1"/>
            <a:endCxn id="84" idx="3"/>
          </p:cNvCxnSpPr>
          <p:nvPr/>
        </p:nvCxnSpPr>
        <p:spPr>
          <a:xfrm rot="10800000">
            <a:off x="1576641" y="4137306"/>
            <a:ext cx="16555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[E] 93">
            <a:extLst>
              <a:ext uri="{FF2B5EF4-FFF2-40B4-BE49-F238E27FC236}">
                <a16:creationId xmlns:a16="http://schemas.microsoft.com/office/drawing/2014/main" id="{C46855A2-7AFC-EACC-91BD-928ED2415D78}"/>
              </a:ext>
            </a:extLst>
          </p:cNvPr>
          <p:cNvCxnSpPr>
            <a:cxnSpLocks/>
            <a:stCxn id="50" idx="1"/>
            <a:endCxn id="85" idx="3"/>
          </p:cNvCxnSpPr>
          <p:nvPr/>
        </p:nvCxnSpPr>
        <p:spPr>
          <a:xfrm rot="10800000">
            <a:off x="1576641" y="4689419"/>
            <a:ext cx="16555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[E] 96">
            <a:extLst>
              <a:ext uri="{FF2B5EF4-FFF2-40B4-BE49-F238E27FC236}">
                <a16:creationId xmlns:a16="http://schemas.microsoft.com/office/drawing/2014/main" id="{5D1AFA51-3126-C0FD-DB1C-EF0E874F7F4C}"/>
              </a:ext>
            </a:extLst>
          </p:cNvPr>
          <p:cNvCxnSpPr>
            <a:cxnSpLocks/>
            <a:stCxn id="51" idx="1"/>
            <a:endCxn id="86" idx="3"/>
          </p:cNvCxnSpPr>
          <p:nvPr/>
        </p:nvCxnSpPr>
        <p:spPr>
          <a:xfrm rot="10800000">
            <a:off x="1576641" y="5241531"/>
            <a:ext cx="16555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28688735-D17E-84A5-8C85-8340829D5DD2}"/>
              </a:ext>
            </a:extLst>
          </p:cNvPr>
          <p:cNvCxnSpPr>
            <a:cxnSpLocks/>
            <a:stCxn id="52" idx="1"/>
            <a:endCxn id="87" idx="3"/>
          </p:cNvCxnSpPr>
          <p:nvPr/>
        </p:nvCxnSpPr>
        <p:spPr>
          <a:xfrm rot="10800000">
            <a:off x="1576641" y="5793643"/>
            <a:ext cx="16555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0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9003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기능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pagination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7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ED766D8-87AA-C084-94C1-55F2B6CB3BF7}"/>
              </a:ext>
            </a:extLst>
          </p:cNvPr>
          <p:cNvSpPr>
            <a:spLocks/>
          </p:cNvSpPr>
          <p:nvPr/>
        </p:nvSpPr>
        <p:spPr>
          <a:xfrm>
            <a:off x="349747" y="3981197"/>
            <a:ext cx="6120000" cy="2659251"/>
          </a:xfrm>
          <a:prstGeom prst="roundRect">
            <a:avLst>
              <a:gd name="adj" fmla="val 0"/>
            </a:avLst>
          </a:prstGeom>
          <a:solidFill>
            <a:srgbClr val="F2F2F2">
              <a:alpha val="1176"/>
            </a:srgb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예시</a:t>
            </a: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309A2192-8BAA-EA30-2A04-F6E14A405D37}"/>
              </a:ext>
            </a:extLst>
          </p:cNvPr>
          <p:cNvSpPr>
            <a:spLocks/>
          </p:cNvSpPr>
          <p:nvPr/>
        </p:nvSpPr>
        <p:spPr>
          <a:xfrm>
            <a:off x="555497" y="6253860"/>
            <a:ext cx="5693196" cy="231736"/>
          </a:xfrm>
          <a:prstGeom prst="roundRect">
            <a:avLst>
              <a:gd name="adj" fmla="val 0"/>
            </a:avLst>
          </a:prstGeom>
          <a:solidFill>
            <a:srgbClr val="F2F2F2">
              <a:alpha val="1176"/>
            </a:srgbClr>
          </a:solidFill>
          <a:ln w="63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7728"/>
              </p:ext>
            </p:extLst>
          </p:nvPr>
        </p:nvGraphicFramePr>
        <p:xfrm>
          <a:off x="7858125" y="426720"/>
          <a:ext cx="2047875" cy="619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수를 설정한다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preset : 30 / 50 / 100 / 150 / 200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개를 초과할 경우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arrow icon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처음 페이지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&lt;&lt;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이전 페이지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&lt;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마지막 페이지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arrow icon mouse hover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호출값이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이하일 경우 아래 요소는 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b="1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864421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특성에 맞게 아래 요소를 추가로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사전에 정의한 기준으로 정렬한다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가장 왼쪽에 위치한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결과에 대한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226C2A0-E80B-409A-18D2-52EC91FF9C0D}"/>
              </a:ext>
            </a:extLst>
          </p:cNvPr>
          <p:cNvSpPr>
            <a:spLocks/>
          </p:cNvSpPr>
          <p:nvPr/>
        </p:nvSpPr>
        <p:spPr>
          <a:xfrm>
            <a:off x="338922" y="643481"/>
            <a:ext cx="6120000" cy="319251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CC601A6-C6C9-59B1-698B-07BA6C663D1B}"/>
              </a:ext>
            </a:extLst>
          </p:cNvPr>
          <p:cNvSpPr>
            <a:spLocks/>
          </p:cNvSpPr>
          <p:nvPr/>
        </p:nvSpPr>
        <p:spPr>
          <a:xfrm>
            <a:off x="558545" y="821635"/>
            <a:ext cx="5703712" cy="4150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5DD94AC-36AD-1A30-72EC-1A4BD1412207}"/>
              </a:ext>
            </a:extLst>
          </p:cNvPr>
          <p:cNvSpPr>
            <a:spLocks/>
          </p:cNvSpPr>
          <p:nvPr/>
        </p:nvSpPr>
        <p:spPr>
          <a:xfrm>
            <a:off x="555496" y="1285399"/>
            <a:ext cx="5703712" cy="214360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결과 영역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DB1C625-F5EC-334A-C465-99074236CDD2}"/>
              </a:ext>
            </a:extLst>
          </p:cNvPr>
          <p:cNvSpPr>
            <a:spLocks/>
          </p:cNvSpPr>
          <p:nvPr/>
        </p:nvSpPr>
        <p:spPr>
          <a:xfrm>
            <a:off x="638089" y="973591"/>
            <a:ext cx="845210" cy="19614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결과 </a:t>
            </a:r>
            <a:r>
              <a:rPr kumimoji="1" lang="en-US" altLang="ko-KR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count </a:t>
            </a:r>
            <a:endParaRPr kumimoji="1" lang="ko-KR" altLang="en-US" sz="7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D841B08-BBC8-2CD1-3D4B-7E0B0497966C}"/>
              </a:ext>
            </a:extLst>
          </p:cNvPr>
          <p:cNvSpPr>
            <a:spLocks/>
          </p:cNvSpPr>
          <p:nvPr/>
        </p:nvSpPr>
        <p:spPr>
          <a:xfrm>
            <a:off x="1565622" y="973591"/>
            <a:ext cx="900000" cy="19614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59825B73-00FB-D4B2-4DB2-0D32E7F878E6}"/>
              </a:ext>
            </a:extLst>
          </p:cNvPr>
          <p:cNvSpPr>
            <a:spLocks/>
          </p:cNvSpPr>
          <p:nvPr/>
        </p:nvSpPr>
        <p:spPr>
          <a:xfrm>
            <a:off x="2788692" y="973591"/>
            <a:ext cx="2015278" cy="19614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sorting</a:t>
            </a:r>
            <a:endParaRPr kumimoji="1" lang="ko-KR" altLang="en-US" sz="7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F45F007-4521-6F3D-1844-89741CDE0361}"/>
              </a:ext>
            </a:extLst>
          </p:cNvPr>
          <p:cNvSpPr>
            <a:spLocks/>
          </p:cNvSpPr>
          <p:nvPr/>
        </p:nvSpPr>
        <p:spPr>
          <a:xfrm>
            <a:off x="555496" y="3477706"/>
            <a:ext cx="5703712" cy="19614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</a:t>
            </a:r>
            <a:endParaRPr kumimoji="1" lang="ko-KR" altLang="en-US" sz="7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6249EB2-203E-90E3-9945-C10113E61AA8}"/>
              </a:ext>
            </a:extLst>
          </p:cNvPr>
          <p:cNvSpPr>
            <a:spLocks/>
          </p:cNvSpPr>
          <p:nvPr/>
        </p:nvSpPr>
        <p:spPr>
          <a:xfrm>
            <a:off x="5012987" y="966835"/>
            <a:ext cx="1153468" cy="196141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 </a:t>
            </a:r>
            <a:endParaRPr kumimoji="1" lang="ko-KR" altLang="en-US" sz="7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25C32DC4-701A-9D73-F164-9702FA741010}"/>
              </a:ext>
            </a:extLst>
          </p:cNvPr>
          <p:cNvSpPr>
            <a:spLocks/>
          </p:cNvSpPr>
          <p:nvPr/>
        </p:nvSpPr>
        <p:spPr>
          <a:xfrm>
            <a:off x="790694" y="42806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F67AD565-4753-196C-39C4-DFE2F1475B16}"/>
              </a:ext>
            </a:extLst>
          </p:cNvPr>
          <p:cNvSpPr>
            <a:spLocks/>
          </p:cNvSpPr>
          <p:nvPr/>
        </p:nvSpPr>
        <p:spPr>
          <a:xfrm>
            <a:off x="1375121" y="4289228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4EEA2A9F-F303-7E37-91E0-2B48D732FE1C}"/>
              </a:ext>
            </a:extLst>
          </p:cNvPr>
          <p:cNvSpPr>
            <a:spLocks/>
          </p:cNvSpPr>
          <p:nvPr/>
        </p:nvSpPr>
        <p:spPr>
          <a:xfrm>
            <a:off x="544981" y="4635062"/>
            <a:ext cx="5703712" cy="156341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결과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CD4B1227-D07D-2F51-7521-B567907B0191}"/>
              </a:ext>
            </a:extLst>
          </p:cNvPr>
          <p:cNvSpPr>
            <a:spLocks/>
          </p:cNvSpPr>
          <p:nvPr/>
        </p:nvSpPr>
        <p:spPr>
          <a:xfrm>
            <a:off x="2724137" y="4277785"/>
            <a:ext cx="213538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최신순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⋅  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오래된순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⋅  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낮은가격순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⋅  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높은가격순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2605D0D4-BE74-6F07-54A1-9C4AB3DD9442}"/>
              </a:ext>
            </a:extLst>
          </p:cNvPr>
          <p:cNvGrpSpPr/>
          <p:nvPr/>
        </p:nvGrpSpPr>
        <p:grpSpPr>
          <a:xfrm>
            <a:off x="2272854" y="6279008"/>
            <a:ext cx="2294270" cy="180000"/>
            <a:chOff x="2272854" y="6279008"/>
            <a:chExt cx="2294270" cy="180000"/>
          </a:xfrm>
        </p:grpSpPr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2169D06-A161-F61E-82ED-72B77438C62C}"/>
                </a:ext>
              </a:extLst>
            </p:cNvPr>
            <p:cNvSpPr/>
            <p:nvPr/>
          </p:nvSpPr>
          <p:spPr>
            <a:xfrm>
              <a:off x="2272854" y="6279008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B7F9D84-102F-4A13-78EA-F92CC630A929}"/>
                </a:ext>
              </a:extLst>
            </p:cNvPr>
            <p:cNvSpPr/>
            <p:nvPr/>
          </p:nvSpPr>
          <p:spPr>
            <a:xfrm>
              <a:off x="2484281" y="6279008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5A59362D-017A-B5B4-335B-8EF893883509}"/>
                </a:ext>
              </a:extLst>
            </p:cNvPr>
            <p:cNvSpPr/>
            <p:nvPr/>
          </p:nvSpPr>
          <p:spPr>
            <a:xfrm>
              <a:off x="3752843" y="6279008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10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5ABCBD89-CBA3-03DB-C2AA-D7D9AA4399A3}"/>
                </a:ext>
              </a:extLst>
            </p:cNvPr>
            <p:cNvSpPr/>
            <p:nvPr/>
          </p:nvSpPr>
          <p:spPr>
            <a:xfrm>
              <a:off x="3964270" y="6279008"/>
              <a:ext cx="180000" cy="180000"/>
            </a:xfrm>
            <a:prstGeom prst="roundRect">
              <a:avLst>
                <a:gd name="adj" fmla="val 50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88EC404E-A68D-16D8-AE5D-71C3CF25D071}"/>
                </a:ext>
              </a:extLst>
            </p:cNvPr>
            <p:cNvSpPr/>
            <p:nvPr/>
          </p:nvSpPr>
          <p:spPr>
            <a:xfrm>
              <a:off x="2907135" y="6279008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5D5D00D9-B53D-E3CB-B39D-CB475F6DE53F}"/>
                </a:ext>
              </a:extLst>
            </p:cNvPr>
            <p:cNvSpPr/>
            <p:nvPr/>
          </p:nvSpPr>
          <p:spPr>
            <a:xfrm>
              <a:off x="3118562" y="6279008"/>
              <a:ext cx="180000" cy="180000"/>
            </a:xfrm>
            <a:prstGeom prst="roundRect">
              <a:avLst>
                <a:gd name="adj" fmla="val 50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6EA302B6-EEFF-7339-E608-3040AB234652}"/>
                </a:ext>
              </a:extLst>
            </p:cNvPr>
            <p:cNvSpPr/>
            <p:nvPr/>
          </p:nvSpPr>
          <p:spPr>
            <a:xfrm>
              <a:off x="3329989" y="6279008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8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B1F0DABC-FF2F-DAF7-57FC-656DC6ECAC50}"/>
                </a:ext>
              </a:extLst>
            </p:cNvPr>
            <p:cNvSpPr/>
            <p:nvPr/>
          </p:nvSpPr>
          <p:spPr>
            <a:xfrm>
              <a:off x="3541416" y="6279008"/>
              <a:ext cx="180000" cy="180000"/>
            </a:xfrm>
            <a:prstGeom prst="roundRect">
              <a:avLst>
                <a:gd name="adj" fmla="val 50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9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D059D422-E632-89EC-C65B-68CED81E0AB8}"/>
                </a:ext>
              </a:extLst>
            </p:cNvPr>
            <p:cNvSpPr/>
            <p:nvPr/>
          </p:nvSpPr>
          <p:spPr>
            <a:xfrm>
              <a:off x="4175697" y="6279008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D1A430F-2431-1C3B-258B-4DD4424EC18F}"/>
                </a:ext>
              </a:extLst>
            </p:cNvPr>
            <p:cNvSpPr/>
            <p:nvPr/>
          </p:nvSpPr>
          <p:spPr>
            <a:xfrm>
              <a:off x="4387124" y="6279008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B5DD94A8-3220-8DAE-EAA5-6C4BA372EBD0}"/>
                </a:ext>
              </a:extLst>
            </p:cNvPr>
            <p:cNvSpPr/>
            <p:nvPr/>
          </p:nvSpPr>
          <p:spPr>
            <a:xfrm>
              <a:off x="2695708" y="6279008"/>
              <a:ext cx="180000" cy="180000"/>
            </a:xfrm>
            <a:prstGeom prst="roundRect">
              <a:avLst>
                <a:gd name="adj" fmla="val 5000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305CE33-6A57-D3A9-D24F-9DD399FA3E69}"/>
              </a:ext>
            </a:extLst>
          </p:cNvPr>
          <p:cNvSpPr>
            <a:spLocks/>
          </p:cNvSpPr>
          <p:nvPr/>
        </p:nvSpPr>
        <p:spPr>
          <a:xfrm>
            <a:off x="5830783" y="4277785"/>
            <a:ext cx="417909" cy="270000"/>
          </a:xfrm>
          <a:prstGeom prst="roundRect">
            <a:avLst>
              <a:gd name="adj" fmla="val 1197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51DDC63-D111-987E-4A1D-C0C8FF699F10}"/>
              </a:ext>
            </a:extLst>
          </p:cNvPr>
          <p:cNvSpPr>
            <a:spLocks/>
          </p:cNvSpPr>
          <p:nvPr/>
        </p:nvSpPr>
        <p:spPr>
          <a:xfrm>
            <a:off x="5381590" y="4277785"/>
            <a:ext cx="417909" cy="270000"/>
          </a:xfrm>
          <a:prstGeom prst="roundRect">
            <a:avLst>
              <a:gd name="adj" fmla="val 102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</a:p>
        </p:txBody>
      </p:sp>
      <p:cxnSp>
        <p:nvCxnSpPr>
          <p:cNvPr id="47" name="꺾인 연결선[E] 46">
            <a:extLst>
              <a:ext uri="{FF2B5EF4-FFF2-40B4-BE49-F238E27FC236}">
                <a16:creationId xmlns:a16="http://schemas.microsoft.com/office/drawing/2014/main" id="{F98BC434-851A-BD6B-2AF3-A6123FA09F62}"/>
              </a:ext>
            </a:extLst>
          </p:cNvPr>
          <p:cNvCxnSpPr>
            <a:cxnSpLocks/>
            <a:stCxn id="19" idx="3"/>
            <a:endCxn id="120" idx="3"/>
          </p:cNvCxnSpPr>
          <p:nvPr/>
        </p:nvCxnSpPr>
        <p:spPr>
          <a:xfrm flipH="1">
            <a:off x="6248693" y="3575777"/>
            <a:ext cx="10515" cy="2793951"/>
          </a:xfrm>
          <a:prstGeom prst="bentConnector3">
            <a:avLst>
              <a:gd name="adj1" fmla="val -2174037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77A939DF-A403-BF99-A7F0-45C63BE63B4E}"/>
              </a:ext>
            </a:extLst>
          </p:cNvPr>
          <p:cNvCxnSpPr>
            <a:cxnSpLocks/>
            <a:stCxn id="11" idx="2"/>
            <a:endCxn id="35" idx="0"/>
          </p:cNvCxnSpPr>
          <p:nvPr/>
        </p:nvCxnSpPr>
        <p:spPr>
          <a:xfrm rot="5400000">
            <a:off x="-494788" y="2725214"/>
            <a:ext cx="311096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68B15570-890B-2A58-2CAA-7E4E12531433}"/>
              </a:ext>
            </a:extLst>
          </p:cNvPr>
          <p:cNvCxnSpPr>
            <a:cxnSpLocks/>
            <a:stCxn id="14" idx="3"/>
            <a:endCxn id="36" idx="3"/>
          </p:cNvCxnSpPr>
          <p:nvPr/>
        </p:nvCxnSpPr>
        <p:spPr>
          <a:xfrm flipH="1">
            <a:off x="2275121" y="1071662"/>
            <a:ext cx="190501" cy="3352566"/>
          </a:xfrm>
          <a:prstGeom prst="bentConnector3">
            <a:avLst>
              <a:gd name="adj1" fmla="val -119999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6415DC03-8DB1-1400-6D58-43DD1902A9F6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 rot="5400000">
            <a:off x="2240054" y="2721507"/>
            <a:ext cx="3108053" cy="45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EC3BE232-C321-32FA-D44D-9F02E82FB033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 rot="16200000" flipH="1">
            <a:off x="4032729" y="2719968"/>
            <a:ext cx="3114809" cy="8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394F273E-9307-01C3-FF8F-35C5E0A75546}"/>
              </a:ext>
            </a:extLst>
          </p:cNvPr>
          <p:cNvSpPr/>
          <p:nvPr/>
        </p:nvSpPr>
        <p:spPr>
          <a:xfrm>
            <a:off x="3911279" y="6575596"/>
            <a:ext cx="720055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다음 페이지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4B82E190-9849-69DF-9D82-39F7FC3E8091}"/>
              </a:ext>
            </a:extLst>
          </p:cNvPr>
          <p:cNvSpPr/>
          <p:nvPr/>
        </p:nvSpPr>
        <p:spPr>
          <a:xfrm>
            <a:off x="4673885" y="6575596"/>
            <a:ext cx="720055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마지막 페이지</a:t>
            </a: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6C5B3FB7-936A-14BA-332D-20D850235F93}"/>
              </a:ext>
            </a:extLst>
          </p:cNvPr>
          <p:cNvSpPr/>
          <p:nvPr/>
        </p:nvSpPr>
        <p:spPr>
          <a:xfrm>
            <a:off x="1432983" y="6575596"/>
            <a:ext cx="720055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처음 페이지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F095436C-24EC-FEE8-5243-20437120B79E}"/>
              </a:ext>
            </a:extLst>
          </p:cNvPr>
          <p:cNvSpPr/>
          <p:nvPr/>
        </p:nvSpPr>
        <p:spPr>
          <a:xfrm>
            <a:off x="2217456" y="6575596"/>
            <a:ext cx="720055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5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이전 페이지</a:t>
            </a:r>
          </a:p>
        </p:txBody>
      </p: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D4673210-3789-98F1-6401-C34DA4D6C715}"/>
              </a:ext>
            </a:extLst>
          </p:cNvPr>
          <p:cNvCxnSpPr>
            <a:cxnSpLocks/>
            <a:stCxn id="33" idx="2"/>
            <a:endCxn id="105" idx="0"/>
          </p:cNvCxnSpPr>
          <p:nvPr/>
        </p:nvCxnSpPr>
        <p:spPr>
          <a:xfrm rot="16200000" flipH="1">
            <a:off x="4210208" y="6514497"/>
            <a:ext cx="116588" cy="561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꺾인 연결선[E] 113">
            <a:extLst>
              <a:ext uri="{FF2B5EF4-FFF2-40B4-BE49-F238E27FC236}">
                <a16:creationId xmlns:a16="http://schemas.microsoft.com/office/drawing/2014/main" id="{F5E9BE78-3057-FD4A-6170-E2BC7B67894C}"/>
              </a:ext>
            </a:extLst>
          </p:cNvPr>
          <p:cNvCxnSpPr>
            <a:cxnSpLocks/>
            <a:stCxn id="25" idx="2"/>
            <a:endCxn id="108" idx="0"/>
          </p:cNvCxnSpPr>
          <p:nvPr/>
        </p:nvCxnSpPr>
        <p:spPr>
          <a:xfrm rot="16200000" flipH="1">
            <a:off x="2517588" y="6515700"/>
            <a:ext cx="116588" cy="320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꺾인 연결선[E] 116">
            <a:extLst>
              <a:ext uri="{FF2B5EF4-FFF2-40B4-BE49-F238E27FC236}">
                <a16:creationId xmlns:a16="http://schemas.microsoft.com/office/drawing/2014/main" id="{9F4A035C-E127-1FAD-7791-B044A620E263}"/>
              </a:ext>
            </a:extLst>
          </p:cNvPr>
          <p:cNvCxnSpPr>
            <a:cxnSpLocks/>
            <a:stCxn id="24" idx="1"/>
            <a:endCxn id="107" idx="0"/>
          </p:cNvCxnSpPr>
          <p:nvPr/>
        </p:nvCxnSpPr>
        <p:spPr>
          <a:xfrm rot="10800000" flipV="1">
            <a:off x="1793012" y="6369008"/>
            <a:ext cx="479843" cy="20658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[E] 122">
            <a:extLst>
              <a:ext uri="{FF2B5EF4-FFF2-40B4-BE49-F238E27FC236}">
                <a16:creationId xmlns:a16="http://schemas.microsoft.com/office/drawing/2014/main" id="{382FC207-FD68-1352-993E-584282F49988}"/>
              </a:ext>
            </a:extLst>
          </p:cNvPr>
          <p:cNvCxnSpPr>
            <a:cxnSpLocks/>
            <a:stCxn id="34" idx="3"/>
            <a:endCxn id="106" idx="0"/>
          </p:cNvCxnSpPr>
          <p:nvPr/>
        </p:nvCxnSpPr>
        <p:spPr>
          <a:xfrm>
            <a:off x="4567124" y="6369008"/>
            <a:ext cx="466789" cy="20658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74DA3E55-2F25-CAD3-459E-DC4ACC271EC5}"/>
              </a:ext>
            </a:extLst>
          </p:cNvPr>
          <p:cNvSpPr>
            <a:spLocks/>
          </p:cNvSpPr>
          <p:nvPr/>
        </p:nvSpPr>
        <p:spPr>
          <a:xfrm>
            <a:off x="4927640" y="4278028"/>
            <a:ext cx="417909" cy="270000"/>
          </a:xfrm>
          <a:prstGeom prst="roundRect">
            <a:avLst>
              <a:gd name="adj" fmla="val 1026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엑셀다운</a:t>
            </a:r>
          </a:p>
        </p:txBody>
      </p:sp>
    </p:spTree>
    <p:extLst>
      <p:ext uri="{BB962C8B-B14F-4D97-AF65-F5344CB8AC3E}">
        <p14:creationId xmlns:p14="http://schemas.microsoft.com/office/powerpoint/2010/main" val="63016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9091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기능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breadcrumb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475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2373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CC601A6-C6C9-59B1-698B-07BA6C663D1B}"/>
              </a:ext>
            </a:extLst>
          </p:cNvPr>
          <p:cNvSpPr>
            <a:spLocks/>
          </p:cNvSpPr>
          <p:nvPr/>
        </p:nvSpPr>
        <p:spPr>
          <a:xfrm>
            <a:off x="1806039" y="820055"/>
            <a:ext cx="5703712" cy="4150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9F74A2E-035A-21EA-27A7-3F42784084AB}"/>
              </a:ext>
            </a:extLst>
          </p:cNvPr>
          <p:cNvSpPr>
            <a:spLocks/>
          </p:cNvSpPr>
          <p:nvPr/>
        </p:nvSpPr>
        <p:spPr>
          <a:xfrm>
            <a:off x="3149931" y="1601289"/>
            <a:ext cx="3015928" cy="1398239"/>
          </a:xfrm>
          <a:prstGeom prst="roundRect">
            <a:avLst>
              <a:gd name="adj" fmla="val 652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사이트내 사용자의 현재 위치 정보를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text + link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 있는 경우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text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underbar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표시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 없는 경우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text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만 표시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가 있는 경우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해당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주의사항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업무 현황 페이지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GNB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및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depth1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없음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74F412-BDD6-C861-D4A8-6A1E646EED6D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rot="5400000">
            <a:off x="4474807" y="1418201"/>
            <a:ext cx="366176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F1769AAE-D5A1-A37A-B621-1F5D3B246F28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rot="5400000">
            <a:off x="4329555" y="2975962"/>
            <a:ext cx="304775" cy="3519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B0539E9-4042-A020-47D2-B72A3C706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09622"/>
              </p:ext>
            </p:extLst>
          </p:nvPr>
        </p:nvGraphicFramePr>
        <p:xfrm>
          <a:off x="1105594" y="3304303"/>
          <a:ext cx="6400791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101">
                  <a:extLst>
                    <a:ext uri="{9D8B030D-6E8A-4147-A177-3AD203B41FA5}">
                      <a16:colId xmlns:a16="http://schemas.microsoft.com/office/drawing/2014/main" val="2341602939"/>
                    </a:ext>
                  </a:extLst>
                </a:gridCol>
                <a:gridCol w="3883690">
                  <a:extLst>
                    <a:ext uri="{9D8B030D-6E8A-4147-A177-3AD203B41FA5}">
                      <a16:colId xmlns:a16="http://schemas.microsoft.com/office/drawing/2014/main" val="1536705880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  <a:endParaRPr lang="en-US" altLang="ko-KR" sz="6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60339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홈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검색결과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“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검색어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7699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 목록 페이지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홈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카테고리 </a:t>
                      </a:r>
                      <a:r>
                        <a:rPr kumimoji="1" lang="en-US" altLang="ko-KR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Lv.1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&gt; </a:t>
                      </a:r>
                      <a:r>
                        <a:rPr kumimoji="1" lang="ko-KR" altLang="en-US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카테고리 </a:t>
                      </a:r>
                      <a:r>
                        <a:rPr kumimoji="1" lang="en-US" altLang="ko-KR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Lv.2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&gt; 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80622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현황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홈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“Global navigation menu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명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”  &gt;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“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depth 1” &gt; </a:t>
                      </a:r>
                      <a:r>
                        <a:rPr kumimoji="1" lang="ko-KR" altLang="en-US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</a:t>
                      </a:r>
                      <a:r>
                        <a:rPr kumimoji="1" lang="en-US" altLang="ko-KR" sz="6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depth 2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&gt;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화면명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7716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 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인기 상품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sng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89435"/>
                  </a:ext>
                </a:extLst>
              </a:tr>
            </a:tbl>
          </a:graphicData>
        </a:graphic>
      </p:graphicFrame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764B93A1-554C-7F46-4419-3DDCA6C9DAB0}"/>
              </a:ext>
            </a:extLst>
          </p:cNvPr>
          <p:cNvSpPr>
            <a:spLocks/>
          </p:cNvSpPr>
          <p:nvPr/>
        </p:nvSpPr>
        <p:spPr>
          <a:xfrm>
            <a:off x="1132705" y="4879274"/>
            <a:ext cx="2302746" cy="415059"/>
          </a:xfrm>
          <a:prstGeom prst="roundRect">
            <a:avLst>
              <a:gd name="adj" fmla="val 652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356E6104-904B-9AD2-3199-204D76454136}"/>
              </a:ext>
            </a:extLst>
          </p:cNvPr>
          <p:cNvCxnSpPr>
            <a:cxnSpLocks/>
            <a:stCxn id="92" idx="2"/>
            <a:endCxn id="91" idx="3"/>
          </p:cNvCxnSpPr>
          <p:nvPr/>
        </p:nvCxnSpPr>
        <p:spPr>
          <a:xfrm rot="5400000">
            <a:off x="3335584" y="4686317"/>
            <a:ext cx="500354" cy="30062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[E] 97">
            <a:extLst>
              <a:ext uri="{FF2B5EF4-FFF2-40B4-BE49-F238E27FC236}">
                <a16:creationId xmlns:a16="http://schemas.microsoft.com/office/drawing/2014/main" id="{8ED20531-328B-88B7-5D23-D9E504160777}"/>
              </a:ext>
            </a:extLst>
          </p:cNvPr>
          <p:cNvCxnSpPr>
            <a:cxnSpLocks/>
            <a:stCxn id="103" idx="2"/>
            <a:endCxn id="110" idx="3"/>
          </p:cNvCxnSpPr>
          <p:nvPr/>
        </p:nvCxnSpPr>
        <p:spPr>
          <a:xfrm rot="5400000">
            <a:off x="3939818" y="3817894"/>
            <a:ext cx="1397801" cy="2406534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1C4F1A27-EEA9-D74B-66E9-DAB429123009}"/>
              </a:ext>
            </a:extLst>
          </p:cNvPr>
          <p:cNvSpPr>
            <a:spLocks/>
          </p:cNvSpPr>
          <p:nvPr/>
        </p:nvSpPr>
        <p:spPr>
          <a:xfrm>
            <a:off x="3610307" y="4377758"/>
            <a:ext cx="251527" cy="208692"/>
          </a:xfrm>
          <a:prstGeom prst="roundRect">
            <a:avLst>
              <a:gd name="adj" fmla="val 6523"/>
            </a:avLst>
          </a:prstGeom>
          <a:solidFill>
            <a:srgbClr val="F2F2F2">
              <a:alpha val="1176"/>
            </a:srgbClr>
          </a:solidFill>
          <a:ln w="6350">
            <a:solidFill>
              <a:srgbClr val="FF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4FECD97D-2F4E-2C99-1817-864D0FF357B8}"/>
              </a:ext>
            </a:extLst>
          </p:cNvPr>
          <p:cNvSpPr>
            <a:spLocks/>
          </p:cNvSpPr>
          <p:nvPr/>
        </p:nvSpPr>
        <p:spPr>
          <a:xfrm>
            <a:off x="5587991" y="4113569"/>
            <a:ext cx="507988" cy="208692"/>
          </a:xfrm>
          <a:prstGeom prst="roundRect">
            <a:avLst>
              <a:gd name="adj" fmla="val 6523"/>
            </a:avLst>
          </a:prstGeom>
          <a:solidFill>
            <a:srgbClr val="F2F2F2">
              <a:alpha val="1176"/>
            </a:srgbClr>
          </a:solidFill>
          <a:ln w="6350">
            <a:solidFill>
              <a:srgbClr val="FF0000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DD989670-E737-1565-A5D4-2D0C7B17CF9D}"/>
              </a:ext>
            </a:extLst>
          </p:cNvPr>
          <p:cNvSpPr>
            <a:spLocks/>
          </p:cNvSpPr>
          <p:nvPr/>
        </p:nvSpPr>
        <p:spPr>
          <a:xfrm>
            <a:off x="1132705" y="5512532"/>
            <a:ext cx="2302746" cy="415059"/>
          </a:xfrm>
          <a:prstGeom prst="roundRect">
            <a:avLst>
              <a:gd name="adj" fmla="val 652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연결된 카테고리 또는 메뉴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로 이동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(page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 있는 카테고리 또는 메뉴만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link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136187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55315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공통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layout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353489"/>
              </p:ext>
            </p:extLst>
          </p:nvPr>
        </p:nvGraphicFramePr>
        <p:xfrm>
          <a:off x="266700" y="3050540"/>
          <a:ext cx="9410700" cy="17780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 문서에서는 다음 사항들을 정의한다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fontAlgn="t"/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 기능 정의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특성별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영역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 </a:t>
                      </a:r>
                      <a:r>
                        <a:rPr lang="en-US" altLang="ko-KR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(page</a:t>
                      </a:r>
                      <a:r>
                        <a:rPr lang="ko-KR" altLang="en-US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별 </a:t>
                      </a:r>
                      <a:r>
                        <a:rPr lang="en-US" altLang="ko-KR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</a:t>
                      </a:r>
                      <a:r>
                        <a:rPr lang="ko-KR" altLang="en-US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영역을 구성하는 영역 및 요소 정의는 화면 설계에서 정의한다</a:t>
                      </a:r>
                      <a:r>
                        <a:rPr lang="en-US" altLang="ko-KR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.)</a:t>
                      </a:r>
                      <a:endParaRPr lang="en-US" altLang="ko-KR" sz="10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/ alert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의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및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정의 </a:t>
                      </a:r>
                      <a:r>
                        <a:rPr lang="en-US" altLang="ko-KR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(popup/alert</a:t>
                      </a:r>
                      <a:r>
                        <a:rPr lang="ko-KR" altLang="en-US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별 </a:t>
                      </a:r>
                      <a:r>
                        <a:rPr lang="en-US" altLang="ko-KR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</a:t>
                      </a:r>
                      <a:r>
                        <a:rPr lang="ko-KR" altLang="en-US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영역을 구성하는 영역 및 요소 정의는 화면설계에서 정의한다</a:t>
                      </a:r>
                      <a:r>
                        <a:rPr lang="en-US" altLang="ko-KR" sz="10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.)</a:t>
                      </a:r>
                    </a:p>
                    <a:p>
                      <a:pPr marL="228600" indent="-228600" fontAlgn="t">
                        <a:buAutoNum type="arabicPeriod"/>
                      </a:pP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85329"/>
              </p:ext>
            </p:extLst>
          </p:nvPr>
        </p:nvGraphicFramePr>
        <p:xfrm>
          <a:off x="7858125" y="426720"/>
          <a:ext cx="2047875" cy="437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아래의 영역으로 구성한다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공통 영역으로 모든 페이지에서 동일한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기능 정의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영역은 페이지별 특성에 맞게 구성요소를 개별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 </a:t>
            </a:r>
            <a:r>
              <a:rPr lang="en-US" altLang="ko-KR" dirty="0"/>
              <a:t>layout </a:t>
            </a:r>
            <a:r>
              <a:rPr lang="ko-KR" altLang="en-US" dirty="0"/>
              <a:t>정의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2A8926F-4105-F84C-3F01-39E4A028D8CE}"/>
              </a:ext>
            </a:extLst>
          </p:cNvPr>
          <p:cNvSpPr>
            <a:spLocks/>
          </p:cNvSpPr>
          <p:nvPr/>
        </p:nvSpPr>
        <p:spPr>
          <a:xfrm>
            <a:off x="360000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F996876-DBFC-0B7E-E47D-4E2FC00C6CAD}"/>
              </a:ext>
            </a:extLst>
          </p:cNvPr>
          <p:cNvSpPr>
            <a:spLocks/>
          </p:cNvSpPr>
          <p:nvPr/>
        </p:nvSpPr>
        <p:spPr>
          <a:xfrm>
            <a:off x="360000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943298-3DA3-5E78-4693-2BBBD932DA51}"/>
              </a:ext>
            </a:extLst>
          </p:cNvPr>
          <p:cNvSpPr>
            <a:spLocks/>
          </p:cNvSpPr>
          <p:nvPr/>
        </p:nvSpPr>
        <p:spPr>
          <a:xfrm>
            <a:off x="360000" y="1675642"/>
            <a:ext cx="6120000" cy="37638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8689BAEB-F2FC-33C4-E22B-F54614CA161F}"/>
              </a:ext>
            </a:extLst>
          </p:cNvPr>
          <p:cNvSpPr>
            <a:spLocks/>
          </p:cNvSpPr>
          <p:nvPr/>
        </p:nvSpPr>
        <p:spPr>
          <a:xfrm>
            <a:off x="360000" y="5555616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5AFF27E-C181-6C77-CC46-52C61EA6622E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3" name="모서리가 둥근 직사각형 31">
            <a:extLst>
              <a:ext uri="{FF2B5EF4-FFF2-40B4-BE49-F238E27FC236}">
                <a16:creationId xmlns:a16="http://schemas.microsoft.com/office/drawing/2014/main" id="{B72FB503-E0C8-902B-28D9-84E731C88D52}"/>
              </a:ext>
            </a:extLst>
          </p:cNvPr>
          <p:cNvSpPr>
            <a:spLocks/>
          </p:cNvSpPr>
          <p:nvPr/>
        </p:nvSpPr>
        <p:spPr>
          <a:xfrm>
            <a:off x="2875184" y="1675640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93F1AE51-B2B0-0720-2A00-81844C4B6B15}"/>
              </a:ext>
            </a:extLst>
          </p:cNvPr>
          <p:cNvSpPr>
            <a:spLocks/>
          </p:cNvSpPr>
          <p:nvPr/>
        </p:nvSpPr>
        <p:spPr>
          <a:xfrm>
            <a:off x="2869706" y="5555616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31">
            <a:extLst>
              <a:ext uri="{FF2B5EF4-FFF2-40B4-BE49-F238E27FC236}">
                <a16:creationId xmlns:a16="http://schemas.microsoft.com/office/drawing/2014/main" id="{8FCF53B1-DB2B-2B13-F4E5-82780F4B5400}"/>
              </a:ext>
            </a:extLst>
          </p:cNvPr>
          <p:cNvSpPr>
            <a:spLocks/>
          </p:cNvSpPr>
          <p:nvPr/>
        </p:nvSpPr>
        <p:spPr>
          <a:xfrm>
            <a:off x="6574117" y="1675640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31">
            <a:extLst>
              <a:ext uri="{FF2B5EF4-FFF2-40B4-BE49-F238E27FC236}">
                <a16:creationId xmlns:a16="http://schemas.microsoft.com/office/drawing/2014/main" id="{1CA3B385-3250-FF19-E50E-2AF47968DD26}"/>
              </a:ext>
            </a:extLst>
          </p:cNvPr>
          <p:cNvSpPr>
            <a:spLocks/>
          </p:cNvSpPr>
          <p:nvPr/>
        </p:nvSpPr>
        <p:spPr>
          <a:xfrm>
            <a:off x="2875184" y="892263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31">
            <a:extLst>
              <a:ext uri="{FF2B5EF4-FFF2-40B4-BE49-F238E27FC236}">
                <a16:creationId xmlns:a16="http://schemas.microsoft.com/office/drawing/2014/main" id="{C780656D-0B34-288A-57C8-1E7F8CF2D531}"/>
              </a:ext>
            </a:extLst>
          </p:cNvPr>
          <p:cNvSpPr>
            <a:spLocks/>
          </p:cNvSpPr>
          <p:nvPr/>
        </p:nvSpPr>
        <p:spPr>
          <a:xfrm>
            <a:off x="2871084" y="686097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918380"/>
              </p:ext>
            </p:extLst>
          </p:nvPr>
        </p:nvGraphicFramePr>
        <p:xfrm>
          <a:off x="266700" y="3050540"/>
          <a:ext cx="9410700" cy="196088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content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layout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indent="0" fontAlgn="t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별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영역을 구성하는 영역 및 요소 정의는 화면 설계에서 정의한다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메인 페이지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관심상품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인기상품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추천상품 페이지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검색 페이지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 상세 페이지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장바구니 페이지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 페이지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(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게시판 페이지 포함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42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02531"/>
              </p:ext>
            </p:extLst>
          </p:nvPr>
        </p:nvGraphicFramePr>
        <p:xfrm>
          <a:off x="7858125" y="426720"/>
          <a:ext cx="2047875" cy="179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메인베너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영역은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현황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현황 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전시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전시 영역은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베스트 상품 전시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 상품 전시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 상품 전시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메인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2A8926F-4105-F84C-3F01-39E4A028D8CE}"/>
              </a:ext>
            </a:extLst>
          </p:cNvPr>
          <p:cNvSpPr>
            <a:spLocks/>
          </p:cNvSpPr>
          <p:nvPr/>
        </p:nvSpPr>
        <p:spPr>
          <a:xfrm>
            <a:off x="376734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DF996876-DBFC-0B7E-E47D-4E2FC00C6CAD}"/>
              </a:ext>
            </a:extLst>
          </p:cNvPr>
          <p:cNvSpPr>
            <a:spLocks/>
          </p:cNvSpPr>
          <p:nvPr/>
        </p:nvSpPr>
        <p:spPr>
          <a:xfrm>
            <a:off x="376734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영역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943298-3DA3-5E78-4693-2BBBD932DA51}"/>
              </a:ext>
            </a:extLst>
          </p:cNvPr>
          <p:cNvSpPr>
            <a:spLocks/>
          </p:cNvSpPr>
          <p:nvPr/>
        </p:nvSpPr>
        <p:spPr>
          <a:xfrm>
            <a:off x="376734" y="1675641"/>
            <a:ext cx="6120000" cy="4290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8689BAEB-F2FC-33C4-E22B-F54614CA161F}"/>
              </a:ext>
            </a:extLst>
          </p:cNvPr>
          <p:cNvSpPr>
            <a:spLocks/>
          </p:cNvSpPr>
          <p:nvPr/>
        </p:nvSpPr>
        <p:spPr>
          <a:xfrm>
            <a:off x="376734" y="6103411"/>
            <a:ext cx="6120000" cy="699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5AFF27E-C181-6C77-CC46-52C61EA6622E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CC23B5B6-F713-A4DE-0254-D4AE2009F74A}"/>
              </a:ext>
            </a:extLst>
          </p:cNvPr>
          <p:cNvSpPr>
            <a:spLocks/>
          </p:cNvSpPr>
          <p:nvPr/>
        </p:nvSpPr>
        <p:spPr>
          <a:xfrm>
            <a:off x="479804" y="1905074"/>
            <a:ext cx="5913860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B087954E-3BAF-1577-42E6-62E11F6C1E88}"/>
              </a:ext>
            </a:extLst>
          </p:cNvPr>
          <p:cNvSpPr>
            <a:spLocks/>
          </p:cNvSpPr>
          <p:nvPr/>
        </p:nvSpPr>
        <p:spPr>
          <a:xfrm>
            <a:off x="479804" y="2745582"/>
            <a:ext cx="5913860" cy="128908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74FD16E7-B05B-BED3-1E08-D1A442D71CDB}"/>
              </a:ext>
            </a:extLst>
          </p:cNvPr>
          <p:cNvSpPr>
            <a:spLocks/>
          </p:cNvSpPr>
          <p:nvPr/>
        </p:nvSpPr>
        <p:spPr>
          <a:xfrm>
            <a:off x="479804" y="4094148"/>
            <a:ext cx="5913860" cy="17665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전시 영역</a:t>
            </a:r>
          </a:p>
        </p:txBody>
      </p:sp>
      <p:sp>
        <p:nvSpPr>
          <p:cNvPr id="42" name="모서리가 둥근 직사각형 10">
            <a:extLst>
              <a:ext uri="{FF2B5EF4-FFF2-40B4-BE49-F238E27FC236}">
                <a16:creationId xmlns:a16="http://schemas.microsoft.com/office/drawing/2014/main" id="{4FB224C6-5C47-51EC-982C-B78A7A327082}"/>
              </a:ext>
            </a:extLst>
          </p:cNvPr>
          <p:cNvSpPr>
            <a:spLocks/>
          </p:cNvSpPr>
          <p:nvPr/>
        </p:nvSpPr>
        <p:spPr>
          <a:xfrm>
            <a:off x="584878" y="2972074"/>
            <a:ext cx="5703712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3D03B976-DBF9-5B40-A251-A047EC31FFF5}"/>
              </a:ext>
            </a:extLst>
          </p:cNvPr>
          <p:cNvSpPr>
            <a:spLocks/>
          </p:cNvSpPr>
          <p:nvPr/>
        </p:nvSpPr>
        <p:spPr>
          <a:xfrm>
            <a:off x="584878" y="3489485"/>
            <a:ext cx="5703712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:a16="http://schemas.microsoft.com/office/drawing/2014/main" id="{377188DE-78AA-27F0-60B8-ACB7AE50E831}"/>
              </a:ext>
            </a:extLst>
          </p:cNvPr>
          <p:cNvSpPr>
            <a:spLocks/>
          </p:cNvSpPr>
          <p:nvPr/>
        </p:nvSpPr>
        <p:spPr>
          <a:xfrm>
            <a:off x="584878" y="4280920"/>
            <a:ext cx="5703712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베스트 상품 전시 영역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F63DA25-8445-47F6-0528-F83877A97D9B}"/>
              </a:ext>
            </a:extLst>
          </p:cNvPr>
          <p:cNvSpPr>
            <a:spLocks/>
          </p:cNvSpPr>
          <p:nvPr/>
        </p:nvSpPr>
        <p:spPr>
          <a:xfrm>
            <a:off x="584878" y="4792975"/>
            <a:ext cx="5703712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 상품 전시 영역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152FFA34-D883-CAC9-37D5-72D216A4DD97}"/>
              </a:ext>
            </a:extLst>
          </p:cNvPr>
          <p:cNvSpPr>
            <a:spLocks/>
          </p:cNvSpPr>
          <p:nvPr/>
        </p:nvSpPr>
        <p:spPr>
          <a:xfrm>
            <a:off x="584878" y="5305030"/>
            <a:ext cx="5703712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전시 영역</a:t>
            </a:r>
          </a:p>
        </p:txBody>
      </p:sp>
    </p:spTree>
    <p:extLst>
      <p:ext uri="{BB962C8B-B14F-4D97-AF65-F5344CB8AC3E}">
        <p14:creationId xmlns:p14="http://schemas.microsoft.com/office/powerpoint/2010/main" val="62681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49063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추천상품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 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페이지는 아래 영역으로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기능 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상세 화면설계에서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관심상품</a:t>
            </a:r>
            <a:r>
              <a:rPr lang="en-US" altLang="ko-KR" dirty="0"/>
              <a:t>/</a:t>
            </a:r>
            <a:r>
              <a:rPr lang="ko-KR" altLang="en-US" dirty="0"/>
              <a:t>인기상품</a:t>
            </a:r>
            <a:r>
              <a:rPr lang="en-US" altLang="ko-KR" dirty="0"/>
              <a:t>/</a:t>
            </a:r>
            <a:r>
              <a:rPr lang="ko-KR" altLang="en-US" dirty="0"/>
              <a:t>추천상품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메인 </a:t>
            </a:r>
            <a:r>
              <a:rPr lang="en-US" altLang="ko-KR" dirty="0"/>
              <a:t>&gt;</a:t>
            </a:r>
            <a:r>
              <a:rPr lang="ko-KR" altLang="en-US" dirty="0"/>
              <a:t> 관심상품</a:t>
            </a:r>
            <a:r>
              <a:rPr lang="en-US" altLang="ko-KR" dirty="0"/>
              <a:t>/</a:t>
            </a:r>
            <a:r>
              <a:rPr lang="ko-KR" altLang="en-US" dirty="0"/>
              <a:t>인기상품</a:t>
            </a:r>
            <a:r>
              <a:rPr lang="en-US" altLang="ko-KR" dirty="0"/>
              <a:t>/</a:t>
            </a:r>
            <a:r>
              <a:rPr lang="ko-KR" altLang="en-US" dirty="0"/>
              <a:t>추천상품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943298-3DA3-5E78-4693-2BBBD932DA51}"/>
              </a:ext>
            </a:extLst>
          </p:cNvPr>
          <p:cNvSpPr>
            <a:spLocks/>
          </p:cNvSpPr>
          <p:nvPr/>
        </p:nvSpPr>
        <p:spPr>
          <a:xfrm>
            <a:off x="376734" y="1675641"/>
            <a:ext cx="6120000" cy="4290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6324B12-6C6D-D756-A31D-E7EFBF4C554F}"/>
              </a:ext>
            </a:extLst>
          </p:cNvPr>
          <p:cNvSpPr>
            <a:spLocks/>
          </p:cNvSpPr>
          <p:nvPr/>
        </p:nvSpPr>
        <p:spPr>
          <a:xfrm>
            <a:off x="587506" y="2268452"/>
            <a:ext cx="5703712" cy="4150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4718575-C8FF-15EC-1118-BC215F2EE721}"/>
              </a:ext>
            </a:extLst>
          </p:cNvPr>
          <p:cNvSpPr>
            <a:spLocks/>
          </p:cNvSpPr>
          <p:nvPr/>
        </p:nvSpPr>
        <p:spPr>
          <a:xfrm>
            <a:off x="584878" y="1908149"/>
            <a:ext cx="5703712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F83E21D-E978-767D-1602-460F9C604D64}"/>
              </a:ext>
            </a:extLst>
          </p:cNvPr>
          <p:cNvSpPr>
            <a:spLocks/>
          </p:cNvSpPr>
          <p:nvPr/>
        </p:nvSpPr>
        <p:spPr>
          <a:xfrm>
            <a:off x="584457" y="2732216"/>
            <a:ext cx="5703712" cy="281380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목록 영역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5966B80F-7DBB-99AD-C315-A9F23BC8CED6}"/>
              </a:ext>
            </a:extLst>
          </p:cNvPr>
          <p:cNvSpPr>
            <a:spLocks/>
          </p:cNvSpPr>
          <p:nvPr/>
        </p:nvSpPr>
        <p:spPr>
          <a:xfrm>
            <a:off x="584457" y="5595041"/>
            <a:ext cx="5703712" cy="25783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AF34B81-B0EA-EC41-1322-8BF5CCA994E1}"/>
              </a:ext>
            </a:extLst>
          </p:cNvPr>
          <p:cNvSpPr>
            <a:spLocks/>
          </p:cNvSpPr>
          <p:nvPr/>
        </p:nvSpPr>
        <p:spPr>
          <a:xfrm>
            <a:off x="376734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9AE4A23-FDD5-70DE-83D2-3836FA973688}"/>
              </a:ext>
            </a:extLst>
          </p:cNvPr>
          <p:cNvSpPr>
            <a:spLocks/>
          </p:cNvSpPr>
          <p:nvPr/>
        </p:nvSpPr>
        <p:spPr>
          <a:xfrm>
            <a:off x="376734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영역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48B235D-920D-C348-356D-3D78099A4C85}"/>
              </a:ext>
            </a:extLst>
          </p:cNvPr>
          <p:cNvSpPr>
            <a:spLocks/>
          </p:cNvSpPr>
          <p:nvPr/>
        </p:nvSpPr>
        <p:spPr>
          <a:xfrm>
            <a:off x="376734" y="6103411"/>
            <a:ext cx="6120000" cy="699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E0749ECB-CB62-4C27-C24B-91DDB483BD48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D223D148-F244-435C-53B1-ACE59F44CD29}"/>
              </a:ext>
            </a:extLst>
          </p:cNvPr>
          <p:cNvSpPr>
            <a:spLocks/>
          </p:cNvSpPr>
          <p:nvPr/>
        </p:nvSpPr>
        <p:spPr>
          <a:xfrm>
            <a:off x="2610138" y="1900357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1">
            <a:extLst>
              <a:ext uri="{FF2B5EF4-FFF2-40B4-BE49-F238E27FC236}">
                <a16:creationId xmlns:a16="http://schemas.microsoft.com/office/drawing/2014/main" id="{39FDF4D8-4B8F-085B-C6AD-9406D64DB773}"/>
              </a:ext>
            </a:extLst>
          </p:cNvPr>
          <p:cNvSpPr>
            <a:spLocks/>
          </p:cNvSpPr>
          <p:nvPr/>
        </p:nvSpPr>
        <p:spPr>
          <a:xfrm>
            <a:off x="2606991" y="5598420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4ABF999A-B7A7-8748-7F4C-1D31D66A6723}"/>
              </a:ext>
            </a:extLst>
          </p:cNvPr>
          <p:cNvSpPr>
            <a:spLocks/>
          </p:cNvSpPr>
          <p:nvPr/>
        </p:nvSpPr>
        <p:spPr>
          <a:xfrm>
            <a:off x="2610138" y="2279331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모서리가 둥근 직사각형 31">
            <a:extLst>
              <a:ext uri="{FF2B5EF4-FFF2-40B4-BE49-F238E27FC236}">
                <a16:creationId xmlns:a16="http://schemas.microsoft.com/office/drawing/2014/main" id="{90E64111-6130-988A-0E68-B6E905AFE854}"/>
              </a:ext>
            </a:extLst>
          </p:cNvPr>
          <p:cNvSpPr>
            <a:spLocks/>
          </p:cNvSpPr>
          <p:nvPr/>
        </p:nvSpPr>
        <p:spPr>
          <a:xfrm>
            <a:off x="2610138" y="2732216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4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24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17499"/>
              </p:ext>
            </p:extLst>
          </p:nvPr>
        </p:nvGraphicFramePr>
        <p:xfrm>
          <a:off x="7858125" y="426720"/>
          <a:ext cx="204787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상품검색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상품검색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페이지는 아래 영역으로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필터 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카테고리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필터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페이지는 아래 요소를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카테고리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기능 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상세 화면설계에서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카테고리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필터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필터 칩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카테고리별 상품검색 </a:t>
            </a:r>
            <a:r>
              <a:rPr lang="en-US" altLang="ko-KR" dirty="0"/>
              <a:t>/</a:t>
            </a:r>
            <a:r>
              <a:rPr lang="ko-KR" altLang="en-US" dirty="0"/>
              <a:t> 상품검색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GNB &gt; </a:t>
            </a:r>
            <a:r>
              <a:rPr lang="ko-KR" altLang="en-US" dirty="0"/>
              <a:t>전체 카테고리 </a:t>
            </a:r>
            <a:r>
              <a:rPr lang="en-US" altLang="ko-KR" dirty="0"/>
              <a:t>&gt;</a:t>
            </a:r>
            <a:r>
              <a:rPr lang="ko-KR" altLang="en-US" dirty="0"/>
              <a:t>카테고리별 상품검색 </a:t>
            </a:r>
            <a:r>
              <a:rPr lang="en-US" altLang="ko-KR" dirty="0"/>
              <a:t>/ </a:t>
            </a:r>
            <a:r>
              <a:rPr lang="ko-KR" altLang="en-US" dirty="0"/>
              <a:t>상품검색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943298-3DA3-5E78-4693-2BBBD932DA51}"/>
              </a:ext>
            </a:extLst>
          </p:cNvPr>
          <p:cNvSpPr>
            <a:spLocks/>
          </p:cNvSpPr>
          <p:nvPr/>
        </p:nvSpPr>
        <p:spPr>
          <a:xfrm>
            <a:off x="360000" y="1675641"/>
            <a:ext cx="6120000" cy="43691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26EC4AB-832E-AF7D-49D3-B4E656618D7E}"/>
              </a:ext>
            </a:extLst>
          </p:cNvPr>
          <p:cNvSpPr>
            <a:spLocks/>
          </p:cNvSpPr>
          <p:nvPr/>
        </p:nvSpPr>
        <p:spPr>
          <a:xfrm>
            <a:off x="1330704" y="2274388"/>
            <a:ext cx="5040000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filter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chip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58032A0-CD60-5C41-405F-F6DF78842783}"/>
              </a:ext>
            </a:extLst>
          </p:cNvPr>
          <p:cNvSpPr>
            <a:spLocks/>
          </p:cNvSpPr>
          <p:nvPr/>
        </p:nvSpPr>
        <p:spPr>
          <a:xfrm>
            <a:off x="463760" y="1884239"/>
            <a:ext cx="808858" cy="135782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상품카테고리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9E5F7F2-7CA6-67C3-1FBC-D315680A9B19}"/>
              </a:ext>
            </a:extLst>
          </p:cNvPr>
          <p:cNvSpPr>
            <a:spLocks/>
          </p:cNvSpPr>
          <p:nvPr/>
        </p:nvSpPr>
        <p:spPr>
          <a:xfrm>
            <a:off x="1330704" y="2653028"/>
            <a:ext cx="5040000" cy="41505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EF33991-89F0-FB2F-E15F-B4FED67716E6}"/>
              </a:ext>
            </a:extLst>
          </p:cNvPr>
          <p:cNvSpPr>
            <a:spLocks/>
          </p:cNvSpPr>
          <p:nvPr/>
        </p:nvSpPr>
        <p:spPr>
          <a:xfrm>
            <a:off x="1330704" y="1895748"/>
            <a:ext cx="5040000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2C55357-7DDD-E780-3097-0E5E7CC16690}"/>
              </a:ext>
            </a:extLst>
          </p:cNvPr>
          <p:cNvSpPr>
            <a:spLocks/>
          </p:cNvSpPr>
          <p:nvPr/>
        </p:nvSpPr>
        <p:spPr>
          <a:xfrm>
            <a:off x="1330704" y="3128052"/>
            <a:ext cx="5040000" cy="251139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결과 영역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05B818B-B105-C0D8-7A31-BE73CA5C05E2}"/>
              </a:ext>
            </a:extLst>
          </p:cNvPr>
          <p:cNvSpPr>
            <a:spLocks/>
          </p:cNvSpPr>
          <p:nvPr/>
        </p:nvSpPr>
        <p:spPr>
          <a:xfrm>
            <a:off x="1330704" y="5699411"/>
            <a:ext cx="5040000" cy="1961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B77D51A5-35A6-54C9-9DCF-4E3759C57ABA}"/>
              </a:ext>
            </a:extLst>
          </p:cNvPr>
          <p:cNvSpPr>
            <a:spLocks/>
          </p:cNvSpPr>
          <p:nvPr/>
        </p:nvSpPr>
        <p:spPr>
          <a:xfrm>
            <a:off x="463760" y="3298009"/>
            <a:ext cx="808858" cy="135782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filter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6773A82-5817-6B22-665A-B8DBAD3488DA}"/>
              </a:ext>
            </a:extLst>
          </p:cNvPr>
          <p:cNvSpPr>
            <a:spLocks/>
          </p:cNvSpPr>
          <p:nvPr/>
        </p:nvSpPr>
        <p:spPr>
          <a:xfrm>
            <a:off x="376734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1C1FB77-83F3-700D-1B5C-353AB5CA7521}"/>
              </a:ext>
            </a:extLst>
          </p:cNvPr>
          <p:cNvSpPr>
            <a:spLocks/>
          </p:cNvSpPr>
          <p:nvPr/>
        </p:nvSpPr>
        <p:spPr>
          <a:xfrm>
            <a:off x="376734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영역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494EFB7-DE86-CBF7-D607-0019AB0A1E8E}"/>
              </a:ext>
            </a:extLst>
          </p:cNvPr>
          <p:cNvSpPr>
            <a:spLocks/>
          </p:cNvSpPr>
          <p:nvPr/>
        </p:nvSpPr>
        <p:spPr>
          <a:xfrm>
            <a:off x="376734" y="6103411"/>
            <a:ext cx="6120000" cy="699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6BADD87-5AB6-C052-FF22-7D081828399B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ECAF7176-6075-46B4-743A-68B4ABE8F27D}"/>
              </a:ext>
            </a:extLst>
          </p:cNvPr>
          <p:cNvSpPr>
            <a:spLocks/>
          </p:cNvSpPr>
          <p:nvPr/>
        </p:nvSpPr>
        <p:spPr>
          <a:xfrm>
            <a:off x="3172270" y="1895748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모서리가 둥근 직사각형 31">
            <a:extLst>
              <a:ext uri="{FF2B5EF4-FFF2-40B4-BE49-F238E27FC236}">
                <a16:creationId xmlns:a16="http://schemas.microsoft.com/office/drawing/2014/main" id="{8406E3D7-EDD5-8264-FB51-DA32A135D78D}"/>
              </a:ext>
            </a:extLst>
          </p:cNvPr>
          <p:cNvSpPr>
            <a:spLocks/>
          </p:cNvSpPr>
          <p:nvPr/>
        </p:nvSpPr>
        <p:spPr>
          <a:xfrm>
            <a:off x="3172270" y="2263441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1">
            <a:extLst>
              <a:ext uri="{FF2B5EF4-FFF2-40B4-BE49-F238E27FC236}">
                <a16:creationId xmlns:a16="http://schemas.microsoft.com/office/drawing/2014/main" id="{F68B9BFE-5D73-6AE4-96B8-1268C6C299D0}"/>
              </a:ext>
            </a:extLst>
          </p:cNvPr>
          <p:cNvSpPr>
            <a:spLocks/>
          </p:cNvSpPr>
          <p:nvPr/>
        </p:nvSpPr>
        <p:spPr>
          <a:xfrm>
            <a:off x="382472" y="3312066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모서리가 둥근 직사각형 31">
            <a:extLst>
              <a:ext uri="{FF2B5EF4-FFF2-40B4-BE49-F238E27FC236}">
                <a16:creationId xmlns:a16="http://schemas.microsoft.com/office/drawing/2014/main" id="{59F92690-6DB9-9509-4D16-641DC8C8D443}"/>
              </a:ext>
            </a:extLst>
          </p:cNvPr>
          <p:cNvSpPr>
            <a:spLocks/>
          </p:cNvSpPr>
          <p:nvPr/>
        </p:nvSpPr>
        <p:spPr>
          <a:xfrm>
            <a:off x="390789" y="1884239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모서리가 둥근 직사각형 31">
            <a:extLst>
              <a:ext uri="{FF2B5EF4-FFF2-40B4-BE49-F238E27FC236}">
                <a16:creationId xmlns:a16="http://schemas.microsoft.com/office/drawing/2014/main" id="{E95268D8-20C2-A015-4BEE-E9FCE907FD5D}"/>
              </a:ext>
            </a:extLst>
          </p:cNvPr>
          <p:cNvSpPr>
            <a:spLocks/>
          </p:cNvSpPr>
          <p:nvPr/>
        </p:nvSpPr>
        <p:spPr>
          <a:xfrm>
            <a:off x="3179960" y="2675140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31">
            <a:extLst>
              <a:ext uri="{FF2B5EF4-FFF2-40B4-BE49-F238E27FC236}">
                <a16:creationId xmlns:a16="http://schemas.microsoft.com/office/drawing/2014/main" id="{B63D05BD-E197-29C2-AF3E-9C6BD92FF43C}"/>
              </a:ext>
            </a:extLst>
          </p:cNvPr>
          <p:cNvSpPr>
            <a:spLocks/>
          </p:cNvSpPr>
          <p:nvPr/>
        </p:nvSpPr>
        <p:spPr>
          <a:xfrm>
            <a:off x="3172270" y="3152068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모서리가 둥근 직사각형 31">
            <a:extLst>
              <a:ext uri="{FF2B5EF4-FFF2-40B4-BE49-F238E27FC236}">
                <a16:creationId xmlns:a16="http://schemas.microsoft.com/office/drawing/2014/main" id="{3F4BBBD7-5BE2-1097-CA1E-E8EA60D539B4}"/>
              </a:ext>
            </a:extLst>
          </p:cNvPr>
          <p:cNvSpPr>
            <a:spLocks/>
          </p:cNvSpPr>
          <p:nvPr/>
        </p:nvSpPr>
        <p:spPr>
          <a:xfrm>
            <a:off x="3179960" y="5700182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012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25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49443"/>
              </p:ext>
            </p:extLst>
          </p:nvPr>
        </p:nvGraphicFramePr>
        <p:xfrm>
          <a:off x="7858125" y="426720"/>
          <a:ext cx="2047875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페이지는 아래 영역으로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기능 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상세 화면설계에서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이미지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기본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상품 상세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상품 상세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943298-3DA3-5E78-4693-2BBBD932DA51}"/>
              </a:ext>
            </a:extLst>
          </p:cNvPr>
          <p:cNvSpPr>
            <a:spLocks/>
          </p:cNvSpPr>
          <p:nvPr/>
        </p:nvSpPr>
        <p:spPr>
          <a:xfrm>
            <a:off x="360000" y="1675641"/>
            <a:ext cx="6120000" cy="43691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26EC4AB-832E-AF7D-49D3-B4E656618D7E}"/>
              </a:ext>
            </a:extLst>
          </p:cNvPr>
          <p:cNvSpPr>
            <a:spLocks/>
          </p:cNvSpPr>
          <p:nvPr/>
        </p:nvSpPr>
        <p:spPr>
          <a:xfrm>
            <a:off x="584879" y="2274387"/>
            <a:ext cx="1675234" cy="139070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39E5F7F2-7CA6-67C3-1FBC-D315680A9B19}"/>
              </a:ext>
            </a:extLst>
          </p:cNvPr>
          <p:cNvSpPr>
            <a:spLocks/>
          </p:cNvSpPr>
          <p:nvPr/>
        </p:nvSpPr>
        <p:spPr>
          <a:xfrm>
            <a:off x="4257207" y="1908149"/>
            <a:ext cx="2031384" cy="4136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주문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2C55357-7DDD-E780-3097-0E5E7CC16690}"/>
              </a:ext>
            </a:extLst>
          </p:cNvPr>
          <p:cNvSpPr>
            <a:spLocks/>
          </p:cNvSpPr>
          <p:nvPr/>
        </p:nvSpPr>
        <p:spPr>
          <a:xfrm>
            <a:off x="584878" y="4158082"/>
            <a:ext cx="3567397" cy="62232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목록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6773A82-5817-6B22-665A-B8DBAD3488DA}"/>
              </a:ext>
            </a:extLst>
          </p:cNvPr>
          <p:cNvSpPr>
            <a:spLocks/>
          </p:cNvSpPr>
          <p:nvPr/>
        </p:nvSpPr>
        <p:spPr>
          <a:xfrm>
            <a:off x="376734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1C1FB77-83F3-700D-1B5C-353AB5CA7521}"/>
              </a:ext>
            </a:extLst>
          </p:cNvPr>
          <p:cNvSpPr>
            <a:spLocks/>
          </p:cNvSpPr>
          <p:nvPr/>
        </p:nvSpPr>
        <p:spPr>
          <a:xfrm>
            <a:off x="376734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영역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494EFB7-DE86-CBF7-D607-0019AB0A1E8E}"/>
              </a:ext>
            </a:extLst>
          </p:cNvPr>
          <p:cNvSpPr>
            <a:spLocks/>
          </p:cNvSpPr>
          <p:nvPr/>
        </p:nvSpPr>
        <p:spPr>
          <a:xfrm>
            <a:off x="376734" y="6103411"/>
            <a:ext cx="6120000" cy="699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6BADD87-5AB6-C052-FF22-7D081828399B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9771D1B-C102-1AB8-7E56-3874C3475522}"/>
              </a:ext>
            </a:extLst>
          </p:cNvPr>
          <p:cNvSpPr>
            <a:spLocks/>
          </p:cNvSpPr>
          <p:nvPr/>
        </p:nvSpPr>
        <p:spPr>
          <a:xfrm>
            <a:off x="584878" y="1908149"/>
            <a:ext cx="3567397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4796548-6130-6A12-EAAC-E0A16D92A4C2}"/>
              </a:ext>
            </a:extLst>
          </p:cNvPr>
          <p:cNvSpPr>
            <a:spLocks/>
          </p:cNvSpPr>
          <p:nvPr/>
        </p:nvSpPr>
        <p:spPr>
          <a:xfrm>
            <a:off x="2315980" y="2274387"/>
            <a:ext cx="1836295" cy="181406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기본 정보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D003244-3029-429D-948E-B7521D8042FD}"/>
              </a:ext>
            </a:extLst>
          </p:cNvPr>
          <p:cNvSpPr>
            <a:spLocks/>
          </p:cNvSpPr>
          <p:nvPr/>
        </p:nvSpPr>
        <p:spPr>
          <a:xfrm>
            <a:off x="584878" y="4833924"/>
            <a:ext cx="3567397" cy="121088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상세 정보 영역</a:t>
            </a:r>
          </a:p>
        </p:txBody>
      </p:sp>
      <p:sp>
        <p:nvSpPr>
          <p:cNvPr id="37" name="모서리가 둥근 직사각형 31">
            <a:extLst>
              <a:ext uri="{FF2B5EF4-FFF2-40B4-BE49-F238E27FC236}">
                <a16:creationId xmlns:a16="http://schemas.microsoft.com/office/drawing/2014/main" id="{8406E3D7-EDD5-8264-FB51-DA32A135D78D}"/>
              </a:ext>
            </a:extLst>
          </p:cNvPr>
          <p:cNvSpPr>
            <a:spLocks/>
          </p:cNvSpPr>
          <p:nvPr/>
        </p:nvSpPr>
        <p:spPr>
          <a:xfrm>
            <a:off x="1749724" y="1908149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31">
            <a:extLst>
              <a:ext uri="{FF2B5EF4-FFF2-40B4-BE49-F238E27FC236}">
                <a16:creationId xmlns:a16="http://schemas.microsoft.com/office/drawing/2014/main" id="{B63D05BD-E197-29C2-AF3E-9C6BD92FF43C}"/>
              </a:ext>
            </a:extLst>
          </p:cNvPr>
          <p:cNvSpPr>
            <a:spLocks/>
          </p:cNvSpPr>
          <p:nvPr/>
        </p:nvSpPr>
        <p:spPr>
          <a:xfrm>
            <a:off x="4733154" y="1918337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7EE321AF-B0A3-00C7-EADA-F21A61F7C113}"/>
              </a:ext>
            </a:extLst>
          </p:cNvPr>
          <p:cNvSpPr>
            <a:spLocks/>
          </p:cNvSpPr>
          <p:nvPr/>
        </p:nvSpPr>
        <p:spPr>
          <a:xfrm>
            <a:off x="1749724" y="4158082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31">
            <a:extLst>
              <a:ext uri="{FF2B5EF4-FFF2-40B4-BE49-F238E27FC236}">
                <a16:creationId xmlns:a16="http://schemas.microsoft.com/office/drawing/2014/main" id="{C312B986-CE2F-6202-E739-EDAE08FDD476}"/>
              </a:ext>
            </a:extLst>
          </p:cNvPr>
          <p:cNvSpPr>
            <a:spLocks/>
          </p:cNvSpPr>
          <p:nvPr/>
        </p:nvSpPr>
        <p:spPr>
          <a:xfrm>
            <a:off x="1749724" y="4839006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31">
            <a:extLst>
              <a:ext uri="{FF2B5EF4-FFF2-40B4-BE49-F238E27FC236}">
                <a16:creationId xmlns:a16="http://schemas.microsoft.com/office/drawing/2014/main" id="{88C6889A-6F96-DB30-25D7-ACB9EE8B06D3}"/>
              </a:ext>
            </a:extLst>
          </p:cNvPr>
          <p:cNvSpPr>
            <a:spLocks/>
          </p:cNvSpPr>
          <p:nvPr/>
        </p:nvSpPr>
        <p:spPr>
          <a:xfrm>
            <a:off x="851465" y="2279019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31">
            <a:extLst>
              <a:ext uri="{FF2B5EF4-FFF2-40B4-BE49-F238E27FC236}">
                <a16:creationId xmlns:a16="http://schemas.microsoft.com/office/drawing/2014/main" id="{F32F17CE-3935-7535-BCE2-9C31E9DC5551}"/>
              </a:ext>
            </a:extLst>
          </p:cNvPr>
          <p:cNvSpPr>
            <a:spLocks/>
          </p:cNvSpPr>
          <p:nvPr/>
        </p:nvSpPr>
        <p:spPr>
          <a:xfrm>
            <a:off x="2618877" y="2285422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401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86424"/>
              </p:ext>
            </p:extLst>
          </p:nvPr>
        </p:nvGraphicFramePr>
        <p:xfrm>
          <a:off x="7858125" y="426720"/>
          <a:ext cx="2047875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페이지는 아래 영역으로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기능 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상세 화면설계에서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장바구니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장바구니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32943298-3DA3-5E78-4693-2BBBD932DA51}"/>
              </a:ext>
            </a:extLst>
          </p:cNvPr>
          <p:cNvSpPr>
            <a:spLocks/>
          </p:cNvSpPr>
          <p:nvPr/>
        </p:nvSpPr>
        <p:spPr>
          <a:xfrm>
            <a:off x="360000" y="1675641"/>
            <a:ext cx="6120000" cy="436917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6773A82-5817-6B22-665A-B8DBAD3488DA}"/>
              </a:ext>
            </a:extLst>
          </p:cNvPr>
          <p:cNvSpPr>
            <a:spLocks/>
          </p:cNvSpPr>
          <p:nvPr/>
        </p:nvSpPr>
        <p:spPr>
          <a:xfrm>
            <a:off x="376734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1C1FB77-83F3-700D-1B5C-353AB5CA7521}"/>
              </a:ext>
            </a:extLst>
          </p:cNvPr>
          <p:cNvSpPr>
            <a:spLocks/>
          </p:cNvSpPr>
          <p:nvPr/>
        </p:nvSpPr>
        <p:spPr>
          <a:xfrm>
            <a:off x="376734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영역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494EFB7-DE86-CBF7-D607-0019AB0A1E8E}"/>
              </a:ext>
            </a:extLst>
          </p:cNvPr>
          <p:cNvSpPr>
            <a:spLocks/>
          </p:cNvSpPr>
          <p:nvPr/>
        </p:nvSpPr>
        <p:spPr>
          <a:xfrm>
            <a:off x="376734" y="6103411"/>
            <a:ext cx="6120000" cy="699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6BADD87-5AB6-C052-FF22-7D081828399B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6E6E643-E3D6-EEB5-4D0D-F3982C389360}"/>
              </a:ext>
            </a:extLst>
          </p:cNvPr>
          <p:cNvSpPr>
            <a:spLocks/>
          </p:cNvSpPr>
          <p:nvPr/>
        </p:nvSpPr>
        <p:spPr>
          <a:xfrm>
            <a:off x="4257207" y="1908149"/>
            <a:ext cx="2031384" cy="4136663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주문</a:t>
            </a:r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AF4CDA08-9FEA-D3B1-129C-F55F8C667224}"/>
              </a:ext>
            </a:extLst>
          </p:cNvPr>
          <p:cNvSpPr>
            <a:spLocks/>
          </p:cNvSpPr>
          <p:nvPr/>
        </p:nvSpPr>
        <p:spPr>
          <a:xfrm>
            <a:off x="584878" y="1908149"/>
            <a:ext cx="3567397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28" name="모서리가 둥근 직사각형 31">
            <a:extLst>
              <a:ext uri="{FF2B5EF4-FFF2-40B4-BE49-F238E27FC236}">
                <a16:creationId xmlns:a16="http://schemas.microsoft.com/office/drawing/2014/main" id="{EB5AD012-7A88-CD4A-C9CA-976F4EA35031}"/>
              </a:ext>
            </a:extLst>
          </p:cNvPr>
          <p:cNvSpPr>
            <a:spLocks/>
          </p:cNvSpPr>
          <p:nvPr/>
        </p:nvSpPr>
        <p:spPr>
          <a:xfrm>
            <a:off x="1637299" y="1908149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모서리가 둥근 직사각형 31">
            <a:extLst>
              <a:ext uri="{FF2B5EF4-FFF2-40B4-BE49-F238E27FC236}">
                <a16:creationId xmlns:a16="http://schemas.microsoft.com/office/drawing/2014/main" id="{F763D7F6-E788-E0FF-C94E-300B0D3CD30D}"/>
              </a:ext>
            </a:extLst>
          </p:cNvPr>
          <p:cNvSpPr>
            <a:spLocks/>
          </p:cNvSpPr>
          <p:nvPr/>
        </p:nvSpPr>
        <p:spPr>
          <a:xfrm>
            <a:off x="4733154" y="1918337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9D9F533-E336-0780-5E28-4DC70E47510A}"/>
              </a:ext>
            </a:extLst>
          </p:cNvPr>
          <p:cNvSpPr>
            <a:spLocks/>
          </p:cNvSpPr>
          <p:nvPr/>
        </p:nvSpPr>
        <p:spPr>
          <a:xfrm>
            <a:off x="584877" y="2276515"/>
            <a:ext cx="3567397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관리 영역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FEEE04A-2705-C84F-96B3-93DCB4A3EEE0}"/>
              </a:ext>
            </a:extLst>
          </p:cNvPr>
          <p:cNvSpPr>
            <a:spLocks/>
          </p:cNvSpPr>
          <p:nvPr/>
        </p:nvSpPr>
        <p:spPr>
          <a:xfrm>
            <a:off x="584876" y="2644880"/>
            <a:ext cx="3567397" cy="57434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(or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산업안전공사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정보 영역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49C39F64-CC40-FC6A-5B04-578134C9B4A3}"/>
              </a:ext>
            </a:extLst>
          </p:cNvPr>
          <p:cNvSpPr>
            <a:spLocks/>
          </p:cNvSpPr>
          <p:nvPr/>
        </p:nvSpPr>
        <p:spPr>
          <a:xfrm>
            <a:off x="584875" y="3268248"/>
            <a:ext cx="3567397" cy="43456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배송지 정보 영역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3E43C98-7C27-06BF-5BDF-3B1A05BA3414}"/>
              </a:ext>
            </a:extLst>
          </p:cNvPr>
          <p:cNvSpPr>
            <a:spLocks/>
          </p:cNvSpPr>
          <p:nvPr/>
        </p:nvSpPr>
        <p:spPr>
          <a:xfrm>
            <a:off x="584875" y="3751837"/>
            <a:ext cx="3567397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상품 관리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1C44B7B-CB2C-964F-E72F-DA95E293DADD}"/>
              </a:ext>
            </a:extLst>
          </p:cNvPr>
          <p:cNvSpPr>
            <a:spLocks/>
          </p:cNvSpPr>
          <p:nvPr/>
        </p:nvSpPr>
        <p:spPr>
          <a:xfrm>
            <a:off x="584875" y="4099810"/>
            <a:ext cx="3567397" cy="194500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 상품 목록</a:t>
            </a:r>
          </a:p>
        </p:txBody>
      </p:sp>
      <p:sp>
        <p:nvSpPr>
          <p:cNvPr id="42" name="모서리가 둥근 직사각형 31">
            <a:extLst>
              <a:ext uri="{FF2B5EF4-FFF2-40B4-BE49-F238E27FC236}">
                <a16:creationId xmlns:a16="http://schemas.microsoft.com/office/drawing/2014/main" id="{213D8168-8AE0-91DE-71E0-F4B4BC8209E4}"/>
              </a:ext>
            </a:extLst>
          </p:cNvPr>
          <p:cNvSpPr>
            <a:spLocks/>
          </p:cNvSpPr>
          <p:nvPr/>
        </p:nvSpPr>
        <p:spPr>
          <a:xfrm>
            <a:off x="1637299" y="2272303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31">
            <a:extLst>
              <a:ext uri="{FF2B5EF4-FFF2-40B4-BE49-F238E27FC236}">
                <a16:creationId xmlns:a16="http://schemas.microsoft.com/office/drawing/2014/main" id="{4C1EC28D-E94C-3E26-DDE9-EC939BD1553E}"/>
              </a:ext>
            </a:extLst>
          </p:cNvPr>
          <p:cNvSpPr>
            <a:spLocks/>
          </p:cNvSpPr>
          <p:nvPr/>
        </p:nvSpPr>
        <p:spPr>
          <a:xfrm>
            <a:off x="1477790" y="2644208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모서리가 둥근 직사각형 31">
            <a:extLst>
              <a:ext uri="{FF2B5EF4-FFF2-40B4-BE49-F238E27FC236}">
                <a16:creationId xmlns:a16="http://schemas.microsoft.com/office/drawing/2014/main" id="{63DBE384-F078-1B3B-0E5B-E146768C7FD2}"/>
              </a:ext>
            </a:extLst>
          </p:cNvPr>
          <p:cNvSpPr>
            <a:spLocks/>
          </p:cNvSpPr>
          <p:nvPr/>
        </p:nvSpPr>
        <p:spPr>
          <a:xfrm>
            <a:off x="1636057" y="3258131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모서리가 둥근 직사각형 31">
            <a:extLst>
              <a:ext uri="{FF2B5EF4-FFF2-40B4-BE49-F238E27FC236}">
                <a16:creationId xmlns:a16="http://schemas.microsoft.com/office/drawing/2014/main" id="{A180C669-F050-A364-5206-A7A1F9BDC18A}"/>
              </a:ext>
            </a:extLst>
          </p:cNvPr>
          <p:cNvSpPr>
            <a:spLocks/>
          </p:cNvSpPr>
          <p:nvPr/>
        </p:nvSpPr>
        <p:spPr>
          <a:xfrm>
            <a:off x="1636057" y="3729430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31">
            <a:extLst>
              <a:ext uri="{FF2B5EF4-FFF2-40B4-BE49-F238E27FC236}">
                <a16:creationId xmlns:a16="http://schemas.microsoft.com/office/drawing/2014/main" id="{ADD6FBC4-E715-5164-1F64-B2FC9EEBF3C1}"/>
              </a:ext>
            </a:extLst>
          </p:cNvPr>
          <p:cNvSpPr>
            <a:spLocks/>
          </p:cNvSpPr>
          <p:nvPr/>
        </p:nvSpPr>
        <p:spPr>
          <a:xfrm>
            <a:off x="1636057" y="4103128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69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04363"/>
              </p:ext>
            </p:extLst>
          </p:nvPr>
        </p:nvGraphicFramePr>
        <p:xfrm>
          <a:off x="7858125" y="426720"/>
          <a:ext cx="2047875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페이지는 아래 영역으로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기능 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상세 화면설계에서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조회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업무 </a:t>
            </a:r>
            <a:r>
              <a:rPr lang="en-US" altLang="ko-KR" dirty="0"/>
              <a:t>menu &gt; </a:t>
            </a:r>
            <a:r>
              <a:rPr lang="ko-KR" altLang="en-US" dirty="0"/>
              <a:t>조회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6773A82-5817-6B22-665A-B8DBAD3488DA}"/>
              </a:ext>
            </a:extLst>
          </p:cNvPr>
          <p:cNvSpPr>
            <a:spLocks/>
          </p:cNvSpPr>
          <p:nvPr/>
        </p:nvSpPr>
        <p:spPr>
          <a:xfrm>
            <a:off x="376734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1C1FB77-83F3-700D-1B5C-353AB5CA7521}"/>
              </a:ext>
            </a:extLst>
          </p:cNvPr>
          <p:cNvSpPr>
            <a:spLocks/>
          </p:cNvSpPr>
          <p:nvPr/>
        </p:nvSpPr>
        <p:spPr>
          <a:xfrm>
            <a:off x="376734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영역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494EFB7-DE86-CBF7-D607-0019AB0A1E8E}"/>
              </a:ext>
            </a:extLst>
          </p:cNvPr>
          <p:cNvSpPr>
            <a:spLocks/>
          </p:cNvSpPr>
          <p:nvPr/>
        </p:nvSpPr>
        <p:spPr>
          <a:xfrm>
            <a:off x="376734" y="6103411"/>
            <a:ext cx="6120000" cy="699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6BADD87-5AB6-C052-FF22-7D081828399B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D5805BF-6E96-FBC5-0EF0-3E07ECC8DAB2}"/>
              </a:ext>
            </a:extLst>
          </p:cNvPr>
          <p:cNvSpPr>
            <a:spLocks/>
          </p:cNvSpPr>
          <p:nvPr/>
        </p:nvSpPr>
        <p:spPr>
          <a:xfrm>
            <a:off x="376734" y="1675641"/>
            <a:ext cx="6120000" cy="4290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B07F71B-2C8B-DD32-8546-407D0CA1EA11}"/>
              </a:ext>
            </a:extLst>
          </p:cNvPr>
          <p:cNvSpPr>
            <a:spLocks/>
          </p:cNvSpPr>
          <p:nvPr/>
        </p:nvSpPr>
        <p:spPr>
          <a:xfrm>
            <a:off x="587506" y="2268452"/>
            <a:ext cx="5703712" cy="45781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AA1DAA0-3867-1734-6A31-097A3DFDAC4C}"/>
              </a:ext>
            </a:extLst>
          </p:cNvPr>
          <p:cNvSpPr>
            <a:spLocks/>
          </p:cNvSpPr>
          <p:nvPr/>
        </p:nvSpPr>
        <p:spPr>
          <a:xfrm>
            <a:off x="584878" y="1908149"/>
            <a:ext cx="5703712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49AB842-05CB-4811-F64D-0C8E27593318}"/>
              </a:ext>
            </a:extLst>
          </p:cNvPr>
          <p:cNvSpPr>
            <a:spLocks/>
          </p:cNvSpPr>
          <p:nvPr/>
        </p:nvSpPr>
        <p:spPr>
          <a:xfrm>
            <a:off x="584457" y="4258733"/>
            <a:ext cx="5703712" cy="128728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 결과 영역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1AA87CE-D720-8F82-9E75-56A9ED59AB8A}"/>
              </a:ext>
            </a:extLst>
          </p:cNvPr>
          <p:cNvSpPr>
            <a:spLocks/>
          </p:cNvSpPr>
          <p:nvPr/>
        </p:nvSpPr>
        <p:spPr>
          <a:xfrm>
            <a:off x="584457" y="5595041"/>
            <a:ext cx="5703712" cy="25783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96EE2740-1845-1777-A380-98A510E69552}"/>
              </a:ext>
            </a:extLst>
          </p:cNvPr>
          <p:cNvSpPr>
            <a:spLocks/>
          </p:cNvSpPr>
          <p:nvPr/>
        </p:nvSpPr>
        <p:spPr>
          <a:xfrm>
            <a:off x="2610138" y="1900357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31">
            <a:extLst>
              <a:ext uri="{FF2B5EF4-FFF2-40B4-BE49-F238E27FC236}">
                <a16:creationId xmlns:a16="http://schemas.microsoft.com/office/drawing/2014/main" id="{8FE3D313-8B6F-7992-B932-279EA1E1DCCA}"/>
              </a:ext>
            </a:extLst>
          </p:cNvPr>
          <p:cNvSpPr>
            <a:spLocks/>
          </p:cNvSpPr>
          <p:nvPr/>
        </p:nvSpPr>
        <p:spPr>
          <a:xfrm>
            <a:off x="2606991" y="5598420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A802E2-7B3B-7170-7D67-76519D93C711}"/>
              </a:ext>
            </a:extLst>
          </p:cNvPr>
          <p:cNvSpPr>
            <a:spLocks/>
          </p:cNvSpPr>
          <p:nvPr/>
        </p:nvSpPr>
        <p:spPr>
          <a:xfrm>
            <a:off x="584457" y="3908029"/>
            <a:ext cx="5703712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FF2001D-FEE0-6E82-11E0-91F21C988CB4}"/>
              </a:ext>
            </a:extLst>
          </p:cNvPr>
          <p:cNvSpPr>
            <a:spLocks/>
          </p:cNvSpPr>
          <p:nvPr/>
        </p:nvSpPr>
        <p:spPr>
          <a:xfrm>
            <a:off x="584457" y="2767897"/>
            <a:ext cx="5703712" cy="55118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D31B924-7DAA-139E-1D1F-103F1C4E00D7}"/>
              </a:ext>
            </a:extLst>
          </p:cNvPr>
          <p:cNvSpPr>
            <a:spLocks/>
          </p:cNvSpPr>
          <p:nvPr/>
        </p:nvSpPr>
        <p:spPr>
          <a:xfrm>
            <a:off x="584457" y="3360709"/>
            <a:ext cx="5703712" cy="4983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부가 정보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720CBAB-EBE6-EF84-F3A8-8DB67D906A29}"/>
              </a:ext>
            </a:extLst>
          </p:cNvPr>
          <p:cNvSpPr>
            <a:spLocks/>
          </p:cNvSpPr>
          <p:nvPr/>
        </p:nvSpPr>
        <p:spPr>
          <a:xfrm>
            <a:off x="2606991" y="3906683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1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페이지는 아래 영역으로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기능 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브레드크럼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영역은 상세 화면설계에서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산업안전공사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관리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상품 목록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조회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업무 </a:t>
            </a:r>
            <a:r>
              <a:rPr lang="en-US" altLang="ko-KR" dirty="0"/>
              <a:t>menu &gt; </a:t>
            </a:r>
            <a:r>
              <a:rPr lang="ko-KR" altLang="en-US" dirty="0"/>
              <a:t>조회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16773A82-5817-6B22-665A-B8DBAD3488DA}"/>
              </a:ext>
            </a:extLst>
          </p:cNvPr>
          <p:cNvSpPr>
            <a:spLocks/>
          </p:cNvSpPr>
          <p:nvPr/>
        </p:nvSpPr>
        <p:spPr>
          <a:xfrm>
            <a:off x="376734" y="663244"/>
            <a:ext cx="61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1C1FB77-83F3-700D-1B5C-353AB5CA7521}"/>
              </a:ext>
            </a:extLst>
          </p:cNvPr>
          <p:cNvSpPr>
            <a:spLocks/>
          </p:cNvSpPr>
          <p:nvPr/>
        </p:nvSpPr>
        <p:spPr>
          <a:xfrm>
            <a:off x="376734" y="892263"/>
            <a:ext cx="6120000" cy="73435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header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 영역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494EFB7-DE86-CBF7-D607-0019AB0A1E8E}"/>
              </a:ext>
            </a:extLst>
          </p:cNvPr>
          <p:cNvSpPr>
            <a:spLocks/>
          </p:cNvSpPr>
          <p:nvPr/>
        </p:nvSpPr>
        <p:spPr>
          <a:xfrm>
            <a:off x="376734" y="6103411"/>
            <a:ext cx="6120000" cy="69902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footer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6BADD87-5AB6-C052-FF22-7D081828399B}"/>
              </a:ext>
            </a:extLst>
          </p:cNvPr>
          <p:cNvSpPr>
            <a:spLocks/>
          </p:cNvSpPr>
          <p:nvPr/>
        </p:nvSpPr>
        <p:spPr>
          <a:xfrm>
            <a:off x="6604330" y="1675640"/>
            <a:ext cx="720000" cy="23590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SNB</a:t>
            </a:r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D5805BF-6E96-FBC5-0EF0-3E07ECC8DAB2}"/>
              </a:ext>
            </a:extLst>
          </p:cNvPr>
          <p:cNvSpPr>
            <a:spLocks/>
          </p:cNvSpPr>
          <p:nvPr/>
        </p:nvSpPr>
        <p:spPr>
          <a:xfrm>
            <a:off x="376734" y="1675641"/>
            <a:ext cx="6120000" cy="429009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B07F71B-2C8B-DD32-8546-407D0CA1EA11}"/>
              </a:ext>
            </a:extLst>
          </p:cNvPr>
          <p:cNvSpPr>
            <a:spLocks/>
          </p:cNvSpPr>
          <p:nvPr/>
        </p:nvSpPr>
        <p:spPr>
          <a:xfrm>
            <a:off x="587506" y="2268452"/>
            <a:ext cx="5703712" cy="45781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AA1DAA0-3867-1734-6A31-097A3DFDAC4C}"/>
              </a:ext>
            </a:extLst>
          </p:cNvPr>
          <p:cNvSpPr>
            <a:spLocks/>
          </p:cNvSpPr>
          <p:nvPr/>
        </p:nvSpPr>
        <p:spPr>
          <a:xfrm>
            <a:off x="584878" y="1908149"/>
            <a:ext cx="5703712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breadcrumb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49AB842-05CB-4811-F64D-0C8E27593318}"/>
              </a:ext>
            </a:extLst>
          </p:cNvPr>
          <p:cNvSpPr>
            <a:spLocks/>
          </p:cNvSpPr>
          <p:nvPr/>
        </p:nvSpPr>
        <p:spPr>
          <a:xfrm>
            <a:off x="584457" y="4258733"/>
            <a:ext cx="5703712" cy="128728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상품 목록 영역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81AA87CE-D720-8F82-9E75-56A9ED59AB8A}"/>
              </a:ext>
            </a:extLst>
          </p:cNvPr>
          <p:cNvSpPr>
            <a:spLocks/>
          </p:cNvSpPr>
          <p:nvPr/>
        </p:nvSpPr>
        <p:spPr>
          <a:xfrm>
            <a:off x="584457" y="5595041"/>
            <a:ext cx="5703712" cy="25783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96EE2740-1845-1777-A380-98A510E69552}"/>
              </a:ext>
            </a:extLst>
          </p:cNvPr>
          <p:cNvSpPr>
            <a:spLocks/>
          </p:cNvSpPr>
          <p:nvPr/>
        </p:nvSpPr>
        <p:spPr>
          <a:xfrm>
            <a:off x="2610138" y="1900357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31">
            <a:extLst>
              <a:ext uri="{FF2B5EF4-FFF2-40B4-BE49-F238E27FC236}">
                <a16:creationId xmlns:a16="http://schemas.microsoft.com/office/drawing/2014/main" id="{8FE3D313-8B6F-7992-B932-279EA1E1DCCA}"/>
              </a:ext>
            </a:extLst>
          </p:cNvPr>
          <p:cNvSpPr>
            <a:spLocks/>
          </p:cNvSpPr>
          <p:nvPr/>
        </p:nvSpPr>
        <p:spPr>
          <a:xfrm>
            <a:off x="2606991" y="5598420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5A802E2-7B3B-7170-7D67-76519D93C711}"/>
              </a:ext>
            </a:extLst>
          </p:cNvPr>
          <p:cNvSpPr>
            <a:spLocks/>
          </p:cNvSpPr>
          <p:nvPr/>
        </p:nvSpPr>
        <p:spPr>
          <a:xfrm>
            <a:off x="584457" y="3908029"/>
            <a:ext cx="5703712" cy="31867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설정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FF2001D-FEE0-6E82-11E0-91F21C988CB4}"/>
              </a:ext>
            </a:extLst>
          </p:cNvPr>
          <p:cNvSpPr>
            <a:spLocks/>
          </p:cNvSpPr>
          <p:nvPr/>
        </p:nvSpPr>
        <p:spPr>
          <a:xfrm>
            <a:off x="584457" y="2767897"/>
            <a:ext cx="5703712" cy="55118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D31B924-7DAA-139E-1D1F-103F1C4E00D7}"/>
              </a:ext>
            </a:extLst>
          </p:cNvPr>
          <p:cNvSpPr>
            <a:spLocks/>
          </p:cNvSpPr>
          <p:nvPr/>
        </p:nvSpPr>
        <p:spPr>
          <a:xfrm>
            <a:off x="584457" y="3360709"/>
            <a:ext cx="5703712" cy="4983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부가 정보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720CBAB-EBE6-EF84-F3A8-8DB67D906A29}"/>
              </a:ext>
            </a:extLst>
          </p:cNvPr>
          <p:cNvSpPr>
            <a:spLocks/>
          </p:cNvSpPr>
          <p:nvPr/>
        </p:nvSpPr>
        <p:spPr>
          <a:xfrm>
            <a:off x="2606991" y="3906683"/>
            <a:ext cx="17278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647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38234"/>
              </p:ext>
            </p:extLst>
          </p:nvPr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 content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안내문구는 아래 내용을 포함한다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필요 없는 경우 해당 영역은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사용 방법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사용 주의사항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사용 제한사항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배열은 아래와 같다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cell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select box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calendar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지정형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 cells field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calendar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cell field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check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radio button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cell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규격의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배열 가능한다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cells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규격의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개만 배열한다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cell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규격의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width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따라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 cell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cells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배열을 따른다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조회 </a:t>
            </a:r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업무 </a:t>
            </a:r>
            <a:r>
              <a:rPr lang="en-US" altLang="ko-KR" dirty="0"/>
              <a:t>menu &gt; </a:t>
            </a:r>
            <a:r>
              <a:rPr lang="ko-KR" altLang="en-US" dirty="0"/>
              <a:t>조회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38326C6-AB5C-377E-5B6D-534B12FB0E8C}"/>
              </a:ext>
            </a:extLst>
          </p:cNvPr>
          <p:cNvSpPr>
            <a:spLocks/>
          </p:cNvSpPr>
          <p:nvPr/>
        </p:nvSpPr>
        <p:spPr>
          <a:xfrm>
            <a:off x="567524" y="1195634"/>
            <a:ext cx="5703712" cy="139018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7FC1954-6D4C-0E6D-5334-8994CCB5E098}"/>
              </a:ext>
            </a:extLst>
          </p:cNvPr>
          <p:cNvSpPr>
            <a:spLocks/>
          </p:cNvSpPr>
          <p:nvPr/>
        </p:nvSpPr>
        <p:spPr>
          <a:xfrm>
            <a:off x="5516438" y="1434425"/>
            <a:ext cx="618066" cy="98851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 영역</a:t>
            </a:r>
            <a:endParaRPr kumimoji="1" lang="en-US" altLang="ko-KR" sz="7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EACDD72-242E-0E29-3702-204D2FE900E8}"/>
              </a:ext>
            </a:extLst>
          </p:cNvPr>
          <p:cNvSpPr>
            <a:spLocks/>
          </p:cNvSpPr>
          <p:nvPr/>
        </p:nvSpPr>
        <p:spPr>
          <a:xfrm>
            <a:off x="570573" y="696189"/>
            <a:ext cx="5703712" cy="45781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C23BBD06-D32B-642F-E8F5-3CCF1AE6E79B}"/>
              </a:ext>
            </a:extLst>
          </p:cNvPr>
          <p:cNvSpPr>
            <a:spLocks/>
          </p:cNvSpPr>
          <p:nvPr/>
        </p:nvSpPr>
        <p:spPr>
          <a:xfrm>
            <a:off x="1075669" y="3094897"/>
            <a:ext cx="1066312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input box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01EDC7F-3BE3-45AB-F1D4-0B463D1451EF}"/>
              </a:ext>
            </a:extLst>
          </p:cNvPr>
          <p:cNvSpPr>
            <a:spLocks/>
          </p:cNvSpPr>
          <p:nvPr/>
        </p:nvSpPr>
        <p:spPr>
          <a:xfrm>
            <a:off x="702791" y="3094897"/>
            <a:ext cx="372877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804D14C-1DD9-F816-4A99-EB8C082E3BF1}"/>
              </a:ext>
            </a:extLst>
          </p:cNvPr>
          <p:cNvSpPr>
            <a:spLocks/>
          </p:cNvSpPr>
          <p:nvPr/>
        </p:nvSpPr>
        <p:spPr>
          <a:xfrm>
            <a:off x="701981" y="2152520"/>
            <a:ext cx="46800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96B35F3-30ED-E4B5-0B0A-2B6296196975}"/>
              </a:ext>
            </a:extLst>
          </p:cNvPr>
          <p:cNvSpPr>
            <a:spLocks/>
          </p:cNvSpPr>
          <p:nvPr/>
        </p:nvSpPr>
        <p:spPr>
          <a:xfrm>
            <a:off x="710046" y="1455588"/>
            <a:ext cx="14400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0734F59-5452-95C8-E06E-59462ED6FF1E}"/>
              </a:ext>
            </a:extLst>
          </p:cNvPr>
          <p:cNvSpPr>
            <a:spLocks/>
          </p:cNvSpPr>
          <p:nvPr/>
        </p:nvSpPr>
        <p:spPr>
          <a:xfrm>
            <a:off x="3946482" y="1455588"/>
            <a:ext cx="14400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5F739D4-E81F-64F3-9016-F9A3E5F62B35}"/>
              </a:ext>
            </a:extLst>
          </p:cNvPr>
          <p:cNvSpPr>
            <a:spLocks/>
          </p:cNvSpPr>
          <p:nvPr/>
        </p:nvSpPr>
        <p:spPr>
          <a:xfrm>
            <a:off x="2328264" y="1455588"/>
            <a:ext cx="14400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93F3818-D412-49DA-1F54-BBF7881ACBF8}"/>
              </a:ext>
            </a:extLst>
          </p:cNvPr>
          <p:cNvSpPr>
            <a:spLocks/>
          </p:cNvSpPr>
          <p:nvPr/>
        </p:nvSpPr>
        <p:spPr>
          <a:xfrm>
            <a:off x="710045" y="1811696"/>
            <a:ext cx="305193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8ECE8CC0-EE5A-B135-0D89-5E53391F5B7C}"/>
              </a:ext>
            </a:extLst>
          </p:cNvPr>
          <p:cNvSpPr>
            <a:spLocks/>
          </p:cNvSpPr>
          <p:nvPr/>
        </p:nvSpPr>
        <p:spPr>
          <a:xfrm>
            <a:off x="693916" y="2705359"/>
            <a:ext cx="14400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cell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E8C14DA0-5E50-0C29-510F-D4B50BDE28FB}"/>
              </a:ext>
            </a:extLst>
          </p:cNvPr>
          <p:cNvSpPr>
            <a:spLocks/>
          </p:cNvSpPr>
          <p:nvPr/>
        </p:nvSpPr>
        <p:spPr>
          <a:xfrm>
            <a:off x="1075668" y="3484435"/>
            <a:ext cx="1066312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select box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BE43376-B102-2F96-7E0A-026B151B07BA}"/>
              </a:ext>
            </a:extLst>
          </p:cNvPr>
          <p:cNvSpPr>
            <a:spLocks/>
          </p:cNvSpPr>
          <p:nvPr/>
        </p:nvSpPr>
        <p:spPr>
          <a:xfrm>
            <a:off x="702790" y="3484435"/>
            <a:ext cx="372877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</a:t>
            </a: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AE7E74DC-8ADB-3696-41C9-A5087EF94E74}"/>
              </a:ext>
            </a:extLst>
          </p:cNvPr>
          <p:cNvSpPr>
            <a:spLocks/>
          </p:cNvSpPr>
          <p:nvPr/>
        </p:nvSpPr>
        <p:spPr>
          <a:xfrm>
            <a:off x="1075667" y="3873973"/>
            <a:ext cx="702239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combo box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69065B8-2916-519E-CB4B-15AE2A9F5B84}"/>
              </a:ext>
            </a:extLst>
          </p:cNvPr>
          <p:cNvSpPr>
            <a:spLocks/>
          </p:cNvSpPr>
          <p:nvPr/>
        </p:nvSpPr>
        <p:spPr>
          <a:xfrm>
            <a:off x="702789" y="3873973"/>
            <a:ext cx="372877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2089B938-6E7E-0D15-404C-23D7F05BCFD8}"/>
              </a:ext>
            </a:extLst>
          </p:cNvPr>
          <p:cNvSpPr>
            <a:spLocks/>
          </p:cNvSpPr>
          <p:nvPr/>
        </p:nvSpPr>
        <p:spPr>
          <a:xfrm>
            <a:off x="1777906" y="3873973"/>
            <a:ext cx="372876" cy="27042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49430ED4-5411-C042-9127-07A23D578318}"/>
              </a:ext>
            </a:extLst>
          </p:cNvPr>
          <p:cNvSpPr>
            <a:spLocks/>
          </p:cNvSpPr>
          <p:nvPr/>
        </p:nvSpPr>
        <p:spPr>
          <a:xfrm>
            <a:off x="2321981" y="2705359"/>
            <a:ext cx="305193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 cells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532593E4-6CE7-7802-D58E-9795ED96D74A}"/>
              </a:ext>
            </a:extLst>
          </p:cNvPr>
          <p:cNvSpPr>
            <a:spLocks/>
          </p:cNvSpPr>
          <p:nvPr/>
        </p:nvSpPr>
        <p:spPr>
          <a:xfrm>
            <a:off x="2695670" y="3094897"/>
            <a:ext cx="6562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calendar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7338266-21DD-47FF-3676-C36F1D33CDD2}"/>
              </a:ext>
            </a:extLst>
          </p:cNvPr>
          <p:cNvSpPr>
            <a:spLocks/>
          </p:cNvSpPr>
          <p:nvPr/>
        </p:nvSpPr>
        <p:spPr>
          <a:xfrm>
            <a:off x="2322791" y="3094897"/>
            <a:ext cx="372877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C835E0CA-54EC-FB1B-5698-64A31E062BA9}"/>
              </a:ext>
            </a:extLst>
          </p:cNvPr>
          <p:cNvSpPr>
            <a:spLocks/>
          </p:cNvSpPr>
          <p:nvPr/>
        </p:nvSpPr>
        <p:spPr>
          <a:xfrm>
            <a:off x="3357767" y="3094897"/>
            <a:ext cx="98921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C7D183B0-9532-AB4E-EC02-B31A0B144BB6}"/>
              </a:ext>
            </a:extLst>
          </p:cNvPr>
          <p:cNvSpPr>
            <a:spLocks/>
          </p:cNvSpPr>
          <p:nvPr/>
        </p:nvSpPr>
        <p:spPr>
          <a:xfrm>
            <a:off x="4174370" y="3094897"/>
            <a:ext cx="372876" cy="27042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당일</a:t>
            </a:r>
            <a:endParaRPr kumimoji="1" lang="en-US" altLang="ko-KR" sz="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89D3BE23-DE82-9966-8F3D-CF6BAA48A0E3}"/>
              </a:ext>
            </a:extLst>
          </p:cNvPr>
          <p:cNvSpPr>
            <a:spLocks/>
          </p:cNvSpPr>
          <p:nvPr/>
        </p:nvSpPr>
        <p:spPr>
          <a:xfrm>
            <a:off x="4587705" y="3094897"/>
            <a:ext cx="372876" cy="27042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주일</a:t>
            </a:r>
            <a:endParaRPr kumimoji="1" lang="en-US" altLang="ko-KR" sz="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FD3A74A4-4025-ACBA-A4C9-14C5D0005821}"/>
              </a:ext>
            </a:extLst>
          </p:cNvPr>
          <p:cNvSpPr>
            <a:spLocks/>
          </p:cNvSpPr>
          <p:nvPr/>
        </p:nvSpPr>
        <p:spPr>
          <a:xfrm>
            <a:off x="5001040" y="3094897"/>
            <a:ext cx="372876" cy="270424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ko-KR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  <a:endParaRPr kumimoji="1" lang="en-US" altLang="ko-KR" sz="600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A157F5BA-6B8F-98F7-DC7D-502CA4429190}"/>
              </a:ext>
            </a:extLst>
          </p:cNvPr>
          <p:cNvSpPr>
            <a:spLocks/>
          </p:cNvSpPr>
          <p:nvPr/>
        </p:nvSpPr>
        <p:spPr>
          <a:xfrm>
            <a:off x="3458057" y="3094897"/>
            <a:ext cx="6562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calendar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FC8E08C5-6685-7AC0-3B6F-9F4A4961C1FE}"/>
              </a:ext>
            </a:extLst>
          </p:cNvPr>
          <p:cNvSpPr>
            <a:spLocks/>
          </p:cNvSpPr>
          <p:nvPr/>
        </p:nvSpPr>
        <p:spPr>
          <a:xfrm>
            <a:off x="702791" y="5632969"/>
            <a:ext cx="372877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176E1CF-B829-C51F-25DA-C8F1D74EB7DE}"/>
              </a:ext>
            </a:extLst>
          </p:cNvPr>
          <p:cNvSpPr>
            <a:spLocks/>
          </p:cNvSpPr>
          <p:nvPr/>
        </p:nvSpPr>
        <p:spPr>
          <a:xfrm>
            <a:off x="1066793" y="6003188"/>
            <a:ext cx="49530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☑️  label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F3FC0B83-2474-1AF2-4FE6-8B59EEA296FD}"/>
              </a:ext>
            </a:extLst>
          </p:cNvPr>
          <p:cNvSpPr>
            <a:spLocks/>
          </p:cNvSpPr>
          <p:nvPr/>
        </p:nvSpPr>
        <p:spPr>
          <a:xfrm>
            <a:off x="693916" y="6003188"/>
            <a:ext cx="372877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</a:t>
            </a: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20DFE462-47D1-D321-3E7D-A683FAC2FFB9}"/>
              </a:ext>
            </a:extLst>
          </p:cNvPr>
          <p:cNvSpPr>
            <a:spLocks/>
          </p:cNvSpPr>
          <p:nvPr/>
        </p:nvSpPr>
        <p:spPr>
          <a:xfrm>
            <a:off x="1067604" y="4263332"/>
            <a:ext cx="1066312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calendar</a:t>
            </a: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24E50D8-EFDE-8712-B13A-E4CC219BF03B}"/>
              </a:ext>
            </a:extLst>
          </p:cNvPr>
          <p:cNvSpPr>
            <a:spLocks/>
          </p:cNvSpPr>
          <p:nvPr/>
        </p:nvSpPr>
        <p:spPr>
          <a:xfrm>
            <a:off x="694726" y="4263332"/>
            <a:ext cx="372877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title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38136EA3-C5FC-7656-B7DE-BB25BB84B8C3}"/>
              </a:ext>
            </a:extLst>
          </p:cNvPr>
          <p:cNvSpPr>
            <a:spLocks/>
          </p:cNvSpPr>
          <p:nvPr/>
        </p:nvSpPr>
        <p:spPr>
          <a:xfrm>
            <a:off x="1075666" y="5632969"/>
            <a:ext cx="486432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 label</a:t>
            </a: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271BA5D3-82AF-2711-4449-89DFD04A36E3}"/>
              </a:ext>
            </a:extLst>
          </p:cNvPr>
          <p:cNvSpPr>
            <a:spLocks/>
          </p:cNvSpPr>
          <p:nvPr/>
        </p:nvSpPr>
        <p:spPr>
          <a:xfrm>
            <a:off x="1623621" y="5632969"/>
            <a:ext cx="486431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⚪️  label</a:t>
            </a: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F75DF6C5-E458-ED56-46C9-3CFE5884AA34}"/>
              </a:ext>
            </a:extLst>
          </p:cNvPr>
          <p:cNvSpPr>
            <a:spLocks/>
          </p:cNvSpPr>
          <p:nvPr/>
        </p:nvSpPr>
        <p:spPr>
          <a:xfrm>
            <a:off x="2171575" y="5632969"/>
            <a:ext cx="486431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⚪️  label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9F6BCCBE-E2D8-33C4-7111-20DF96B03327}"/>
              </a:ext>
            </a:extLst>
          </p:cNvPr>
          <p:cNvSpPr>
            <a:spLocks/>
          </p:cNvSpPr>
          <p:nvPr/>
        </p:nvSpPr>
        <p:spPr>
          <a:xfrm>
            <a:off x="2719529" y="5632969"/>
            <a:ext cx="486431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⚪️  label</a:t>
            </a: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E07DADDB-BA3F-AA1D-37D2-B9AF26625AA6}"/>
              </a:ext>
            </a:extLst>
          </p:cNvPr>
          <p:cNvSpPr>
            <a:spLocks/>
          </p:cNvSpPr>
          <p:nvPr/>
        </p:nvSpPr>
        <p:spPr>
          <a:xfrm>
            <a:off x="2160305" y="6005591"/>
            <a:ext cx="49530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▢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label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4390D665-5CAC-148E-E22F-DC0015C75C9B}"/>
              </a:ext>
            </a:extLst>
          </p:cNvPr>
          <p:cNvSpPr>
            <a:spLocks/>
          </p:cNvSpPr>
          <p:nvPr/>
        </p:nvSpPr>
        <p:spPr>
          <a:xfrm>
            <a:off x="2707061" y="6003188"/>
            <a:ext cx="49530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▢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label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1F697882-D000-32E0-EAB9-866653987AF7}"/>
              </a:ext>
            </a:extLst>
          </p:cNvPr>
          <p:cNvSpPr>
            <a:spLocks/>
          </p:cNvSpPr>
          <p:nvPr/>
        </p:nvSpPr>
        <p:spPr>
          <a:xfrm>
            <a:off x="701981" y="5211447"/>
            <a:ext cx="46800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E712BD23-4B5B-86B2-3720-3624FE08DC9B}"/>
              </a:ext>
            </a:extLst>
          </p:cNvPr>
          <p:cNvSpPr>
            <a:spLocks/>
          </p:cNvSpPr>
          <p:nvPr/>
        </p:nvSpPr>
        <p:spPr>
          <a:xfrm>
            <a:off x="701981" y="5211447"/>
            <a:ext cx="305193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E5E2E4C9-2096-2BA0-2E8B-6F4F271D7A92}"/>
              </a:ext>
            </a:extLst>
          </p:cNvPr>
          <p:cNvSpPr>
            <a:spLocks/>
          </p:cNvSpPr>
          <p:nvPr/>
        </p:nvSpPr>
        <p:spPr>
          <a:xfrm>
            <a:off x="699609" y="5211447"/>
            <a:ext cx="1440000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cell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AD011BD2-C05E-A12D-87E4-3BEF09543108}"/>
              </a:ext>
            </a:extLst>
          </p:cNvPr>
          <p:cNvSpPr>
            <a:spLocks/>
          </p:cNvSpPr>
          <p:nvPr/>
        </p:nvSpPr>
        <p:spPr>
          <a:xfrm>
            <a:off x="1613548" y="6003188"/>
            <a:ext cx="49530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☑️  label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338B37A4-4E64-A277-0EE9-6EF853E59C77}"/>
              </a:ext>
            </a:extLst>
          </p:cNvPr>
          <p:cNvSpPr>
            <a:spLocks/>
          </p:cNvSpPr>
          <p:nvPr/>
        </p:nvSpPr>
        <p:spPr>
          <a:xfrm>
            <a:off x="4891267" y="5627462"/>
            <a:ext cx="486431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⚪️  label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5AF49759-CB17-5404-4A78-8AE8F5AAF8EA}"/>
              </a:ext>
            </a:extLst>
          </p:cNvPr>
          <p:cNvSpPr>
            <a:spLocks/>
          </p:cNvSpPr>
          <p:nvPr/>
        </p:nvSpPr>
        <p:spPr>
          <a:xfrm>
            <a:off x="4877600" y="6005591"/>
            <a:ext cx="49530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▢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label</a:t>
            </a:r>
          </a:p>
        </p:txBody>
      </p:sp>
      <p:sp>
        <p:nvSpPr>
          <p:cNvPr id="80" name="천공 테이프 79">
            <a:extLst>
              <a:ext uri="{FF2B5EF4-FFF2-40B4-BE49-F238E27FC236}">
                <a16:creationId xmlns:a16="http://schemas.microsoft.com/office/drawing/2014/main" id="{57EB8C96-5492-D95C-A9C7-09568395AECA}"/>
              </a:ext>
            </a:extLst>
          </p:cNvPr>
          <p:cNvSpPr/>
          <p:nvPr/>
        </p:nvSpPr>
        <p:spPr>
          <a:xfrm>
            <a:off x="3753916" y="5627462"/>
            <a:ext cx="1063556" cy="270424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</a:p>
        </p:txBody>
      </p:sp>
      <p:sp>
        <p:nvSpPr>
          <p:cNvPr id="81" name="천공 테이프 80">
            <a:extLst>
              <a:ext uri="{FF2B5EF4-FFF2-40B4-BE49-F238E27FC236}">
                <a16:creationId xmlns:a16="http://schemas.microsoft.com/office/drawing/2014/main" id="{672F28C1-E051-B5CD-C3D3-C16BF909EAE5}"/>
              </a:ext>
            </a:extLst>
          </p:cNvPr>
          <p:cNvSpPr/>
          <p:nvPr/>
        </p:nvSpPr>
        <p:spPr>
          <a:xfrm>
            <a:off x="3749122" y="6003188"/>
            <a:ext cx="1068350" cy="270424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중략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36BF7AB0-69BE-1828-6388-107877E1CDF9}"/>
              </a:ext>
            </a:extLst>
          </p:cNvPr>
          <p:cNvSpPr>
            <a:spLocks/>
          </p:cNvSpPr>
          <p:nvPr/>
        </p:nvSpPr>
        <p:spPr>
          <a:xfrm>
            <a:off x="3199421" y="5632969"/>
            <a:ext cx="486431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⚪️  label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EE69EA01-04C9-1B47-C63C-F82B57D3AEFC}"/>
              </a:ext>
            </a:extLst>
          </p:cNvPr>
          <p:cNvSpPr>
            <a:spLocks/>
          </p:cNvSpPr>
          <p:nvPr/>
        </p:nvSpPr>
        <p:spPr>
          <a:xfrm>
            <a:off x="3186953" y="6003188"/>
            <a:ext cx="495305" cy="27042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▢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label</a:t>
            </a:r>
          </a:p>
        </p:txBody>
      </p:sp>
    </p:spTree>
    <p:extLst>
      <p:ext uri="{BB962C8B-B14F-4D97-AF65-F5344CB8AC3E}">
        <p14:creationId xmlns:p14="http://schemas.microsoft.com/office/powerpoint/2010/main" val="185713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59184"/>
              </p:ext>
            </p:extLst>
          </p:nvPr>
        </p:nvGraphicFramePr>
        <p:xfrm>
          <a:off x="266700" y="3050540"/>
          <a:ext cx="9410700" cy="17780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기능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utility menu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 로그아웃 정책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header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footer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SNB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정의</a:t>
                      </a: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pagination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breadcrumb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3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942960"/>
              </p:ext>
            </p:extLst>
          </p:nvPr>
        </p:nvGraphicFramePr>
        <p:xfrm>
          <a:off x="266700" y="3050540"/>
          <a:ext cx="9410700" cy="26924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popup/alert layout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및 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indent="0" fontAlgn="t">
                        <a:buNone/>
                      </a:pPr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popup/alert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별 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</a:t>
                      </a:r>
                      <a:r>
                        <a:rPr lang="ko-KR" altLang="en-US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영역을 구성하는 영역 및 요소 정의는 화면설계에서 정의한다</a:t>
                      </a:r>
                      <a:r>
                        <a:rPr lang="en-US" altLang="ko-KR" sz="1200" dirty="0">
                          <a:solidFill>
                            <a:srgbClr val="C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/ alert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marR="0" lvl="0" indent="-22860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/ alert button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공지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button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약관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약관동의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button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상세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API popup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결정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alert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정의</a:t>
                      </a:r>
                      <a:b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8.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reporting popup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4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62FC3-B346-AA8C-C6F4-F42C4A6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60A258-A195-2E77-48B8-A336E7574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909961"/>
              </p:ext>
            </p:extLst>
          </p:nvPr>
        </p:nvGraphicFramePr>
        <p:xfrm>
          <a:off x="7858125" y="426720"/>
          <a:ext cx="2047875" cy="151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title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contents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5" name="Google Shape;1694;p44">
            <a:extLst>
              <a:ext uri="{FF2B5EF4-FFF2-40B4-BE49-F238E27FC236}">
                <a16:creationId xmlns:a16="http://schemas.microsoft.com/office/drawing/2014/main" id="{A7BB3399-6F4A-C620-2441-43C11306A92C}"/>
              </a:ext>
            </a:extLst>
          </p:cNvPr>
          <p:cNvSpPr/>
          <p:nvPr/>
        </p:nvSpPr>
        <p:spPr>
          <a:xfrm>
            <a:off x="641645" y="1661559"/>
            <a:ext cx="5523818" cy="35348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1684F4B-D0E8-81BF-A2E0-15AA4796B562}"/>
              </a:ext>
            </a:extLst>
          </p:cNvPr>
          <p:cNvSpPr>
            <a:spLocks/>
          </p:cNvSpPr>
          <p:nvPr/>
        </p:nvSpPr>
        <p:spPr>
          <a:xfrm>
            <a:off x="784973" y="1764931"/>
            <a:ext cx="5237715" cy="2885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title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C323702-8609-96FC-079B-F89C33C65C4B}"/>
              </a:ext>
            </a:extLst>
          </p:cNvPr>
          <p:cNvSpPr>
            <a:spLocks/>
          </p:cNvSpPr>
          <p:nvPr/>
        </p:nvSpPr>
        <p:spPr>
          <a:xfrm>
            <a:off x="784973" y="2125769"/>
            <a:ext cx="5237715" cy="264584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6C5CA77-47C5-C6E8-7355-8447AFE11EFC}"/>
              </a:ext>
            </a:extLst>
          </p:cNvPr>
          <p:cNvSpPr>
            <a:spLocks/>
          </p:cNvSpPr>
          <p:nvPr/>
        </p:nvSpPr>
        <p:spPr>
          <a:xfrm>
            <a:off x="777576" y="4843947"/>
            <a:ext cx="5237715" cy="2724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3" name="슬라이드 번호 개체 틀 11">
            <a:extLst>
              <a:ext uri="{FF2B5EF4-FFF2-40B4-BE49-F238E27FC236}">
                <a16:creationId xmlns:a16="http://schemas.microsoft.com/office/drawing/2014/main" id="{274BEC4A-B0EC-E8D8-E790-C075B5A9B1AC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popup </a:t>
            </a:r>
            <a:r>
              <a:rPr lang="ko-KR" altLang="en-US" dirty="0"/>
              <a:t>공통 </a:t>
            </a:r>
            <a:r>
              <a:rPr lang="en-US" altLang="ko-KR" dirty="0"/>
              <a:t>layout </a:t>
            </a:r>
            <a:r>
              <a:rPr lang="ko-KR" altLang="en-US" dirty="0"/>
              <a:t>정의</a:t>
            </a:r>
          </a:p>
        </p:txBody>
      </p:sp>
      <p:sp>
        <p:nvSpPr>
          <p:cNvPr id="14" name="슬라이드 번호 개체 틀 11">
            <a:extLst>
              <a:ext uri="{FF2B5EF4-FFF2-40B4-BE49-F238E27FC236}">
                <a16:creationId xmlns:a16="http://schemas.microsoft.com/office/drawing/2014/main" id="{4B0C85C3-D7EB-3B76-7A4F-BA987DB859D0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0027438-5B9C-FA95-4C5F-CB1B0F4D494E}"/>
              </a:ext>
            </a:extLst>
          </p:cNvPr>
          <p:cNvSpPr>
            <a:spLocks/>
          </p:cNvSpPr>
          <p:nvPr/>
        </p:nvSpPr>
        <p:spPr>
          <a:xfrm>
            <a:off x="6534857" y="2290120"/>
            <a:ext cx="3015928" cy="699120"/>
          </a:xfrm>
          <a:prstGeom prst="roundRect">
            <a:avLst>
              <a:gd name="adj" fmla="val 652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title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명을 보여준다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 “ x ”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닫는다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lvl="1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D8BD4D9-E57B-8C85-3A35-B568B5196334}"/>
              </a:ext>
            </a:extLst>
          </p:cNvPr>
          <p:cNvSpPr>
            <a:spLocks/>
          </p:cNvSpPr>
          <p:nvPr/>
        </p:nvSpPr>
        <p:spPr>
          <a:xfrm>
            <a:off x="6534857" y="3099132"/>
            <a:ext cx="3015928" cy="699120"/>
          </a:xfrm>
          <a:prstGeom prst="roundRect">
            <a:avLst>
              <a:gd name="adj" fmla="val 652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content</a:t>
            </a:r>
            <a:r>
              <a:rPr kumimoji="1"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영역</a:t>
            </a:r>
            <a:endParaRPr kumimoji="1" lang="en-US" altLang="ko-KR" sz="700" dirty="0">
              <a:solidFill>
                <a:schemeClr val="tx1">
                  <a:lumMod val="95000"/>
                  <a:lumOff val="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FontTx/>
              <a:buAutoNum type="arabicPeriod"/>
            </a:pPr>
            <a: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popup content</a:t>
            </a:r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영역은 </a:t>
            </a:r>
            <a:r>
              <a:rPr lang="ko-KR" altLang="en-US" sz="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팝업별</a:t>
            </a:r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특성에 맞게 구성요소를 개별 정의한다</a:t>
            </a:r>
            <a: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3294123C-492B-764A-BCF7-AF1A848786C7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6022688" y="3448692"/>
            <a:ext cx="51216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21D082DE-7164-CBEA-C6EB-6E585D259A33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>
            <a:off x="6022688" y="1909185"/>
            <a:ext cx="512169" cy="73049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625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62FC3-B346-AA8C-C6F4-F42C4A6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32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60A258-A195-2E77-48B8-A336E7574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23499"/>
              </p:ext>
            </p:extLst>
          </p:nvPr>
        </p:nvGraphicFramePr>
        <p:xfrm>
          <a:off x="7858125" y="426720"/>
          <a:ext cx="2047875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5" name="Google Shape;1694;p44">
            <a:extLst>
              <a:ext uri="{FF2B5EF4-FFF2-40B4-BE49-F238E27FC236}">
                <a16:creationId xmlns:a16="http://schemas.microsoft.com/office/drawing/2014/main" id="{A7BB3399-6F4A-C620-2441-43C11306A92C}"/>
              </a:ext>
            </a:extLst>
          </p:cNvPr>
          <p:cNvSpPr/>
          <p:nvPr/>
        </p:nvSpPr>
        <p:spPr>
          <a:xfrm>
            <a:off x="566205" y="1684868"/>
            <a:ext cx="5523818" cy="26709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C323702-8609-96FC-079B-F89C33C65C4B}"/>
              </a:ext>
            </a:extLst>
          </p:cNvPr>
          <p:cNvSpPr>
            <a:spLocks/>
          </p:cNvSpPr>
          <p:nvPr/>
        </p:nvSpPr>
        <p:spPr>
          <a:xfrm>
            <a:off x="709533" y="2149078"/>
            <a:ext cx="5237715" cy="15086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 content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6C5CA77-47C5-C6E8-7355-8447AFE11EFC}"/>
              </a:ext>
            </a:extLst>
          </p:cNvPr>
          <p:cNvSpPr>
            <a:spLocks/>
          </p:cNvSpPr>
          <p:nvPr/>
        </p:nvSpPr>
        <p:spPr>
          <a:xfrm>
            <a:off x="709256" y="3752536"/>
            <a:ext cx="5237715" cy="27247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3" name="슬라이드 번호 개체 틀 11">
            <a:extLst>
              <a:ext uri="{FF2B5EF4-FFF2-40B4-BE49-F238E27FC236}">
                <a16:creationId xmlns:a16="http://schemas.microsoft.com/office/drawing/2014/main" id="{274BEC4A-B0EC-E8D8-E790-C075B5A9B1AC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alert </a:t>
            </a:r>
            <a:r>
              <a:rPr lang="ko-KR" altLang="en-US" dirty="0"/>
              <a:t>공통 </a:t>
            </a:r>
            <a:r>
              <a:rPr lang="en-US" altLang="ko-KR" dirty="0"/>
              <a:t>layout </a:t>
            </a:r>
            <a:r>
              <a:rPr lang="ko-KR" altLang="en-US" dirty="0"/>
              <a:t>정의</a:t>
            </a:r>
          </a:p>
        </p:txBody>
      </p:sp>
      <p:sp>
        <p:nvSpPr>
          <p:cNvPr id="14" name="슬라이드 번호 개체 틀 11">
            <a:extLst>
              <a:ext uri="{FF2B5EF4-FFF2-40B4-BE49-F238E27FC236}">
                <a16:creationId xmlns:a16="http://schemas.microsoft.com/office/drawing/2014/main" id="{4B0C85C3-D7EB-3B76-7A4F-BA987DB859D0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4307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662FC3-B346-AA8C-C6F4-F42C4A6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33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60A258-A195-2E77-48B8-A336E7574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19327"/>
              </p:ext>
            </p:extLst>
          </p:nvPr>
        </p:nvGraphicFramePr>
        <p:xfrm>
          <a:off x="7858125" y="426720"/>
          <a:ext cx="2047875" cy="132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sp>
        <p:nvSpPr>
          <p:cNvPr id="18" name="슬라이드 번호 개체 틀 11">
            <a:extLst>
              <a:ext uri="{FF2B5EF4-FFF2-40B4-BE49-F238E27FC236}">
                <a16:creationId xmlns:a16="http://schemas.microsoft.com/office/drawing/2014/main" id="{2A19356C-9BC4-B38E-2365-555EBC715FAF}"/>
              </a:ext>
            </a:extLst>
          </p:cNvPr>
          <p:cNvSpPr txBox="1">
            <a:spLocks/>
          </p:cNvSpPr>
          <p:nvPr/>
        </p:nvSpPr>
        <p:spPr>
          <a:xfrm>
            <a:off x="1989344" y="217551"/>
            <a:ext cx="1996901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/>
              <a:t>popup / alert</a:t>
            </a:r>
            <a:r>
              <a:rPr lang="ko-KR" altLang="en-US" dirty="0"/>
              <a:t> 공통 </a:t>
            </a:r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19" name="슬라이드 번호 개체 틀 11">
            <a:extLst>
              <a:ext uri="{FF2B5EF4-FFF2-40B4-BE49-F238E27FC236}">
                <a16:creationId xmlns:a16="http://schemas.microsoft.com/office/drawing/2014/main" id="{3DBF1649-4C0B-1C05-9DDC-3C8A5D1426DF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C2907A6-EEDB-63A3-34B0-3527E01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85366"/>
              </p:ext>
            </p:extLst>
          </p:nvPr>
        </p:nvGraphicFramePr>
        <p:xfrm>
          <a:off x="1083872" y="1640308"/>
          <a:ext cx="6478754" cy="289236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11902">
                  <a:extLst>
                    <a:ext uri="{9D8B030D-6E8A-4147-A177-3AD203B41FA5}">
                      <a16:colId xmlns:a16="http://schemas.microsoft.com/office/drawing/2014/main" val="1366251830"/>
                    </a:ext>
                  </a:extLst>
                </a:gridCol>
                <a:gridCol w="5066852">
                  <a:extLst>
                    <a:ext uri="{9D8B030D-6E8A-4147-A177-3AD203B41FA5}">
                      <a16:colId xmlns:a16="http://schemas.microsoft.com/office/drawing/2014/main" val="668585422"/>
                    </a:ext>
                  </a:extLst>
                </a:gridCol>
              </a:tblGrid>
              <a:tr h="4199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적용범위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버튼명</a:t>
                      </a:r>
                      <a:endParaRPr lang="ko-KR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87580"/>
                  </a:ext>
                </a:extLst>
              </a:tr>
              <a:tr h="529342">
                <a:tc>
                  <a:txBody>
                    <a:bodyPr/>
                    <a:lstStyle/>
                    <a:p>
                      <a:pPr marL="0" indent="0" fontAlgn="t">
                        <a:buFont typeface="+mj-lt"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공지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약관 보기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reporting popup</a:t>
                      </a:r>
                    </a:p>
                    <a:p>
                      <a:pPr marL="0" indent="0" fontAlgn="t">
                        <a:buNone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alert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닫기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14575"/>
                  </a:ext>
                </a:extLst>
              </a:tr>
              <a:tr h="419942">
                <a:tc>
                  <a:txBody>
                    <a:bodyPr/>
                    <a:lstStyle/>
                    <a:p>
                      <a:pPr marL="0" indent="0" latinLnBrk="1">
                        <a:buFont typeface="+mj-lt"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상세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수정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관리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 </a:t>
                      </a:r>
                      <a:endParaRPr lang="ko-KR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저장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61213"/>
                  </a:ext>
                </a:extLst>
              </a:tr>
              <a:tr h="380785">
                <a:tc>
                  <a:txBody>
                    <a:bodyPr/>
                    <a:lstStyle/>
                    <a:p>
                      <a:pPr marL="0" indent="0" rtl="0">
                        <a:buFont typeface="+mj-lt"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26163"/>
                  </a:ext>
                </a:extLst>
              </a:tr>
              <a:tr h="380785">
                <a:tc>
                  <a:txBody>
                    <a:bodyPr/>
                    <a:lstStyle/>
                    <a:p>
                      <a:pPr marL="0" indent="0" rtl="0">
                        <a:buFont typeface="+mj-lt"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약관 동의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동의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취소</a:t>
                      </a:r>
                      <a:endParaRPr lang="en-US" altLang="ko-KR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725441"/>
                  </a:ext>
                </a:extLst>
              </a:tr>
              <a:tr h="380785">
                <a:tc>
                  <a:txBody>
                    <a:bodyPr/>
                    <a:lstStyle/>
                    <a:p>
                      <a:pPr marL="0" indent="0" rtl="0">
                        <a:buFont typeface="+mj-lt"/>
                        <a:buNone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결정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endParaRPr lang="ko-KR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endParaRPr lang="en-US" altLang="ko-KR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176825"/>
                  </a:ext>
                </a:extLst>
              </a:tr>
              <a:tr h="380785">
                <a:tc>
                  <a:txBody>
                    <a:bodyPr/>
                    <a:lstStyle/>
                    <a:p>
                      <a:pPr rtl="0"/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API popup</a:t>
                      </a:r>
                      <a:endParaRPr lang="ko-KR" altLang="en-US" sz="7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N/A</a:t>
                      </a:r>
                    </a:p>
                    <a:p>
                      <a:pPr rtl="0"/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(API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연동의 경우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popup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제어권을 제공하지 않으므로 별도 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button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은 제공하지 않는다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031129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7C66A93-0AA1-D028-9824-42A2D34548CD}"/>
              </a:ext>
            </a:extLst>
          </p:cNvPr>
          <p:cNvSpPr>
            <a:spLocks/>
          </p:cNvSpPr>
          <p:nvPr/>
        </p:nvSpPr>
        <p:spPr>
          <a:xfrm>
            <a:off x="1083872" y="850803"/>
            <a:ext cx="3015928" cy="610483"/>
          </a:xfrm>
          <a:prstGeom prst="roundRect">
            <a:avLst>
              <a:gd name="adj" fmla="val 6523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t"/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결정 </a:t>
            </a:r>
            <a: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button </a:t>
            </a:r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배치 정책</a:t>
            </a:r>
            <a:b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en-US" altLang="ko-KR" sz="700" dirty="0">
              <a:solidFill>
                <a:schemeClr val="tx1">
                  <a:lumMod val="95000"/>
                  <a:lumOff val="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228600" indent="-228600" fontAlgn="t">
              <a:buAutoNum type="arabicPeriod"/>
            </a:pPr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긍정을 의미하는 </a:t>
            </a:r>
            <a: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button </a:t>
            </a:r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왼쪽에 배치한다</a:t>
            </a:r>
            <a: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228600" indent="-228600" fontAlgn="t">
              <a:buFontTx/>
              <a:buAutoNum type="arabicPeriod"/>
            </a:pPr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부정을 의미하는 </a:t>
            </a:r>
            <a: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button </a:t>
            </a:r>
            <a:r>
              <a:rPr lang="ko-KR" altLang="en-US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오른쪽에 배치한다</a:t>
            </a:r>
            <a:r>
              <a:rPr lang="en-US" altLang="ko-KR" sz="7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L="228600" indent="-228600" fontAlgn="t">
              <a:buAutoNum type="arabicPeriod"/>
            </a:pPr>
            <a:endParaRPr lang="en-US" altLang="ko-KR" sz="700" dirty="0">
              <a:solidFill>
                <a:schemeClr val="tx1">
                  <a:lumMod val="95000"/>
                  <a:lumOff val="5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395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504419"/>
              </p:ext>
            </p:extLst>
          </p:nvPr>
        </p:nvGraphicFramePr>
        <p:xfrm>
          <a:off x="266700" y="3050540"/>
          <a:ext cx="9410700" cy="86360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기능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utility menu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 로그아웃 정책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51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210006"/>
              </p:ext>
            </p:extLst>
          </p:nvPr>
        </p:nvGraphicFramePr>
        <p:xfrm>
          <a:off x="7858125" y="426720"/>
          <a:ext cx="2047875" cy="382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정의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영역은 아래 요소로 구성된다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내정보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2A7AFC7F-0DB8-E97D-BF8E-EA1A8557341D}"/>
              </a:ext>
            </a:extLst>
          </p:cNvPr>
          <p:cNvSpPr>
            <a:spLocks/>
          </p:cNvSpPr>
          <p:nvPr/>
        </p:nvSpPr>
        <p:spPr>
          <a:xfrm>
            <a:off x="1459097" y="681590"/>
            <a:ext cx="6120000" cy="3211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6B929F72-37BF-B694-DAC9-FAAB03B80877}"/>
              </a:ext>
            </a:extLst>
          </p:cNvPr>
          <p:cNvSpPr>
            <a:spLocks/>
          </p:cNvSpPr>
          <p:nvPr/>
        </p:nvSpPr>
        <p:spPr>
          <a:xfrm>
            <a:off x="6506010" y="757787"/>
            <a:ext cx="983206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테스트구매조직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   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D4978A7-CFFA-769C-F7B2-808B27051F35}"/>
              </a:ext>
            </a:extLst>
          </p:cNvPr>
          <p:cNvSpPr>
            <a:spLocks/>
          </p:cNvSpPr>
          <p:nvPr/>
        </p:nvSpPr>
        <p:spPr>
          <a:xfrm>
            <a:off x="5595539" y="763306"/>
            <a:ext cx="903544" cy="180000"/>
          </a:xfrm>
          <a:prstGeom prst="roundRect">
            <a:avLst>
              <a:gd name="adj" fmla="val 153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테스트유저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과장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13E74B7-2B87-7530-5D09-4B9226425EE6}"/>
              </a:ext>
            </a:extLst>
          </p:cNvPr>
          <p:cNvSpPr>
            <a:spLocks/>
          </p:cNvSpPr>
          <p:nvPr/>
        </p:nvSpPr>
        <p:spPr>
          <a:xfrm>
            <a:off x="5063469" y="763306"/>
            <a:ext cx="532070" cy="180000"/>
          </a:xfrm>
          <a:prstGeom prst="roundRect">
            <a:avLst>
              <a:gd name="adj" fmla="val 1536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로그아웃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CFF8FE9-1DE6-9155-766D-1EC74D94BB64}"/>
              </a:ext>
            </a:extLst>
          </p:cNvPr>
          <p:cNvSpPr>
            <a:spLocks/>
          </p:cNvSpPr>
          <p:nvPr/>
        </p:nvSpPr>
        <p:spPr>
          <a:xfrm>
            <a:off x="31897" y="1529847"/>
            <a:ext cx="2586422" cy="85762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로그아웃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접속 계정의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해제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접속 계정의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랜딩 페이지로 이동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alert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49776889-8642-4E25-D54D-4A955E46EE0A}"/>
              </a:ext>
            </a:extLst>
          </p:cNvPr>
          <p:cNvSpPr>
            <a:spLocks/>
          </p:cNvSpPr>
          <p:nvPr/>
        </p:nvSpPr>
        <p:spPr>
          <a:xfrm>
            <a:off x="2675989" y="1529847"/>
            <a:ext cx="2586422" cy="85762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 사용자 정보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접속 계정의 정보 상세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수정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사용자 상세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A840D3A0-7C3F-D135-AC54-6C843933AE7D}"/>
              </a:ext>
            </a:extLst>
          </p:cNvPr>
          <p:cNvSpPr>
            <a:spLocks/>
          </p:cNvSpPr>
          <p:nvPr/>
        </p:nvSpPr>
        <p:spPr>
          <a:xfrm>
            <a:off x="5320079" y="1529847"/>
            <a:ext cx="2586422" cy="1129591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조직 이동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사용자가 소속된 조직 목록 호출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다른 조직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조직 이동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조직 이동시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대해서는 별도 정의하지 않는다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기존과 동일한 정책 유지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현재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을 이동하는 조직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session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덮어쓴다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.)</a:t>
            </a:r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83B87266-26FB-7A14-F79B-C0B9B750C2CF}"/>
              </a:ext>
            </a:extLst>
          </p:cNvPr>
          <p:cNvCxnSpPr>
            <a:cxnSpLocks/>
            <a:stCxn id="24" idx="1"/>
            <a:endCxn id="28" idx="0"/>
          </p:cNvCxnSpPr>
          <p:nvPr/>
        </p:nvCxnSpPr>
        <p:spPr>
          <a:xfrm rot="10800000" flipV="1">
            <a:off x="1325109" y="853305"/>
            <a:ext cx="3738361" cy="676541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610DC4F6-F67D-EF6B-48FF-E6CF2F1AD596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5400000">
            <a:off x="4714986" y="197521"/>
            <a:ext cx="586541" cy="207811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3C4F81EC-FBB4-3172-C4B8-54C291C0D251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 rot="5400000">
            <a:off x="6509422" y="1041656"/>
            <a:ext cx="592060" cy="38432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Google Shape;1694;p44">
            <a:extLst>
              <a:ext uri="{FF2B5EF4-FFF2-40B4-BE49-F238E27FC236}">
                <a16:creationId xmlns:a16="http://schemas.microsoft.com/office/drawing/2014/main" id="{7373A2AD-A3A4-49FE-05CF-FBC073C88B1E}"/>
              </a:ext>
            </a:extLst>
          </p:cNvPr>
          <p:cNvSpPr/>
          <p:nvPr/>
        </p:nvSpPr>
        <p:spPr>
          <a:xfrm>
            <a:off x="14581" y="2807158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F7FFD5CC-69C6-83E7-C1D6-1F24BDCFD8DA}"/>
              </a:ext>
            </a:extLst>
          </p:cNvPr>
          <p:cNvSpPr/>
          <p:nvPr/>
        </p:nvSpPr>
        <p:spPr>
          <a:xfrm>
            <a:off x="1378890" y="356441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694;p44">
            <a:extLst>
              <a:ext uri="{FF2B5EF4-FFF2-40B4-BE49-F238E27FC236}">
                <a16:creationId xmlns:a16="http://schemas.microsoft.com/office/drawing/2014/main" id="{83BF467C-5B3E-F73C-FBDA-85EA7F73EEEB}"/>
              </a:ext>
            </a:extLst>
          </p:cNvPr>
          <p:cNvSpPr/>
          <p:nvPr/>
        </p:nvSpPr>
        <p:spPr>
          <a:xfrm>
            <a:off x="166980" y="2959558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로그아웃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0F8942C-B57B-C1ED-DF5F-CE6B2E88ADC5}"/>
              </a:ext>
            </a:extLst>
          </p:cNvPr>
          <p:cNvSpPr/>
          <p:nvPr/>
        </p:nvSpPr>
        <p:spPr>
          <a:xfrm>
            <a:off x="942177" y="3564410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46" name="Google Shape;1694;p44">
            <a:extLst>
              <a:ext uri="{FF2B5EF4-FFF2-40B4-BE49-F238E27FC236}">
                <a16:creationId xmlns:a16="http://schemas.microsoft.com/office/drawing/2014/main" id="{D936AD94-8C85-5EE0-ACF4-555EAAFB4090}"/>
              </a:ext>
            </a:extLst>
          </p:cNvPr>
          <p:cNvSpPr/>
          <p:nvPr/>
        </p:nvSpPr>
        <p:spPr>
          <a:xfrm>
            <a:off x="14581" y="4121150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8" name="Google Shape;1694;p44">
            <a:extLst>
              <a:ext uri="{FF2B5EF4-FFF2-40B4-BE49-F238E27FC236}">
                <a16:creationId xmlns:a16="http://schemas.microsoft.com/office/drawing/2014/main" id="{DEF75EF4-D66B-55A1-281D-7A559978A81B}"/>
              </a:ext>
            </a:extLst>
          </p:cNvPr>
          <p:cNvSpPr/>
          <p:nvPr/>
        </p:nvSpPr>
        <p:spPr>
          <a:xfrm>
            <a:off x="166980" y="4273550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로그아웃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DAB8FA90-4126-78C4-163D-917EC394DFD1}"/>
              </a:ext>
            </a:extLst>
          </p:cNvPr>
          <p:cNvSpPr/>
          <p:nvPr/>
        </p:nvSpPr>
        <p:spPr>
          <a:xfrm>
            <a:off x="1141921" y="487840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95BDC899-44FD-15BD-E4DC-D68BAED50C3D}"/>
              </a:ext>
            </a:extLst>
          </p:cNvPr>
          <p:cNvCxnSpPr>
            <a:cxnSpLocks/>
            <a:stCxn id="28" idx="2"/>
            <a:endCxn id="42" idx="0"/>
          </p:cNvCxnSpPr>
          <p:nvPr/>
        </p:nvCxnSpPr>
        <p:spPr>
          <a:xfrm rot="5400000">
            <a:off x="1113673" y="2595722"/>
            <a:ext cx="419685" cy="318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[E] 52">
            <a:extLst>
              <a:ext uri="{FF2B5EF4-FFF2-40B4-BE49-F238E27FC236}">
                <a16:creationId xmlns:a16="http://schemas.microsoft.com/office/drawing/2014/main" id="{5F2F7025-45FD-7003-81E0-0DAAC7A19774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 rot="16200000" flipH="1">
            <a:off x="1030836" y="3830065"/>
            <a:ext cx="382426" cy="1997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51AC21CF-D0E5-A229-C3E9-E97FAF7BE330}"/>
              </a:ext>
            </a:extLst>
          </p:cNvPr>
          <p:cNvSpPr>
            <a:spLocks/>
          </p:cNvSpPr>
          <p:nvPr/>
        </p:nvSpPr>
        <p:spPr>
          <a:xfrm>
            <a:off x="2675989" y="2774387"/>
            <a:ext cx="2586422" cy="85762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플라자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내정보수정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.pptx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3" name="꺾인 연결선[E] 62">
            <a:extLst>
              <a:ext uri="{FF2B5EF4-FFF2-40B4-BE49-F238E27FC236}">
                <a16:creationId xmlns:a16="http://schemas.microsoft.com/office/drawing/2014/main" id="{F28E623B-3845-5F07-9ED5-C6A0EBC5DD0D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5400000">
            <a:off x="3775743" y="2580930"/>
            <a:ext cx="386914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0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653355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67" name="Google Shape;1694;p44">
            <a:extLst>
              <a:ext uri="{FF2B5EF4-FFF2-40B4-BE49-F238E27FC236}">
                <a16:creationId xmlns:a16="http://schemas.microsoft.com/office/drawing/2014/main" id="{7282929D-8C77-8CEA-A0AD-807E7D2BECED}"/>
              </a:ext>
            </a:extLst>
          </p:cNvPr>
          <p:cNvSpPr/>
          <p:nvPr/>
        </p:nvSpPr>
        <p:spPr>
          <a:xfrm>
            <a:off x="1671562" y="1908223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D38DA1F7-876D-0349-623D-A4EAB3AF731A}"/>
              </a:ext>
            </a:extLst>
          </p:cNvPr>
          <p:cNvSpPr/>
          <p:nvPr/>
        </p:nvSpPr>
        <p:spPr>
          <a:xfrm>
            <a:off x="1823961" y="2060623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자동 로그아웃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9B540960-471A-E3D0-4098-00C23090E8DE}"/>
              </a:ext>
            </a:extLst>
          </p:cNvPr>
          <p:cNvSpPr/>
          <p:nvPr/>
        </p:nvSpPr>
        <p:spPr>
          <a:xfrm>
            <a:off x="2798902" y="266547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CA31E531-8B08-26F5-D803-E8E9EB7E72AD}"/>
              </a:ext>
            </a:extLst>
          </p:cNvPr>
          <p:cNvSpPr>
            <a:spLocks/>
          </p:cNvSpPr>
          <p:nvPr/>
        </p:nvSpPr>
        <p:spPr>
          <a:xfrm>
            <a:off x="118231" y="772151"/>
            <a:ext cx="2586422" cy="701491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자동 로그아웃 정책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시간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(10,800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 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동안 계정 미활동시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1.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 자동 로그아웃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2.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플라자 랜딩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page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로 이동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3.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 자동 로그아웃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alert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Malgun Gothic Semilight" panose="020B0502040204020203" pitchFamily="50" charset="-127"/>
              </a:rPr>
              <a:t> 호출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Malgun Gothic Semilight" panose="020B0502040204020203" pitchFamily="50" charset="-127"/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EFF8303-15B3-4819-58DC-B747FA0AF50E}"/>
              </a:ext>
            </a:extLst>
          </p:cNvPr>
          <p:cNvCxnSpPr>
            <a:cxnSpLocks/>
            <a:stCxn id="83" idx="2"/>
            <a:endCxn id="67" idx="1"/>
          </p:cNvCxnSpPr>
          <p:nvPr/>
        </p:nvCxnSpPr>
        <p:spPr>
          <a:xfrm rot="16200000" flipH="1">
            <a:off x="1064081" y="1821003"/>
            <a:ext cx="954842" cy="26012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70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71727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공통 기능</a:t>
                      </a:r>
                      <a:r>
                        <a:rPr lang="en-US" altLang="ko-KR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171450" indent="-171450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header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63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06561"/>
              </p:ext>
            </p:extLst>
          </p:nvPr>
        </p:nvGraphicFramePr>
        <p:xfrm>
          <a:off x="7858125" y="426720"/>
          <a:ext cx="2047875" cy="400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logo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search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 목록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 메뉴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GNB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E57BC0A-C717-391F-CA36-9F0B3CCDDDC8}"/>
              </a:ext>
            </a:extLst>
          </p:cNvPr>
          <p:cNvSpPr>
            <a:spLocks/>
          </p:cNvSpPr>
          <p:nvPr/>
        </p:nvSpPr>
        <p:spPr>
          <a:xfrm>
            <a:off x="1630822" y="699830"/>
            <a:ext cx="6120000" cy="7849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1D09F96A-E63F-3103-AB2F-AC5B4AF15824}"/>
              </a:ext>
            </a:extLst>
          </p:cNvPr>
          <p:cNvSpPr>
            <a:spLocks/>
          </p:cNvSpPr>
          <p:nvPr/>
        </p:nvSpPr>
        <p:spPr>
          <a:xfrm>
            <a:off x="1731738" y="789986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CB9097CE-1E3A-92BA-6724-0CB4A9284761}"/>
              </a:ext>
            </a:extLst>
          </p:cNvPr>
          <p:cNvSpPr>
            <a:spLocks/>
          </p:cNvSpPr>
          <p:nvPr/>
        </p:nvSpPr>
        <p:spPr>
          <a:xfrm>
            <a:off x="3015335" y="78106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C08DA64B-F562-A3B0-D15F-B212C0E11BF3}"/>
              </a:ext>
            </a:extLst>
          </p:cNvPr>
          <p:cNvSpPr>
            <a:spLocks/>
          </p:cNvSpPr>
          <p:nvPr/>
        </p:nvSpPr>
        <p:spPr>
          <a:xfrm>
            <a:off x="4690822" y="79171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C9DD914B-2B5E-E200-382B-911C1EA0196D}"/>
              </a:ext>
            </a:extLst>
          </p:cNvPr>
          <p:cNvSpPr>
            <a:spLocks/>
          </p:cNvSpPr>
          <p:nvPr/>
        </p:nvSpPr>
        <p:spPr>
          <a:xfrm>
            <a:off x="6062597" y="783468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 메뉴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E7975A52-93D5-F466-7E12-EB14F066639B}"/>
              </a:ext>
            </a:extLst>
          </p:cNvPr>
          <p:cNvSpPr>
            <a:spLocks/>
          </p:cNvSpPr>
          <p:nvPr/>
        </p:nvSpPr>
        <p:spPr>
          <a:xfrm>
            <a:off x="1731738" y="1121926"/>
            <a:ext cx="5916583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E15824C0-4FB6-1904-336A-34D623352963}"/>
              </a:ext>
            </a:extLst>
          </p:cNvPr>
          <p:cNvSpPr>
            <a:spLocks/>
          </p:cNvSpPr>
          <p:nvPr/>
        </p:nvSpPr>
        <p:spPr>
          <a:xfrm>
            <a:off x="27405" y="1620721"/>
            <a:ext cx="2160000" cy="939228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logo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영역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site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logo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노출한다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image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메인 페이지로 이동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C46ABFDA-8B7C-87C9-BDE4-211E9B1641BF}"/>
              </a:ext>
            </a:extLst>
          </p:cNvPr>
          <p:cNvCxnSpPr>
            <a:cxnSpLocks/>
            <a:stCxn id="22" idx="1"/>
            <a:endCxn id="18" idx="0"/>
          </p:cNvCxnSpPr>
          <p:nvPr/>
        </p:nvCxnSpPr>
        <p:spPr>
          <a:xfrm rot="10800000" flipV="1">
            <a:off x="1107406" y="924985"/>
            <a:ext cx="624333" cy="69573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DD2B778-A4D5-6134-CF4D-32D1D1FE2326}"/>
              </a:ext>
            </a:extLst>
          </p:cNvPr>
          <p:cNvSpPr>
            <a:spLocks/>
          </p:cNvSpPr>
          <p:nvPr/>
        </p:nvSpPr>
        <p:spPr>
          <a:xfrm>
            <a:off x="830594" y="3219324"/>
            <a:ext cx="4239546" cy="3437263"/>
          </a:xfrm>
          <a:prstGeom prst="roundRect">
            <a:avLst>
              <a:gd name="adj" fmla="val 536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search box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이벤트별 기능 정의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7308D648-07C8-DDE8-2581-208706CCC989}"/>
              </a:ext>
            </a:extLst>
          </p:cNvPr>
          <p:cNvSpPr>
            <a:spLocks/>
          </p:cNvSpPr>
          <p:nvPr/>
        </p:nvSpPr>
        <p:spPr>
          <a:xfrm>
            <a:off x="944295" y="3576717"/>
            <a:ext cx="1983167" cy="27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검색어를 입력해 주세요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20E7C3C1-9C81-936C-C547-180A803F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93" y="3627099"/>
            <a:ext cx="169237" cy="169237"/>
          </a:xfrm>
          <a:prstGeom prst="rect">
            <a:avLst/>
          </a:prstGeom>
        </p:spPr>
      </p:pic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A563E006-8677-CEE0-EB1C-FCB230A3A187}"/>
              </a:ext>
            </a:extLst>
          </p:cNvPr>
          <p:cNvSpPr>
            <a:spLocks/>
          </p:cNvSpPr>
          <p:nvPr/>
        </p:nvSpPr>
        <p:spPr>
          <a:xfrm>
            <a:off x="3112722" y="3518385"/>
            <a:ext cx="1790595" cy="392394"/>
          </a:xfrm>
          <a:prstGeom prst="roundRect">
            <a:avLst>
              <a:gd name="adj" fmla="val 2682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search box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비활성화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비활성화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placeholder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D13D9590-CC71-C68A-0CBE-47A51CA9F050}"/>
              </a:ext>
            </a:extLst>
          </p:cNvPr>
          <p:cNvSpPr>
            <a:spLocks/>
          </p:cNvSpPr>
          <p:nvPr/>
        </p:nvSpPr>
        <p:spPr>
          <a:xfrm>
            <a:off x="944295" y="4033956"/>
            <a:ext cx="1983167" cy="27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|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CFBEF721-C510-A521-001A-E482D01E2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93" y="4084338"/>
            <a:ext cx="169237" cy="169237"/>
          </a:xfrm>
          <a:prstGeom prst="rect">
            <a:avLst/>
          </a:prstGeom>
        </p:spPr>
      </p:pic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05B24E9F-32B0-7BFC-A1E5-22CB1AE2EF8C}"/>
              </a:ext>
            </a:extLst>
          </p:cNvPr>
          <p:cNvSpPr>
            <a:spLocks/>
          </p:cNvSpPr>
          <p:nvPr/>
        </p:nvSpPr>
        <p:spPr>
          <a:xfrm>
            <a:off x="944295" y="5320785"/>
            <a:ext cx="1983167" cy="27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연장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케이블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AE671677-0202-06C5-A7DC-D1F0AE039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293" y="5371167"/>
            <a:ext cx="169237" cy="169237"/>
          </a:xfrm>
          <a:prstGeom prst="rect">
            <a:avLst/>
          </a:prstGeom>
        </p:spPr>
      </p:pic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CF29091-BF70-4FA1-1CC2-A08CE44B836A}"/>
              </a:ext>
            </a:extLst>
          </p:cNvPr>
          <p:cNvSpPr>
            <a:spLocks/>
          </p:cNvSpPr>
          <p:nvPr/>
        </p:nvSpPr>
        <p:spPr>
          <a:xfrm>
            <a:off x="1020454" y="4321211"/>
            <a:ext cx="1814075" cy="900205"/>
          </a:xfrm>
          <a:prstGeom prst="roundRect">
            <a:avLst>
              <a:gd name="adj" fmla="val 3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최근 검색어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연장케이블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안전화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장갑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UTP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케이블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소화기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5276616-A79B-E434-A7A6-6CA7A6D200C4}"/>
              </a:ext>
            </a:extLst>
          </p:cNvPr>
          <p:cNvSpPr>
            <a:spLocks/>
          </p:cNvSpPr>
          <p:nvPr/>
        </p:nvSpPr>
        <p:spPr>
          <a:xfrm>
            <a:off x="2744663" y="4536641"/>
            <a:ext cx="59655" cy="45546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441545D-4AC6-ADD2-4EB9-81CFC2CCBCDE}"/>
              </a:ext>
            </a:extLst>
          </p:cNvPr>
          <p:cNvSpPr>
            <a:spLocks/>
          </p:cNvSpPr>
          <p:nvPr/>
        </p:nvSpPr>
        <p:spPr>
          <a:xfrm>
            <a:off x="1025389" y="5603723"/>
            <a:ext cx="1814075" cy="900205"/>
          </a:xfrm>
          <a:prstGeom prst="roundRect">
            <a:avLst>
              <a:gd name="adj" fmla="val 357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최근 검색어</a:t>
            </a:r>
            <a:endParaRPr kumimoji="1"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연장케이블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안전화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장갑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UTP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케이블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소화기</a:t>
            </a:r>
            <a:endParaRPr kumimoji="1"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9DFA396-B90A-0E79-3B63-3F3D57BD397D}"/>
              </a:ext>
            </a:extLst>
          </p:cNvPr>
          <p:cNvSpPr>
            <a:spLocks/>
          </p:cNvSpPr>
          <p:nvPr/>
        </p:nvSpPr>
        <p:spPr>
          <a:xfrm>
            <a:off x="2749598" y="5819153"/>
            <a:ext cx="59655" cy="455461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B52D203B-503C-42F2-407E-971141CF0B2B}"/>
              </a:ext>
            </a:extLst>
          </p:cNvPr>
          <p:cNvSpPr>
            <a:spLocks/>
          </p:cNvSpPr>
          <p:nvPr/>
        </p:nvSpPr>
        <p:spPr>
          <a:xfrm>
            <a:off x="3112723" y="4046959"/>
            <a:ext cx="1790596" cy="642678"/>
          </a:xfrm>
          <a:prstGeom prst="roundRect">
            <a:avLst>
              <a:gd name="adj" fmla="val 4305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search box 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hover, click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최근 검색어 목록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dropdown</a:t>
            </a:r>
          </a:p>
          <a:p>
            <a:pPr marL="228600" indent="-228600">
              <a:buAutoNum type="arabicPeriod"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호출값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최근 검색 이력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호출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초과시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scroll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2E94AD53-A2C9-3968-E114-9EBA4BF3CBA8}"/>
              </a:ext>
            </a:extLst>
          </p:cNvPr>
          <p:cNvCxnSpPr>
            <a:cxnSpLocks/>
            <a:stCxn id="35" idx="3"/>
            <a:endCxn id="38" idx="1"/>
          </p:cNvCxnSpPr>
          <p:nvPr/>
        </p:nvCxnSpPr>
        <p:spPr>
          <a:xfrm>
            <a:off x="2927462" y="3711717"/>
            <a:ext cx="185260" cy="2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꺾인 연결선[E] 50">
            <a:extLst>
              <a:ext uri="{FF2B5EF4-FFF2-40B4-BE49-F238E27FC236}">
                <a16:creationId xmlns:a16="http://schemas.microsoft.com/office/drawing/2014/main" id="{F85327D4-841E-B2CC-EE92-453A48E3445C}"/>
              </a:ext>
            </a:extLst>
          </p:cNvPr>
          <p:cNvCxnSpPr>
            <a:cxnSpLocks/>
            <a:stCxn id="39" idx="3"/>
            <a:endCxn id="47" idx="1"/>
          </p:cNvCxnSpPr>
          <p:nvPr/>
        </p:nvCxnSpPr>
        <p:spPr>
          <a:xfrm>
            <a:off x="2927462" y="4168956"/>
            <a:ext cx="185261" cy="1993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634C1EEA-7586-2A29-8878-57E37EDA7562}"/>
              </a:ext>
            </a:extLst>
          </p:cNvPr>
          <p:cNvSpPr>
            <a:spLocks/>
          </p:cNvSpPr>
          <p:nvPr/>
        </p:nvSpPr>
        <p:spPr>
          <a:xfrm>
            <a:off x="3112723" y="5323747"/>
            <a:ext cx="1790594" cy="760189"/>
          </a:xfrm>
          <a:prstGeom prst="roundRect">
            <a:avLst>
              <a:gd name="adj" fmla="val 3428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search box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이벤트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검색어 입력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자동완성 목록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dropdown</a:t>
            </a:r>
          </a:p>
          <a:p>
            <a:pPr marL="228600" indent="-228600">
              <a:buAutoNum type="arabicPeriod"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호출값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검색엔진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와이즈넛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 값 호출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최대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초과시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scroll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0DB79207-BBEA-2943-3D83-C845D85FBD3E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>
            <a:off x="2927462" y="5455785"/>
            <a:ext cx="185261" cy="2480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꺾인 연결선[E] 87">
            <a:extLst>
              <a:ext uri="{FF2B5EF4-FFF2-40B4-BE49-F238E27FC236}">
                <a16:creationId xmlns:a16="http://schemas.microsoft.com/office/drawing/2014/main" id="{E5236B12-8328-40A5-4C5A-AC32D800002C}"/>
              </a:ext>
            </a:extLst>
          </p:cNvPr>
          <p:cNvCxnSpPr>
            <a:cxnSpLocks/>
            <a:stCxn id="26" idx="1"/>
            <a:endCxn id="37" idx="0"/>
          </p:cNvCxnSpPr>
          <p:nvPr/>
        </p:nvCxnSpPr>
        <p:spPr>
          <a:xfrm rot="10800000" flipV="1">
            <a:off x="2950367" y="916062"/>
            <a:ext cx="64968" cy="230326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9F44D3CD-6C1F-87B2-3B4F-019E9C829985}"/>
              </a:ext>
            </a:extLst>
          </p:cNvPr>
          <p:cNvSpPr>
            <a:spLocks/>
          </p:cNvSpPr>
          <p:nvPr/>
        </p:nvSpPr>
        <p:spPr>
          <a:xfrm>
            <a:off x="3165970" y="1623931"/>
            <a:ext cx="2160000" cy="929948"/>
          </a:xfrm>
          <a:prstGeom prst="roundRect">
            <a:avLst>
              <a:gd name="adj" fmla="val 808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인기 상품 목록 영역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인기상품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개를 노출한다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swiper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인기상품 목록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호출값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동일 공사 유형의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구매사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통계 기준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 수량이 많은 상품 순위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호출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</a:t>
            </a:r>
          </a:p>
        </p:txBody>
      </p:sp>
      <p:cxnSp>
        <p:nvCxnSpPr>
          <p:cNvPr id="93" name="꺾인 연결선[E] 92">
            <a:extLst>
              <a:ext uri="{FF2B5EF4-FFF2-40B4-BE49-F238E27FC236}">
                <a16:creationId xmlns:a16="http://schemas.microsoft.com/office/drawing/2014/main" id="{4FACFA88-8707-4042-C1B5-61D847164989}"/>
              </a:ext>
            </a:extLst>
          </p:cNvPr>
          <p:cNvCxnSpPr>
            <a:cxnSpLocks/>
            <a:stCxn id="27" idx="2"/>
            <a:endCxn id="92" idx="0"/>
          </p:cNvCxnSpPr>
          <p:nvPr/>
        </p:nvCxnSpPr>
        <p:spPr>
          <a:xfrm rot="5400000">
            <a:off x="4457139" y="850543"/>
            <a:ext cx="562219" cy="98455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837793BD-9FB7-5292-799D-FA9E8C683F61}"/>
              </a:ext>
            </a:extLst>
          </p:cNvPr>
          <p:cNvSpPr>
            <a:spLocks/>
          </p:cNvSpPr>
          <p:nvPr/>
        </p:nvSpPr>
        <p:spPr>
          <a:xfrm>
            <a:off x="5590822" y="1617897"/>
            <a:ext cx="2160000" cy="1502808"/>
          </a:xfrm>
          <a:prstGeom prst="roundRect">
            <a:avLst>
              <a:gd name="adj" fmla="val 8081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주요메뉴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주요메뉴는 아래 요소로 구성한다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구매이력조회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주문취소요청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사이트의 주요 메뉴를 노출한다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해당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이동한다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장바구니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장바구니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구매이력조회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구매이력조회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주문취소요청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주문취소요청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16" name="꺾인 연결선[E] 115">
            <a:extLst>
              <a:ext uri="{FF2B5EF4-FFF2-40B4-BE49-F238E27FC236}">
                <a16:creationId xmlns:a16="http://schemas.microsoft.com/office/drawing/2014/main" id="{F0F89A9C-70A9-4B1A-C5B2-271DC0D7AF67}"/>
              </a:ext>
            </a:extLst>
          </p:cNvPr>
          <p:cNvCxnSpPr>
            <a:cxnSpLocks/>
            <a:stCxn id="31" idx="2"/>
            <a:endCxn id="107" idx="0"/>
          </p:cNvCxnSpPr>
          <p:nvPr/>
        </p:nvCxnSpPr>
        <p:spPr>
          <a:xfrm rot="5400000">
            <a:off x="6480927" y="1243364"/>
            <a:ext cx="564429" cy="1846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96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AD38FC2-3B9D-908E-FEC8-7DE2E309A829}"/>
              </a:ext>
            </a:extLst>
          </p:cNvPr>
          <p:cNvSpPr>
            <a:spLocks/>
          </p:cNvSpPr>
          <p:nvPr/>
        </p:nvSpPr>
        <p:spPr>
          <a:xfrm>
            <a:off x="1630029" y="1777042"/>
            <a:ext cx="6120000" cy="42269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17551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77204"/>
              </p:ext>
            </p:extLst>
          </p:nvPr>
        </p:nvGraphicFramePr>
        <p:xfrm>
          <a:off x="7858125" y="426720"/>
          <a:ext cx="2047875" cy="382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&gt; GNB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site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GNB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영역은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카테고리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menu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전시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5" name="슬라이드 번호 개체 틀 11">
            <a:extLst>
              <a:ext uri="{FF2B5EF4-FFF2-40B4-BE49-F238E27FC236}">
                <a16:creationId xmlns:a16="http://schemas.microsoft.com/office/drawing/2014/main" id="{F80BAB34-375D-24EE-5759-9C659E0B2DEE}"/>
              </a:ext>
            </a:extLst>
          </p:cNvPr>
          <p:cNvSpPr txBox="1">
            <a:spLocks/>
          </p:cNvSpPr>
          <p:nvPr/>
        </p:nvSpPr>
        <p:spPr>
          <a:xfrm>
            <a:off x="1989345" y="217551"/>
            <a:ext cx="1933502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/>
              <a:t>공통</a:t>
            </a:r>
          </a:p>
        </p:txBody>
      </p:sp>
      <p:sp>
        <p:nvSpPr>
          <p:cNvPr id="16" name="슬라이드 번호 개체 틀 11">
            <a:extLst>
              <a:ext uri="{FF2B5EF4-FFF2-40B4-BE49-F238E27FC236}">
                <a16:creationId xmlns:a16="http://schemas.microsoft.com/office/drawing/2014/main" id="{9480E07F-C2E2-55B2-4B25-319481D20BA5}"/>
              </a:ext>
            </a:extLst>
          </p:cNvPr>
          <p:cNvSpPr txBox="1">
            <a:spLocks/>
          </p:cNvSpPr>
          <p:nvPr/>
        </p:nvSpPr>
        <p:spPr>
          <a:xfrm>
            <a:off x="3986248" y="217551"/>
            <a:ext cx="3871875" cy="221693"/>
          </a:xfrm>
          <a:prstGeom prst="rect">
            <a:avLst/>
          </a:prstGeom>
          <a:solidFill>
            <a:srgbClr val="FFFFFF">
              <a:alpha val="1176"/>
            </a:srgb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E57BC0A-C717-391F-CA36-9F0B3CCDDDC8}"/>
              </a:ext>
            </a:extLst>
          </p:cNvPr>
          <p:cNvSpPr>
            <a:spLocks/>
          </p:cNvSpPr>
          <p:nvPr/>
        </p:nvSpPr>
        <p:spPr>
          <a:xfrm>
            <a:off x="1630822" y="699830"/>
            <a:ext cx="6120000" cy="78499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10">
            <a:extLst>
              <a:ext uri="{FF2B5EF4-FFF2-40B4-BE49-F238E27FC236}">
                <a16:creationId xmlns:a16="http://schemas.microsoft.com/office/drawing/2014/main" id="{1D09F96A-E63F-3103-AB2F-AC5B4AF15824}"/>
              </a:ext>
            </a:extLst>
          </p:cNvPr>
          <p:cNvSpPr>
            <a:spLocks/>
          </p:cNvSpPr>
          <p:nvPr/>
        </p:nvSpPr>
        <p:spPr>
          <a:xfrm>
            <a:off x="1731738" y="789986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10">
            <a:extLst>
              <a:ext uri="{FF2B5EF4-FFF2-40B4-BE49-F238E27FC236}">
                <a16:creationId xmlns:a16="http://schemas.microsoft.com/office/drawing/2014/main" id="{CB9097CE-1E3A-92BA-6724-0CB4A9284761}"/>
              </a:ext>
            </a:extLst>
          </p:cNvPr>
          <p:cNvSpPr>
            <a:spLocks/>
          </p:cNvSpPr>
          <p:nvPr/>
        </p:nvSpPr>
        <p:spPr>
          <a:xfrm>
            <a:off x="3015335" y="78106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10">
            <a:extLst>
              <a:ext uri="{FF2B5EF4-FFF2-40B4-BE49-F238E27FC236}">
                <a16:creationId xmlns:a16="http://schemas.microsoft.com/office/drawing/2014/main" id="{C08DA64B-F562-A3B0-D15F-B212C0E11BF3}"/>
              </a:ext>
            </a:extLst>
          </p:cNvPr>
          <p:cNvSpPr>
            <a:spLocks/>
          </p:cNvSpPr>
          <p:nvPr/>
        </p:nvSpPr>
        <p:spPr>
          <a:xfrm>
            <a:off x="4690822" y="79171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C9DD914B-2B5E-E200-382B-911C1EA0196D}"/>
              </a:ext>
            </a:extLst>
          </p:cNvPr>
          <p:cNvSpPr>
            <a:spLocks/>
          </p:cNvSpPr>
          <p:nvPr/>
        </p:nvSpPr>
        <p:spPr>
          <a:xfrm>
            <a:off x="6062597" y="783468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주요 메뉴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E7975A52-93D5-F466-7E12-EB14F066639B}"/>
              </a:ext>
            </a:extLst>
          </p:cNvPr>
          <p:cNvSpPr>
            <a:spLocks/>
          </p:cNvSpPr>
          <p:nvPr/>
        </p:nvSpPr>
        <p:spPr>
          <a:xfrm>
            <a:off x="1731738" y="1121926"/>
            <a:ext cx="5916583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9" name="모서리가 둥근 직사각형 10">
            <a:extLst>
              <a:ext uri="{FF2B5EF4-FFF2-40B4-BE49-F238E27FC236}">
                <a16:creationId xmlns:a16="http://schemas.microsoft.com/office/drawing/2014/main" id="{756B0201-4D13-AEB7-E281-9A0280B4738A}"/>
              </a:ext>
            </a:extLst>
          </p:cNvPr>
          <p:cNvSpPr>
            <a:spLocks/>
          </p:cNvSpPr>
          <p:nvPr/>
        </p:nvSpPr>
        <p:spPr>
          <a:xfrm>
            <a:off x="1731736" y="1868204"/>
            <a:ext cx="81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카테고리</a:t>
            </a:r>
          </a:p>
        </p:txBody>
      </p:sp>
      <p:sp>
        <p:nvSpPr>
          <p:cNvPr id="21" name="모서리가 둥근 직사각형 10">
            <a:extLst>
              <a:ext uri="{FF2B5EF4-FFF2-40B4-BE49-F238E27FC236}">
                <a16:creationId xmlns:a16="http://schemas.microsoft.com/office/drawing/2014/main" id="{60E01229-C594-426A-DBC2-9E030BF93EB3}"/>
              </a:ext>
            </a:extLst>
          </p:cNvPr>
          <p:cNvSpPr>
            <a:spLocks/>
          </p:cNvSpPr>
          <p:nvPr/>
        </p:nvSpPr>
        <p:spPr>
          <a:xfrm>
            <a:off x="2563024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모서리가 둥근 직사각형 10">
            <a:extLst>
              <a:ext uri="{FF2B5EF4-FFF2-40B4-BE49-F238E27FC236}">
                <a16:creationId xmlns:a16="http://schemas.microsoft.com/office/drawing/2014/main" id="{B6118425-0072-FF32-848A-5B3E685EA356}"/>
              </a:ext>
            </a:extLst>
          </p:cNvPr>
          <p:cNvSpPr>
            <a:spLocks/>
          </p:cNvSpPr>
          <p:nvPr/>
        </p:nvSpPr>
        <p:spPr>
          <a:xfrm>
            <a:off x="3119138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0F376218-4031-F3D5-AFCF-9DB83A40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033" y="1902945"/>
            <a:ext cx="186267" cy="186267"/>
          </a:xfrm>
          <a:prstGeom prst="rect">
            <a:avLst/>
          </a:prstGeom>
        </p:spPr>
      </p:pic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9331371E-2B23-F4AC-ED36-E6A8AFFAB7D2}"/>
              </a:ext>
            </a:extLst>
          </p:cNvPr>
          <p:cNvSpPr>
            <a:spLocks/>
          </p:cNvSpPr>
          <p:nvPr/>
        </p:nvSpPr>
        <p:spPr>
          <a:xfrm>
            <a:off x="3678780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06DA44F4-CB2A-2BAE-1637-26899B4ACE95}"/>
              </a:ext>
            </a:extLst>
          </p:cNvPr>
          <p:cNvSpPr>
            <a:spLocks/>
          </p:cNvSpPr>
          <p:nvPr/>
        </p:nvSpPr>
        <p:spPr>
          <a:xfrm>
            <a:off x="4234894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34574A5C-AED7-31C3-B93C-326C0C80BD9B}"/>
              </a:ext>
            </a:extLst>
          </p:cNvPr>
          <p:cNvSpPr>
            <a:spLocks/>
          </p:cNvSpPr>
          <p:nvPr/>
        </p:nvSpPr>
        <p:spPr>
          <a:xfrm>
            <a:off x="4791008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9EBFC499-DE07-161F-F449-B878E024B1B9}"/>
              </a:ext>
            </a:extLst>
          </p:cNvPr>
          <p:cNvSpPr>
            <a:spLocks/>
          </p:cNvSpPr>
          <p:nvPr/>
        </p:nvSpPr>
        <p:spPr>
          <a:xfrm>
            <a:off x="5347122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kumimoji="1"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:a16="http://schemas.microsoft.com/office/drawing/2014/main" id="{F2BBED69-20E7-0B56-DAF7-F1A6279FAD6B}"/>
              </a:ext>
            </a:extLst>
          </p:cNvPr>
          <p:cNvSpPr>
            <a:spLocks/>
          </p:cNvSpPr>
          <p:nvPr/>
        </p:nvSpPr>
        <p:spPr>
          <a:xfrm>
            <a:off x="5992676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추천상품</a:t>
            </a: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626A8064-2C88-843A-4D87-E17F93170B4E}"/>
              </a:ext>
            </a:extLst>
          </p:cNvPr>
          <p:cNvSpPr>
            <a:spLocks/>
          </p:cNvSpPr>
          <p:nvPr/>
        </p:nvSpPr>
        <p:spPr>
          <a:xfrm>
            <a:off x="6548790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인기상품</a:t>
            </a: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A56B2D35-E781-7941-5040-20C04E17F1B3}"/>
              </a:ext>
            </a:extLst>
          </p:cNvPr>
          <p:cNvSpPr>
            <a:spLocks/>
          </p:cNvSpPr>
          <p:nvPr/>
        </p:nvSpPr>
        <p:spPr>
          <a:xfrm>
            <a:off x="7104904" y="1868204"/>
            <a:ext cx="540000" cy="25574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관심상품</a:t>
            </a:r>
          </a:p>
        </p:txBody>
      </p:sp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8106A43E-D707-400E-7484-43770BCB2D9F}"/>
              </a:ext>
            </a:extLst>
          </p:cNvPr>
          <p:cNvCxnSpPr>
            <a:cxnSpLocks/>
            <a:stCxn id="32" idx="2"/>
            <a:endCxn id="57" idx="0"/>
          </p:cNvCxnSpPr>
          <p:nvPr/>
        </p:nvCxnSpPr>
        <p:spPr>
          <a:xfrm rot="5400000">
            <a:off x="4490346" y="1577358"/>
            <a:ext cx="39936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44528C99-A811-FB24-97F7-5681835B7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44938"/>
              </p:ext>
            </p:extLst>
          </p:nvPr>
        </p:nvGraphicFramePr>
        <p:xfrm>
          <a:off x="14512" y="3883873"/>
          <a:ext cx="4362648" cy="213260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7108">
                  <a:extLst>
                    <a:ext uri="{9D8B030D-6E8A-4147-A177-3AD203B41FA5}">
                      <a16:colId xmlns:a16="http://schemas.microsoft.com/office/drawing/2014/main" val="1366251830"/>
                    </a:ext>
                  </a:extLst>
                </a:gridCol>
                <a:gridCol w="727108">
                  <a:extLst>
                    <a:ext uri="{9D8B030D-6E8A-4147-A177-3AD203B41FA5}">
                      <a16:colId xmlns:a16="http://schemas.microsoft.com/office/drawing/2014/main" val="668585422"/>
                    </a:ext>
                  </a:extLst>
                </a:gridCol>
                <a:gridCol w="727108">
                  <a:extLst>
                    <a:ext uri="{9D8B030D-6E8A-4147-A177-3AD203B41FA5}">
                      <a16:colId xmlns:a16="http://schemas.microsoft.com/office/drawing/2014/main" val="878070023"/>
                    </a:ext>
                  </a:extLst>
                </a:gridCol>
                <a:gridCol w="727108">
                  <a:extLst>
                    <a:ext uri="{9D8B030D-6E8A-4147-A177-3AD203B41FA5}">
                      <a16:colId xmlns:a16="http://schemas.microsoft.com/office/drawing/2014/main" val="4039099643"/>
                    </a:ext>
                  </a:extLst>
                </a:gridCol>
                <a:gridCol w="727108">
                  <a:extLst>
                    <a:ext uri="{9D8B030D-6E8A-4147-A177-3AD203B41FA5}">
                      <a16:colId xmlns:a16="http://schemas.microsoft.com/office/drawing/2014/main" val="1750455987"/>
                    </a:ext>
                  </a:extLst>
                </a:gridCol>
                <a:gridCol w="727108">
                  <a:extLst>
                    <a:ext uri="{9D8B030D-6E8A-4147-A177-3AD203B41FA5}">
                      <a16:colId xmlns:a16="http://schemas.microsoft.com/office/drawing/2014/main" val="4082249773"/>
                    </a:ext>
                  </a:extLst>
                </a:gridCol>
              </a:tblGrid>
              <a:tr h="176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공통자재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전기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통신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소방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토목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비품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87580"/>
                  </a:ext>
                </a:extLst>
              </a:tr>
              <a:tr h="1159022"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결속자재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방수재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볼트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너트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시멘트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접지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피뢰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b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광점퍼코드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통신함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기구물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가선자재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무선 통신기기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구조물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개통자재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케이블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배전 제어기기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조명기구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절연재료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전선접속재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수배선반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전선관로재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통신소자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소화기구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옥내소화설비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유도등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조명기구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자동화재탐지설비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비상경보설비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b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endParaRPr lang="ko-KR" alt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울타리용재</a:t>
                      </a:r>
                      <a:endParaRPr lang="en-US" altLang="ko-KR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맨홀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내진자재</a:t>
                      </a:r>
                      <a:endParaRPr lang="en-US" altLang="ko-KR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건자재</a:t>
                      </a:r>
                      <a:endParaRPr lang="en-US" altLang="ko-KR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도료</a:t>
                      </a:r>
                      <a:endParaRPr lang="en-US" altLang="ko-KR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벽돌</a:t>
                      </a:r>
                      <a:endParaRPr lang="en-US" altLang="ko-KR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타일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비품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소모품</a:t>
                      </a:r>
                      <a:endParaRPr lang="en-US" altLang="ko-KR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산업</a:t>
                      </a:r>
                      <a:r>
                        <a:rPr lang="en-US" altLang="ko-KR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5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안전용품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714575"/>
                  </a:ext>
                </a:extLst>
              </a:tr>
              <a:tr h="176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제조 원재료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전기차 충전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MRO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안전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(OK</a:t>
                      </a:r>
                      <a:r>
                        <a:rPr lang="ko-KR" altLang="en-US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플라자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OKSafety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561213"/>
                  </a:ext>
                </a:extLst>
              </a:tr>
              <a:tr h="621515"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전자재료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철강재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배전재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전선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관로재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통신부자재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케이블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전선관로제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렉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방송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통신자재류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en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CATV</a:t>
                      </a:r>
                      <a:endParaRPr lang="en" altLang="ko-KR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일반전선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접지선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사전선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접지선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일반자재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주변기기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사전선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접지선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일반자재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전용관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500" b="0" i="0" u="none" strike="noStrike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구매사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스마트안전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보호구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공사안전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비품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소모품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소방안전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보호구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공사안전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소방안전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  <a:p>
                      <a:pPr rtl="0"/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비품</a:t>
                      </a:r>
                      <a:r>
                        <a:rPr lang="en-US" altLang="ko-KR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500" b="0" i="0" u="none" strike="noStrike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소모품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026163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E2C4083C-9809-E750-2BEE-713710ED5D21}"/>
              </a:ext>
            </a:extLst>
          </p:cNvPr>
          <p:cNvSpPr>
            <a:spLocks/>
          </p:cNvSpPr>
          <p:nvPr/>
        </p:nvSpPr>
        <p:spPr>
          <a:xfrm>
            <a:off x="1109486" y="2674190"/>
            <a:ext cx="2160000" cy="994415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 카테고리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mega menu dropdown</a:t>
            </a:r>
          </a:p>
          <a:p>
            <a:pPr marL="685800" lvl="1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2depth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카테고리 노출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>
              <a:buAutoNum type="arabicPeriod"/>
            </a:pP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Lv1, Lv2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카테고리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카테고리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b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카테고리에 속한 전체 상품 목록 호출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685800" lvl="1" indent="-228600">
              <a:buAutoNum type="arabicPeriod"/>
            </a:pP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5" name="꺾인 연결선[E] 64">
            <a:extLst>
              <a:ext uri="{FF2B5EF4-FFF2-40B4-BE49-F238E27FC236}">
                <a16:creationId xmlns:a16="http://schemas.microsoft.com/office/drawing/2014/main" id="{FB5B3CF0-380C-FCEE-50F5-1DDF7D7F7F2F}"/>
              </a:ext>
            </a:extLst>
          </p:cNvPr>
          <p:cNvCxnSpPr>
            <a:cxnSpLocks/>
            <a:stCxn id="19" idx="1"/>
            <a:endCxn id="63" idx="1"/>
          </p:cNvCxnSpPr>
          <p:nvPr/>
        </p:nvCxnSpPr>
        <p:spPr>
          <a:xfrm rot="10800000" flipV="1">
            <a:off x="1109486" y="1996078"/>
            <a:ext cx="622250" cy="1175320"/>
          </a:xfrm>
          <a:prstGeom prst="bentConnector3">
            <a:avLst>
              <a:gd name="adj1" fmla="val 136738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[E] 67">
            <a:extLst>
              <a:ext uri="{FF2B5EF4-FFF2-40B4-BE49-F238E27FC236}">
                <a16:creationId xmlns:a16="http://schemas.microsoft.com/office/drawing/2014/main" id="{B924076C-8AE8-4C1C-1F92-F5A10696E25B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2085027" y="3773064"/>
            <a:ext cx="215268" cy="63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54B271A-46CC-CAD7-4A9A-B71EDCD329D8}"/>
              </a:ext>
            </a:extLst>
          </p:cNvPr>
          <p:cNvSpPr>
            <a:spLocks/>
          </p:cNvSpPr>
          <p:nvPr/>
        </p:nvSpPr>
        <p:spPr>
          <a:xfrm>
            <a:off x="4504894" y="2674190"/>
            <a:ext cx="2160000" cy="994415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업무 </a:t>
            </a:r>
            <a:r>
              <a:rPr lang="en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최대 </a:t>
            </a: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 업무 </a:t>
            </a: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  <a:r>
              <a:rPr lang="ko-KR" altLang="en-US" sz="6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노춯한다</a:t>
            </a: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처리</a:t>
            </a:r>
            <a:endParaRPr lang="en-US" altLang="ko-KR" sz="600" b="0" i="0" u="none" strike="noStrike" dirty="0">
              <a:solidFill>
                <a:srgbClr val="3F3F3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 fontAlgn="base">
              <a:buAutoNum type="arabicPeriod"/>
            </a:pP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mega menu dropdown</a:t>
            </a:r>
          </a:p>
          <a:p>
            <a:pPr marL="685800" lvl="1" indent="-228600" fontAlgn="base">
              <a:buAutoNum type="arabicPeriod"/>
            </a:pP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 depth menu 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노출</a:t>
            </a:r>
            <a:endParaRPr lang="en-US" altLang="ko-KR" sz="600" dirty="0">
              <a:solidFill>
                <a:srgbClr val="3F3F3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685800" lvl="1" indent="-228600" fontAlgn="base">
              <a:buAutoNum type="arabicPeriod"/>
            </a:pP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최하위 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depth menu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dirty="0" err="1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b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해당 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lang="en-US" altLang="ko-KR" sz="600" dirty="0">
              <a:solidFill>
                <a:srgbClr val="3F3F3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 fontAlgn="base">
              <a:buAutoNum type="arabicPeriod"/>
            </a:pP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업무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menu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sub menu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개별 정의한다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IA 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참조</a:t>
            </a:r>
            <a:endParaRPr lang="en-US" altLang="ko-KR" sz="600" dirty="0">
              <a:solidFill>
                <a:srgbClr val="3F3F3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051028F0-EEA2-F97A-EC33-F723E8DEDEC4}"/>
              </a:ext>
            </a:extLst>
          </p:cNvPr>
          <p:cNvSpPr>
            <a:spLocks/>
          </p:cNvSpPr>
          <p:nvPr/>
        </p:nvSpPr>
        <p:spPr>
          <a:xfrm>
            <a:off x="5570391" y="4429760"/>
            <a:ext cx="2160000" cy="994415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 전시 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  <a:endParaRPr lang="en-US" altLang="ko-KR" sz="600" b="0" i="0" u="none" strike="noStrike" dirty="0">
              <a:solidFill>
                <a:srgbClr val="3F3F3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 전시 </a:t>
            </a: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menu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는 아래 요소로 구성한다</a:t>
            </a: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추천상품</a:t>
            </a:r>
            <a:b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처리 </a:t>
            </a:r>
            <a:r>
              <a:rPr lang="en-US" altLang="ko-KR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dirty="0" err="1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추천상품 목록 </a:t>
            </a:r>
            <a:r>
              <a:rPr lang="en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lang="en-US" altLang="ko-KR" sz="600" b="0" i="0" u="none" strike="noStrike" dirty="0">
              <a:solidFill>
                <a:srgbClr val="3F3F3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인기상품</a:t>
            </a:r>
            <a:b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처리 </a:t>
            </a: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인기상품 목록 </a:t>
            </a:r>
            <a:r>
              <a:rPr lang="en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  <a:endParaRPr lang="en-US" altLang="ko-KR" sz="600" b="0" i="0" u="none" strike="noStrike" dirty="0">
              <a:solidFill>
                <a:srgbClr val="3F3F3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28600" indent="-228600" rtl="0" fontAlgn="base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 </a:t>
            </a:r>
            <a:b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처리 </a:t>
            </a:r>
            <a:r>
              <a:rPr lang="en-US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u="none" strike="noStrike" dirty="0" err="1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클릭시</a:t>
            </a: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관심상품 목록 </a:t>
            </a:r>
            <a:r>
              <a:rPr lang="en" altLang="ko-KR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page</a:t>
            </a:r>
            <a:r>
              <a:rPr lang="ko-KR" altLang="en-US" sz="600" b="0" i="0" u="none" strike="noStrike" dirty="0">
                <a:solidFill>
                  <a:srgbClr val="3F3F3F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로 이동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AB5570EE-2964-7590-90BB-97ACD5F6F0D1}"/>
              </a:ext>
            </a:extLst>
          </p:cNvPr>
          <p:cNvSpPr>
            <a:spLocks/>
          </p:cNvSpPr>
          <p:nvPr/>
        </p:nvSpPr>
        <p:spPr>
          <a:xfrm>
            <a:off x="2541736" y="1838979"/>
            <a:ext cx="3340842" cy="301654"/>
          </a:xfrm>
          <a:prstGeom prst="roundRect">
            <a:avLst>
              <a:gd name="adj" fmla="val 15679"/>
            </a:avLst>
          </a:prstGeom>
          <a:solidFill>
            <a:srgbClr val="FFFFFF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600" b="0" i="0" u="none" strike="noStrike" dirty="0">
              <a:solidFill>
                <a:srgbClr val="3F3F3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C66AC02A-083B-F313-184A-9CA5EFBCCD4B}"/>
              </a:ext>
            </a:extLst>
          </p:cNvPr>
          <p:cNvCxnSpPr>
            <a:cxnSpLocks/>
            <a:stCxn id="94" idx="2"/>
            <a:endCxn id="90" idx="1"/>
          </p:cNvCxnSpPr>
          <p:nvPr/>
        </p:nvCxnSpPr>
        <p:spPr>
          <a:xfrm rot="16200000" flipH="1">
            <a:off x="3843143" y="2509646"/>
            <a:ext cx="1030765" cy="29273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C436CC85-B355-4746-5AC0-63312BE83F9F}"/>
              </a:ext>
            </a:extLst>
          </p:cNvPr>
          <p:cNvSpPr>
            <a:spLocks/>
          </p:cNvSpPr>
          <p:nvPr/>
        </p:nvSpPr>
        <p:spPr>
          <a:xfrm>
            <a:off x="5946750" y="1838979"/>
            <a:ext cx="1743137" cy="301653"/>
          </a:xfrm>
          <a:prstGeom prst="roundRect">
            <a:avLst>
              <a:gd name="adj" fmla="val 15679"/>
            </a:avLst>
          </a:prstGeom>
          <a:solidFill>
            <a:srgbClr val="FFFFFF">
              <a:alpha val="1176"/>
            </a:srgbClr>
          </a:solidFill>
          <a:ln w="6350">
            <a:solidFill>
              <a:srgbClr val="FF0000"/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ko-KR" altLang="en-US" sz="600" b="0" i="0" u="none" strike="noStrike" dirty="0">
              <a:solidFill>
                <a:srgbClr val="3F3F3F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60C1538C-886F-06A6-4C5C-378EEB2A479F}"/>
              </a:ext>
            </a:extLst>
          </p:cNvPr>
          <p:cNvCxnSpPr>
            <a:cxnSpLocks/>
            <a:stCxn id="98" idx="3"/>
            <a:endCxn id="91" idx="3"/>
          </p:cNvCxnSpPr>
          <p:nvPr/>
        </p:nvCxnSpPr>
        <p:spPr>
          <a:xfrm>
            <a:off x="7689887" y="1989806"/>
            <a:ext cx="40504" cy="2937162"/>
          </a:xfrm>
          <a:prstGeom prst="bentConnector3">
            <a:avLst>
              <a:gd name="adj1" fmla="val 664389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BE3984F8-3C9C-0E68-F6FC-14F63C2980A0}"/>
              </a:ext>
            </a:extLst>
          </p:cNvPr>
          <p:cNvSpPr>
            <a:spLocks/>
          </p:cNvSpPr>
          <p:nvPr/>
        </p:nvSpPr>
        <p:spPr>
          <a:xfrm>
            <a:off x="203731" y="17993"/>
            <a:ext cx="2160000" cy="994415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ko-KR" altLang="en-US" sz="600" dirty="0">
                <a:solidFill>
                  <a:srgbClr val="3F3F3F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메가 메뉴 예시 필요</a:t>
            </a:r>
            <a:endParaRPr lang="en-US" altLang="ko-KR" sz="600" dirty="0">
              <a:solidFill>
                <a:srgbClr val="3F3F3F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60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26836</TotalTime>
  <Words>3201</Words>
  <Application>Microsoft Macintosh PowerPoint</Application>
  <PresentationFormat>A4 용지(210x297mm)</PresentationFormat>
  <Paragraphs>931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73</cp:revision>
  <dcterms:created xsi:type="dcterms:W3CDTF">2024-10-08T00:49:16Z</dcterms:created>
  <dcterms:modified xsi:type="dcterms:W3CDTF">2024-12-05T08:44:21Z</dcterms:modified>
</cp:coreProperties>
</file>