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8" r:id="rId3"/>
    <p:sldId id="300" r:id="rId4"/>
    <p:sldId id="303" r:id="rId5"/>
    <p:sldId id="304" r:id="rId6"/>
    <p:sldId id="306" r:id="rId7"/>
    <p:sldId id="307" r:id="rId8"/>
    <p:sldId id="305" r:id="rId9"/>
  </p:sldIdLst>
  <p:sldSz cx="9906000" cy="6858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3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0027"/>
    <a:srgbClr val="F2335E"/>
    <a:srgbClr val="F5F5F5"/>
    <a:srgbClr val="003297"/>
    <a:srgbClr val="007960"/>
    <a:srgbClr val="EE4024"/>
    <a:srgbClr val="4035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2272" y="176"/>
      </p:cViewPr>
      <p:guideLst>
        <p:guide orient="horz" pos="2160"/>
        <p:guide pos="33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BE2B4-87DD-4F71-9781-B7CEEB30AE23}" type="datetimeFigureOut">
              <a:rPr lang="ko-KR" altLang="en-US" smtClean="0"/>
              <a:t>2024. 12. 24.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911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52D64-5226-4BD2-9B06-A7BF9EB28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895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6D7923F-E40A-2BFD-9103-649C34CFA4D2}"/>
              </a:ext>
            </a:extLst>
          </p:cNvPr>
          <p:cNvSpPr/>
          <p:nvPr userDrawn="1"/>
        </p:nvSpPr>
        <p:spPr>
          <a:xfrm>
            <a:off x="266700" y="208599"/>
            <a:ext cx="9372600" cy="644080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06814CBD-B7C7-EDF4-10D1-C120648380F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64543254"/>
              </p:ext>
            </p:extLst>
          </p:nvPr>
        </p:nvGraphicFramePr>
        <p:xfrm>
          <a:off x="466725" y="3027680"/>
          <a:ext cx="8963026" cy="802640"/>
        </p:xfrm>
        <a:graphic>
          <a:graphicData uri="http://schemas.openxmlformats.org/drawingml/2006/table">
            <a:tbl>
              <a:tblPr/>
              <a:tblGrid>
                <a:gridCol w="8963026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</a:t>
                      </a:r>
                      <a:r>
                        <a:rPr lang="en-US" altLang="ko-KR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 OK PLAZA</a:t>
                      </a:r>
                      <a:endParaRPr lang="ko-KR" altLang="en-US" sz="18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  <p:pic>
        <p:nvPicPr>
          <p:cNvPr id="44" name="Picture 6" descr="집">
            <a:extLst>
              <a:ext uri="{FF2B5EF4-FFF2-40B4-BE49-F238E27FC236}">
                <a16:creationId xmlns:a16="http://schemas.microsoft.com/office/drawing/2014/main" id="{AB02BD27-3EB6-1BD0-A9C6-2574CA21E9C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B189B9A-7B1F-1A33-96B4-5782199E31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675" y="66675"/>
            <a:ext cx="1247775" cy="48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3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3778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92F5A8E-31BC-3659-C3F0-19D70FC3F57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06712915"/>
              </p:ext>
            </p:extLst>
          </p:nvPr>
        </p:nvGraphicFramePr>
        <p:xfrm>
          <a:off x="0" y="0"/>
          <a:ext cx="9906001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10577053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835048238"/>
                    </a:ext>
                  </a:extLst>
                </a:gridCol>
                <a:gridCol w="3895726">
                  <a:extLst>
                    <a:ext uri="{9D8B030D-6E8A-4147-A177-3AD203B41FA5}">
                      <a16:colId xmlns:a16="http://schemas.microsoft.com/office/drawing/2014/main" val="103664272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176552981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849083344"/>
                    </a:ext>
                  </a:extLst>
                </a:gridCol>
              </a:tblGrid>
              <a:tr h="166688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화면경로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작성자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번호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644711"/>
                  </a:ext>
                </a:extLst>
              </a:tr>
              <a:tr h="166688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140589"/>
                  </a:ext>
                </a:extLst>
              </a:tr>
            </a:tbl>
          </a:graphicData>
        </a:graphic>
      </p:graphicFrame>
      <p:pic>
        <p:nvPicPr>
          <p:cNvPr id="8" name="Picture 3" descr="팬택씨앤아이 엔지니어링">
            <a:extLst>
              <a:ext uri="{FF2B5EF4-FFF2-40B4-BE49-F238E27FC236}">
                <a16:creationId xmlns:a16="http://schemas.microsoft.com/office/drawing/2014/main" id="{A71348B5-97D1-931C-7EB1-A5EEFC1005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84773"/>
            <a:ext cx="962025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38">
            <a:extLst>
              <a:ext uri="{FF2B5EF4-FFF2-40B4-BE49-F238E27FC236}">
                <a16:creationId xmlns:a16="http://schemas.microsoft.com/office/drawing/2014/main" id="{DA86A693-ED6A-BBE3-7821-89EB517A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05027"/>
            <a:ext cx="919659" cy="221693"/>
          </a:xfrm>
        </p:spPr>
        <p:txBody>
          <a:bodyPr/>
          <a:lstStyle>
            <a:lvl1pPr algn="ctr">
              <a:defRPr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F144BD32-4B9B-4F24-A4E9-E22E202C55F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2AA1F3-D817-4024-2C29-CDA3E5EF0E14}"/>
              </a:ext>
            </a:extLst>
          </p:cNvPr>
          <p:cNvSpPr txBox="1"/>
          <p:nvPr userDrawn="1"/>
        </p:nvSpPr>
        <p:spPr>
          <a:xfrm>
            <a:off x="7858125" y="203122"/>
            <a:ext cx="1128215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김민기</a:t>
            </a:r>
          </a:p>
        </p:txBody>
      </p:sp>
    </p:spTree>
    <p:extLst>
      <p:ext uri="{BB962C8B-B14F-4D97-AF65-F5344CB8AC3E}">
        <p14:creationId xmlns:p14="http://schemas.microsoft.com/office/powerpoint/2010/main" val="5147219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44BD32-4B9B-4F24-A4E9-E22E202C5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20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0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3" Type="http://schemas.openxmlformats.org/officeDocument/2006/relationships/image" Target="../media/image22.jpg"/><Relationship Id="rId7" Type="http://schemas.openxmlformats.org/officeDocument/2006/relationships/image" Target="../media/image26.jpe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jp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3" Type="http://schemas.openxmlformats.org/officeDocument/2006/relationships/image" Target="../media/image22.jpg"/><Relationship Id="rId7" Type="http://schemas.openxmlformats.org/officeDocument/2006/relationships/image" Target="../media/image26.jpe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jp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3" Type="http://schemas.openxmlformats.org/officeDocument/2006/relationships/image" Target="../media/image22.jpg"/><Relationship Id="rId7" Type="http://schemas.openxmlformats.org/officeDocument/2006/relationships/image" Target="../media/image26.jpe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jp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집">
            <a:extLst>
              <a:ext uri="{FF2B5EF4-FFF2-40B4-BE49-F238E27FC236}">
                <a16:creationId xmlns:a16="http://schemas.microsoft.com/office/drawing/2014/main" id="{EA630918-77E2-8869-71CB-7C2720047F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607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B284D-A4F1-51F1-DBF3-74977EDA6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39E1FC35-D35E-BD66-1BD5-27B6188B9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96735"/>
              </p:ext>
            </p:extLst>
          </p:nvPr>
        </p:nvGraphicFramePr>
        <p:xfrm>
          <a:off x="266700" y="3050540"/>
          <a:ext cx="9410700" cy="125984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메인 페이지</a:t>
                      </a:r>
                      <a:endParaRPr lang="ko-KR" altLang="en-US" sz="1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rtl="0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메인 페이지에서 이동 가능한 페이지 중 스토리보드가 필요한 페이지 목록</a:t>
                      </a:r>
                      <a:endParaRPr lang="ko-KR" altLang="en-US" sz="1000" b="0" dirty="0">
                        <a:effectLst/>
                      </a:endParaRPr>
                    </a:p>
                    <a:p>
                      <a:pPr rtl="0" fontAlgn="base"/>
                      <a:br>
                        <a:rPr lang="ko-KR" altLang="en-US" sz="1000" b="0" dirty="0">
                          <a:effectLst/>
                        </a:rPr>
                      </a:b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인기상품 목록 </a:t>
                      </a:r>
                      <a:r>
                        <a:rPr lang="en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</a:t>
                      </a:r>
                    </a:p>
                    <a:p>
                      <a:pPr rtl="0" fontAlgn="base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추천상품 목록 </a:t>
                      </a:r>
                      <a:r>
                        <a:rPr lang="en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</a:t>
                      </a:r>
                    </a:p>
                    <a:p>
                      <a:pPr rtl="0" fontAlgn="base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관심상품 목록 </a:t>
                      </a:r>
                      <a:r>
                        <a:rPr lang="en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954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779274"/>
              </p:ext>
            </p:extLst>
          </p:nvPr>
        </p:nvGraphicFramePr>
        <p:xfrm>
          <a:off x="7858125" y="426720"/>
          <a:ext cx="2047875" cy="348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메인 화면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layout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utility menu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공통 요소정의 문서 참조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header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공통 요소정의 문서 참조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content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다음 페이지부터 작성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footer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공통 요소정의 문서 참조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SNB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공통 요소정의 문서 참조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5" name="슬라이드 번호 개체 틀 11">
            <a:extLst>
              <a:ext uri="{FF2B5EF4-FFF2-40B4-BE49-F238E27FC236}">
                <a16:creationId xmlns:a16="http://schemas.microsoft.com/office/drawing/2014/main" id="{63F96A8D-78C6-015E-155F-B1F738DF3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05027"/>
            <a:ext cx="919659" cy="221693"/>
          </a:xfrm>
        </p:spPr>
        <p:txBody>
          <a:bodyPr/>
          <a:lstStyle/>
          <a:p>
            <a:fld id="{F144BD32-4B9B-4F24-A4E9-E22E202C55FA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12081B-6DB9-E9E3-54F4-96F4A854EEE3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메인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227705-5588-C387-AFE4-066CF7FDC767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</a:t>
            </a:r>
          </a:p>
        </p:txBody>
      </p:sp>
      <p:sp>
        <p:nvSpPr>
          <p:cNvPr id="8" name="모서리가 둥근 직사각형 10">
            <a:extLst>
              <a:ext uri="{FF2B5EF4-FFF2-40B4-BE49-F238E27FC236}">
                <a16:creationId xmlns:a16="http://schemas.microsoft.com/office/drawing/2014/main" id="{60081A4F-AA93-EE4D-1EAF-6B6E00138F4A}"/>
              </a:ext>
            </a:extLst>
          </p:cNvPr>
          <p:cNvSpPr>
            <a:spLocks/>
          </p:cNvSpPr>
          <p:nvPr/>
        </p:nvSpPr>
        <p:spPr>
          <a:xfrm>
            <a:off x="303087" y="543857"/>
            <a:ext cx="6375748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Utility menu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9" name="모서리가 둥근 직사각형 31">
            <a:extLst>
              <a:ext uri="{FF2B5EF4-FFF2-40B4-BE49-F238E27FC236}">
                <a16:creationId xmlns:a16="http://schemas.microsoft.com/office/drawing/2014/main" id="{F9034E8C-3050-CB92-31E8-1AD2CA283ADF}"/>
              </a:ext>
            </a:extLst>
          </p:cNvPr>
          <p:cNvSpPr>
            <a:spLocks/>
          </p:cNvSpPr>
          <p:nvPr/>
        </p:nvSpPr>
        <p:spPr>
          <a:xfrm>
            <a:off x="2928046" y="53779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" name="모서리가 둥근 직사각형 7">
            <a:extLst>
              <a:ext uri="{FF2B5EF4-FFF2-40B4-BE49-F238E27FC236}">
                <a16:creationId xmlns:a16="http://schemas.microsoft.com/office/drawing/2014/main" id="{40626DFC-C1EC-46B9-CF2D-716ECCE48D92}"/>
              </a:ext>
            </a:extLst>
          </p:cNvPr>
          <p:cNvSpPr>
            <a:spLocks/>
          </p:cNvSpPr>
          <p:nvPr/>
        </p:nvSpPr>
        <p:spPr>
          <a:xfrm>
            <a:off x="303087" y="775996"/>
            <a:ext cx="6375748" cy="86694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header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31" name="모서리가 둥근 직사각형 10">
            <a:extLst>
              <a:ext uri="{FF2B5EF4-FFF2-40B4-BE49-F238E27FC236}">
                <a16:creationId xmlns:a16="http://schemas.microsoft.com/office/drawing/2014/main" id="{F8E7DF29-73CF-6FBF-9BA1-CB9D67FC89B4}"/>
              </a:ext>
            </a:extLst>
          </p:cNvPr>
          <p:cNvSpPr>
            <a:spLocks/>
          </p:cNvSpPr>
          <p:nvPr/>
        </p:nvSpPr>
        <p:spPr>
          <a:xfrm>
            <a:off x="424696" y="983572"/>
            <a:ext cx="1188443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영역</a:t>
            </a:r>
          </a:p>
        </p:txBody>
      </p:sp>
      <p:sp>
        <p:nvSpPr>
          <p:cNvPr id="32" name="모서리가 둥근 직사각형 10">
            <a:extLst>
              <a:ext uri="{FF2B5EF4-FFF2-40B4-BE49-F238E27FC236}">
                <a16:creationId xmlns:a16="http://schemas.microsoft.com/office/drawing/2014/main" id="{3DB97BE4-81BE-E267-2B34-E22C8893ADC6}"/>
              </a:ext>
            </a:extLst>
          </p:cNvPr>
          <p:cNvSpPr>
            <a:spLocks/>
          </p:cNvSpPr>
          <p:nvPr/>
        </p:nvSpPr>
        <p:spPr>
          <a:xfrm>
            <a:off x="1829630" y="983572"/>
            <a:ext cx="1585724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search box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영역</a:t>
            </a:r>
          </a:p>
        </p:txBody>
      </p:sp>
      <p:sp>
        <p:nvSpPr>
          <p:cNvPr id="33" name="모서리가 둥근 직사각형 10">
            <a:extLst>
              <a:ext uri="{FF2B5EF4-FFF2-40B4-BE49-F238E27FC236}">
                <a16:creationId xmlns:a16="http://schemas.microsoft.com/office/drawing/2014/main" id="{3226C3D8-0E6E-8BAD-6287-2E741135E744}"/>
              </a:ext>
            </a:extLst>
          </p:cNvPr>
          <p:cNvSpPr>
            <a:spLocks/>
          </p:cNvSpPr>
          <p:nvPr/>
        </p:nvSpPr>
        <p:spPr>
          <a:xfrm>
            <a:off x="3631845" y="983572"/>
            <a:ext cx="1079408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인기 상품 목록 영역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(swiper)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모서리가 둥근 직사각형 10">
            <a:extLst>
              <a:ext uri="{FF2B5EF4-FFF2-40B4-BE49-F238E27FC236}">
                <a16:creationId xmlns:a16="http://schemas.microsoft.com/office/drawing/2014/main" id="{4EFC17BE-AEC3-D83A-4719-8523FE7ED332}"/>
              </a:ext>
            </a:extLst>
          </p:cNvPr>
          <p:cNvSpPr>
            <a:spLocks/>
          </p:cNvSpPr>
          <p:nvPr/>
        </p:nvSpPr>
        <p:spPr>
          <a:xfrm>
            <a:off x="4927745" y="976302"/>
            <a:ext cx="1585724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메뉴영역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중요 메뉴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모서리가 둥근 직사각형 10">
            <a:extLst>
              <a:ext uri="{FF2B5EF4-FFF2-40B4-BE49-F238E27FC236}">
                <a16:creationId xmlns:a16="http://schemas.microsoft.com/office/drawing/2014/main" id="{3D00F7A4-D99B-563B-597D-DBBB90B193EC}"/>
              </a:ext>
            </a:extLst>
          </p:cNvPr>
          <p:cNvSpPr>
            <a:spLocks/>
          </p:cNvSpPr>
          <p:nvPr/>
        </p:nvSpPr>
        <p:spPr>
          <a:xfrm>
            <a:off x="424695" y="1332454"/>
            <a:ext cx="6088774" cy="255748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GNB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영역</a:t>
            </a:r>
          </a:p>
        </p:txBody>
      </p:sp>
      <p:sp>
        <p:nvSpPr>
          <p:cNvPr id="40" name="모서리가 둥근 직사각형 7">
            <a:extLst>
              <a:ext uri="{FF2B5EF4-FFF2-40B4-BE49-F238E27FC236}">
                <a16:creationId xmlns:a16="http://schemas.microsoft.com/office/drawing/2014/main" id="{44CB0F90-5967-49DF-5008-439793D6F3E2}"/>
              </a:ext>
            </a:extLst>
          </p:cNvPr>
          <p:cNvSpPr>
            <a:spLocks/>
          </p:cNvSpPr>
          <p:nvPr/>
        </p:nvSpPr>
        <p:spPr>
          <a:xfrm>
            <a:off x="303087" y="1691400"/>
            <a:ext cx="6375748" cy="444013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36" name="모서리가 둥근 직사각형 10">
            <a:extLst>
              <a:ext uri="{FF2B5EF4-FFF2-40B4-BE49-F238E27FC236}">
                <a16:creationId xmlns:a16="http://schemas.microsoft.com/office/drawing/2014/main" id="{44E635C3-FCF7-7128-DFA4-93E059C9BB2D}"/>
              </a:ext>
            </a:extLst>
          </p:cNvPr>
          <p:cNvSpPr>
            <a:spLocks/>
          </p:cNvSpPr>
          <p:nvPr/>
        </p:nvSpPr>
        <p:spPr>
          <a:xfrm>
            <a:off x="424695" y="1905074"/>
            <a:ext cx="6088774" cy="779675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main banner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영역</a:t>
            </a:r>
          </a:p>
        </p:txBody>
      </p:sp>
      <p:sp>
        <p:nvSpPr>
          <p:cNvPr id="42" name="모서리가 둥근 직사각형 7">
            <a:extLst>
              <a:ext uri="{FF2B5EF4-FFF2-40B4-BE49-F238E27FC236}">
                <a16:creationId xmlns:a16="http://schemas.microsoft.com/office/drawing/2014/main" id="{F725D9B0-08DF-2E44-FD7F-790D9646F459}"/>
              </a:ext>
            </a:extLst>
          </p:cNvPr>
          <p:cNvSpPr>
            <a:spLocks/>
          </p:cNvSpPr>
          <p:nvPr/>
        </p:nvSpPr>
        <p:spPr>
          <a:xfrm>
            <a:off x="6722648" y="1702315"/>
            <a:ext cx="681242" cy="187123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SNB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43" name="모서리가 둥근 직사각형 10">
            <a:extLst>
              <a:ext uri="{FF2B5EF4-FFF2-40B4-BE49-F238E27FC236}">
                <a16:creationId xmlns:a16="http://schemas.microsoft.com/office/drawing/2014/main" id="{E606BB72-D2E6-1E3A-4A8A-866885D8299C}"/>
              </a:ext>
            </a:extLst>
          </p:cNvPr>
          <p:cNvSpPr>
            <a:spLocks/>
          </p:cNvSpPr>
          <p:nvPr/>
        </p:nvSpPr>
        <p:spPr>
          <a:xfrm>
            <a:off x="6796418" y="1918578"/>
            <a:ext cx="532744" cy="1510422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Quick menu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44" name="모서리가 둥근 직사각형 10">
            <a:extLst>
              <a:ext uri="{FF2B5EF4-FFF2-40B4-BE49-F238E27FC236}">
                <a16:creationId xmlns:a16="http://schemas.microsoft.com/office/drawing/2014/main" id="{F30857F1-F727-96D6-0A4F-EE4F03A272F1}"/>
              </a:ext>
            </a:extLst>
          </p:cNvPr>
          <p:cNvSpPr>
            <a:spLocks/>
          </p:cNvSpPr>
          <p:nvPr/>
        </p:nvSpPr>
        <p:spPr>
          <a:xfrm>
            <a:off x="424695" y="2745582"/>
            <a:ext cx="6088774" cy="148982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업무 영역</a:t>
            </a:r>
          </a:p>
        </p:txBody>
      </p:sp>
      <p:sp>
        <p:nvSpPr>
          <p:cNvPr id="46" name="모서리가 둥근 직사각형 10">
            <a:extLst>
              <a:ext uri="{FF2B5EF4-FFF2-40B4-BE49-F238E27FC236}">
                <a16:creationId xmlns:a16="http://schemas.microsoft.com/office/drawing/2014/main" id="{0D2867B4-49E2-2C13-1E4A-CF846F815089}"/>
              </a:ext>
            </a:extLst>
          </p:cNvPr>
          <p:cNvSpPr>
            <a:spLocks/>
          </p:cNvSpPr>
          <p:nvPr/>
        </p:nvSpPr>
        <p:spPr>
          <a:xfrm>
            <a:off x="424695" y="4275454"/>
            <a:ext cx="6088774" cy="176654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전시 영역</a:t>
            </a:r>
          </a:p>
        </p:txBody>
      </p:sp>
      <p:sp>
        <p:nvSpPr>
          <p:cNvPr id="37" name="모서리가 둥근 직사각형 10">
            <a:extLst>
              <a:ext uri="{FF2B5EF4-FFF2-40B4-BE49-F238E27FC236}">
                <a16:creationId xmlns:a16="http://schemas.microsoft.com/office/drawing/2014/main" id="{A82486E4-7AC6-B5A6-699B-7D5637D1B730}"/>
              </a:ext>
            </a:extLst>
          </p:cNvPr>
          <p:cNvSpPr>
            <a:spLocks/>
          </p:cNvSpPr>
          <p:nvPr/>
        </p:nvSpPr>
        <p:spPr>
          <a:xfrm>
            <a:off x="542278" y="2972074"/>
            <a:ext cx="5872410" cy="450641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주문현황 영역</a:t>
            </a:r>
          </a:p>
        </p:txBody>
      </p:sp>
      <p:sp>
        <p:nvSpPr>
          <p:cNvPr id="38" name="모서리가 둥근 직사각형 10">
            <a:extLst>
              <a:ext uri="{FF2B5EF4-FFF2-40B4-BE49-F238E27FC236}">
                <a16:creationId xmlns:a16="http://schemas.microsoft.com/office/drawing/2014/main" id="{481B4BBB-0AF2-0780-CB78-18F0885FFD30}"/>
              </a:ext>
            </a:extLst>
          </p:cNvPr>
          <p:cNvSpPr>
            <a:spLocks/>
          </p:cNvSpPr>
          <p:nvPr/>
        </p:nvSpPr>
        <p:spPr>
          <a:xfrm>
            <a:off x="542278" y="3489485"/>
            <a:ext cx="5872410" cy="450641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업무현황 영역</a:t>
            </a:r>
          </a:p>
        </p:txBody>
      </p:sp>
      <p:sp>
        <p:nvSpPr>
          <p:cNvPr id="47" name="모서리가 둥근 직사각형 10">
            <a:extLst>
              <a:ext uri="{FF2B5EF4-FFF2-40B4-BE49-F238E27FC236}">
                <a16:creationId xmlns:a16="http://schemas.microsoft.com/office/drawing/2014/main" id="{77616896-584A-CC4E-224C-51446512C2C7}"/>
              </a:ext>
            </a:extLst>
          </p:cNvPr>
          <p:cNvSpPr>
            <a:spLocks/>
          </p:cNvSpPr>
          <p:nvPr/>
        </p:nvSpPr>
        <p:spPr>
          <a:xfrm>
            <a:off x="542278" y="4462226"/>
            <a:ext cx="5872410" cy="450641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베스트 상품 전시 영역</a:t>
            </a:r>
          </a:p>
        </p:txBody>
      </p:sp>
      <p:sp>
        <p:nvSpPr>
          <p:cNvPr id="49" name="모서리가 둥근 직사각형 10">
            <a:extLst>
              <a:ext uri="{FF2B5EF4-FFF2-40B4-BE49-F238E27FC236}">
                <a16:creationId xmlns:a16="http://schemas.microsoft.com/office/drawing/2014/main" id="{DE046572-9A62-2810-51AC-5880EA4A89A3}"/>
              </a:ext>
            </a:extLst>
          </p:cNvPr>
          <p:cNvSpPr>
            <a:spLocks/>
          </p:cNvSpPr>
          <p:nvPr/>
        </p:nvSpPr>
        <p:spPr>
          <a:xfrm>
            <a:off x="554756" y="4974281"/>
            <a:ext cx="5872410" cy="450641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추천 상품 전시 영역</a:t>
            </a:r>
          </a:p>
        </p:txBody>
      </p:sp>
      <p:sp>
        <p:nvSpPr>
          <p:cNvPr id="50" name="모서리가 둥근 직사각형 10">
            <a:extLst>
              <a:ext uri="{FF2B5EF4-FFF2-40B4-BE49-F238E27FC236}">
                <a16:creationId xmlns:a16="http://schemas.microsoft.com/office/drawing/2014/main" id="{9292F025-3AA0-CEFF-850E-3BC6C846E1CE}"/>
              </a:ext>
            </a:extLst>
          </p:cNvPr>
          <p:cNvSpPr>
            <a:spLocks/>
          </p:cNvSpPr>
          <p:nvPr/>
        </p:nvSpPr>
        <p:spPr>
          <a:xfrm>
            <a:off x="554756" y="5486336"/>
            <a:ext cx="5872410" cy="450641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인기 상품 전시 영역</a:t>
            </a:r>
          </a:p>
        </p:txBody>
      </p:sp>
      <p:sp>
        <p:nvSpPr>
          <p:cNvPr id="51" name="모서리가 둥근 직사각형 7">
            <a:extLst>
              <a:ext uri="{FF2B5EF4-FFF2-40B4-BE49-F238E27FC236}">
                <a16:creationId xmlns:a16="http://schemas.microsoft.com/office/drawing/2014/main" id="{45B55E03-EB1F-EEDA-39D3-A9F26BCD9233}"/>
              </a:ext>
            </a:extLst>
          </p:cNvPr>
          <p:cNvSpPr>
            <a:spLocks/>
          </p:cNvSpPr>
          <p:nvPr/>
        </p:nvSpPr>
        <p:spPr>
          <a:xfrm>
            <a:off x="303087" y="6184220"/>
            <a:ext cx="6375748" cy="646137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footer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52" name="모서리가 둥근 직사각형 10">
            <a:extLst>
              <a:ext uri="{FF2B5EF4-FFF2-40B4-BE49-F238E27FC236}">
                <a16:creationId xmlns:a16="http://schemas.microsoft.com/office/drawing/2014/main" id="{0B14771F-FA8C-08E8-31D4-09527D360B58}"/>
              </a:ext>
            </a:extLst>
          </p:cNvPr>
          <p:cNvSpPr>
            <a:spLocks/>
          </p:cNvSpPr>
          <p:nvPr/>
        </p:nvSpPr>
        <p:spPr>
          <a:xfrm>
            <a:off x="424694" y="6336624"/>
            <a:ext cx="1039467" cy="211317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54" name="모서리가 둥근 직사각형 10">
            <a:extLst>
              <a:ext uri="{FF2B5EF4-FFF2-40B4-BE49-F238E27FC236}">
                <a16:creationId xmlns:a16="http://schemas.microsoft.com/office/drawing/2014/main" id="{BC4409F0-C67C-3D79-CD34-FFED9FB57FC1}"/>
              </a:ext>
            </a:extLst>
          </p:cNvPr>
          <p:cNvSpPr>
            <a:spLocks/>
          </p:cNvSpPr>
          <p:nvPr/>
        </p:nvSpPr>
        <p:spPr>
          <a:xfrm>
            <a:off x="1510037" y="6336624"/>
            <a:ext cx="3923070" cy="211317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사이트 이용에 대한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menu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55" name="모서리가 둥근 직사각형 10">
            <a:extLst>
              <a:ext uri="{FF2B5EF4-FFF2-40B4-BE49-F238E27FC236}">
                <a16:creationId xmlns:a16="http://schemas.microsoft.com/office/drawing/2014/main" id="{61AB03E3-FF15-C504-F269-352D3A988343}"/>
              </a:ext>
            </a:extLst>
          </p:cNvPr>
          <p:cNvSpPr>
            <a:spLocks/>
          </p:cNvSpPr>
          <p:nvPr/>
        </p:nvSpPr>
        <p:spPr>
          <a:xfrm>
            <a:off x="1510037" y="6583490"/>
            <a:ext cx="787025" cy="211317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주소 영역</a:t>
            </a:r>
          </a:p>
        </p:txBody>
      </p:sp>
      <p:sp>
        <p:nvSpPr>
          <p:cNvPr id="56" name="모서리가 둥근 직사각형 10">
            <a:extLst>
              <a:ext uri="{FF2B5EF4-FFF2-40B4-BE49-F238E27FC236}">
                <a16:creationId xmlns:a16="http://schemas.microsoft.com/office/drawing/2014/main" id="{B0C4239A-1F8F-45A3-6DF8-386FB3CA3D28}"/>
              </a:ext>
            </a:extLst>
          </p:cNvPr>
          <p:cNvSpPr>
            <a:spLocks/>
          </p:cNvSpPr>
          <p:nvPr/>
        </p:nvSpPr>
        <p:spPr>
          <a:xfrm>
            <a:off x="2361485" y="6583490"/>
            <a:ext cx="787025" cy="211317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copy right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58" name="모서리가 둥근 직사각형 10">
            <a:extLst>
              <a:ext uri="{FF2B5EF4-FFF2-40B4-BE49-F238E27FC236}">
                <a16:creationId xmlns:a16="http://schemas.microsoft.com/office/drawing/2014/main" id="{5F1F8724-0580-7266-99BD-80A75787CBC3}"/>
              </a:ext>
            </a:extLst>
          </p:cNvPr>
          <p:cNvSpPr>
            <a:spLocks/>
          </p:cNvSpPr>
          <p:nvPr/>
        </p:nvSpPr>
        <p:spPr>
          <a:xfrm>
            <a:off x="5480790" y="6583490"/>
            <a:ext cx="1032679" cy="211317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정보보호 고지 영역</a:t>
            </a:r>
          </a:p>
        </p:txBody>
      </p:sp>
      <p:sp>
        <p:nvSpPr>
          <p:cNvPr id="59" name="모서리가 둥근 직사각형 31">
            <a:extLst>
              <a:ext uri="{FF2B5EF4-FFF2-40B4-BE49-F238E27FC236}">
                <a16:creationId xmlns:a16="http://schemas.microsoft.com/office/drawing/2014/main" id="{444B30FB-2F8B-5E92-E2E1-F0109EB1D048}"/>
              </a:ext>
            </a:extLst>
          </p:cNvPr>
          <p:cNvSpPr>
            <a:spLocks/>
          </p:cNvSpPr>
          <p:nvPr/>
        </p:nvSpPr>
        <p:spPr>
          <a:xfrm>
            <a:off x="2928046" y="78923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0" name="모서리가 둥근 직사각형 31">
            <a:extLst>
              <a:ext uri="{FF2B5EF4-FFF2-40B4-BE49-F238E27FC236}">
                <a16:creationId xmlns:a16="http://schemas.microsoft.com/office/drawing/2014/main" id="{32FEEB22-F8A8-38BE-384E-047358A73CED}"/>
              </a:ext>
            </a:extLst>
          </p:cNvPr>
          <p:cNvSpPr>
            <a:spLocks/>
          </p:cNvSpPr>
          <p:nvPr/>
        </p:nvSpPr>
        <p:spPr>
          <a:xfrm>
            <a:off x="2922402" y="172091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1" name="모서리가 둥근 직사각형 31">
            <a:extLst>
              <a:ext uri="{FF2B5EF4-FFF2-40B4-BE49-F238E27FC236}">
                <a16:creationId xmlns:a16="http://schemas.microsoft.com/office/drawing/2014/main" id="{5D6F5279-5B14-4A71-5D93-E5A598CCE81E}"/>
              </a:ext>
            </a:extLst>
          </p:cNvPr>
          <p:cNvSpPr>
            <a:spLocks/>
          </p:cNvSpPr>
          <p:nvPr/>
        </p:nvSpPr>
        <p:spPr>
          <a:xfrm>
            <a:off x="6678835" y="172091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2" name="모서리가 둥근 직사각형 31">
            <a:extLst>
              <a:ext uri="{FF2B5EF4-FFF2-40B4-BE49-F238E27FC236}">
                <a16:creationId xmlns:a16="http://schemas.microsoft.com/office/drawing/2014/main" id="{62D965D9-A4C7-1944-5C0B-9FBED7A879FE}"/>
              </a:ext>
            </a:extLst>
          </p:cNvPr>
          <p:cNvSpPr>
            <a:spLocks/>
          </p:cNvSpPr>
          <p:nvPr/>
        </p:nvSpPr>
        <p:spPr>
          <a:xfrm>
            <a:off x="2922402" y="615662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4548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7">
            <a:extLst>
              <a:ext uri="{FF2B5EF4-FFF2-40B4-BE49-F238E27FC236}">
                <a16:creationId xmlns:a16="http://schemas.microsoft.com/office/drawing/2014/main" id="{DA4CD512-9C9B-F76B-989E-F1746EB10D44}"/>
              </a:ext>
            </a:extLst>
          </p:cNvPr>
          <p:cNvSpPr>
            <a:spLocks/>
          </p:cNvSpPr>
          <p:nvPr/>
        </p:nvSpPr>
        <p:spPr>
          <a:xfrm>
            <a:off x="360600" y="1582025"/>
            <a:ext cx="6554477" cy="2244423"/>
          </a:xfrm>
          <a:prstGeom prst="roundRect">
            <a:avLst>
              <a:gd name="adj" fmla="val 33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메인 배너 영역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67972E4-E4C5-7620-868B-6B70A829C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6186CE1-CDC6-8D6C-283D-A8A058013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526977"/>
              </p:ext>
            </p:extLst>
          </p:nvPr>
        </p:nvGraphicFramePr>
        <p:xfrm>
          <a:off x="7858125" y="426720"/>
          <a:ext cx="2047875" cy="5359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메인 화면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Content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영역 화면설명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메인배너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개까지 등록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배너 클릭 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메인 배너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설정한 검색어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검색 결과 페이지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이동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주문현황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단계별 현황을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뱃지로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개수표시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요청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주문관리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주문진척도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&gt;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주문상태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주문요청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주문의뢰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 결과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배송준비</a:t>
                      </a:r>
                    </a:p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주문관리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주문진척도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&gt;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주문상태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주문접수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 결과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주문관리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주문진척도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&gt;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주문상태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 결과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인수대기</a:t>
                      </a:r>
                    </a:p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상품인수조회 페이지로 이동</a:t>
                      </a:r>
                    </a:p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정산대기</a:t>
                      </a:r>
                    </a:p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주문관리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구매이력조회 페이지로 이동</a:t>
                      </a:r>
                    </a:p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결제현황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자재대금 결제정보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‘</a:t>
                      </a:r>
                      <a:r>
                        <a:rPr lang="ko-KR" altLang="en-US" sz="600" u="sng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더보기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클릭 시 운영관리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정산관리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채무관리 페이지로 이동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재고현황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 재고현황 정보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‘</a:t>
                      </a:r>
                      <a:r>
                        <a:rPr lang="ko-KR" altLang="en-US" sz="600" u="sng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더보기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클릭 시 재고관리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재고현황 페이지로 이동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업무 현황 영역 콘텐츠노출 기준 정의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공통 요소정의 문서 참조</a:t>
                      </a:r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9" name="Google Shape;184;g2f089ade0c6_0_19">
            <a:extLst>
              <a:ext uri="{FF2B5EF4-FFF2-40B4-BE49-F238E27FC236}">
                <a16:creationId xmlns:a16="http://schemas.microsoft.com/office/drawing/2014/main" id="{FBA33D8B-FAD8-182F-99F3-A0E044C53CB2}"/>
              </a:ext>
            </a:extLst>
          </p:cNvPr>
          <p:cNvSpPr/>
          <p:nvPr/>
        </p:nvSpPr>
        <p:spPr>
          <a:xfrm>
            <a:off x="360600" y="1201481"/>
            <a:ext cx="1177500" cy="270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>
                <a:lumMod val="9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altLang="ko-KR" sz="8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lang="ko-KR" sz="8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 카테고리</a:t>
            </a:r>
            <a:endParaRPr sz="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" name="Google Shape;185;g2f089ade0c6_0_19">
            <a:extLst>
              <a:ext uri="{FF2B5EF4-FFF2-40B4-BE49-F238E27FC236}">
                <a16:creationId xmlns:a16="http://schemas.microsoft.com/office/drawing/2014/main" id="{B7D6F7F9-39F1-E994-7368-B069BB65B6D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4049" y="760056"/>
            <a:ext cx="1044459" cy="3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86;g2f089ade0c6_0_19">
            <a:extLst>
              <a:ext uri="{FF2B5EF4-FFF2-40B4-BE49-F238E27FC236}">
                <a16:creationId xmlns:a16="http://schemas.microsoft.com/office/drawing/2014/main" id="{F9F0A3B0-5FB5-5663-DC3E-706D0E0A9FD9}"/>
              </a:ext>
            </a:extLst>
          </p:cNvPr>
          <p:cNvSpPr txBox="1"/>
          <p:nvPr/>
        </p:nvSpPr>
        <p:spPr>
          <a:xfrm>
            <a:off x="1701320" y="1243919"/>
            <a:ext cx="3273745" cy="18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주문관리   </a:t>
            </a:r>
            <a:r>
              <a:rPr lang="ko-KR" altLang="en-US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r>
              <a:rPr lang="en-US" altLang="ko-KR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lang="ko-KR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인수/반품  </a:t>
            </a:r>
            <a:r>
              <a:rPr lang="ko-KR" altLang="en-US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r>
              <a:rPr lang="en-US" altLang="ko-KR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lang="ko-KR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구매관리   </a:t>
            </a:r>
            <a:r>
              <a:rPr lang="ko-KR" altLang="en-US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en-US" altLang="ko-KR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lang="ko-KR" altLang="en-US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고객센터   </a:t>
            </a:r>
            <a:r>
              <a:rPr lang="ko-KR" altLang="en-US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en-US" altLang="ko-KR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r>
              <a:rPr lang="ko-KR" altLang="en-US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운영관리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" name="Google Shape;190;g2f089ade0c6_0_19">
            <a:extLst>
              <a:ext uri="{FF2B5EF4-FFF2-40B4-BE49-F238E27FC236}">
                <a16:creationId xmlns:a16="http://schemas.microsoft.com/office/drawing/2014/main" id="{16C26A42-3262-D805-2F8A-1928203EEE67}"/>
              </a:ext>
            </a:extLst>
          </p:cNvPr>
          <p:cNvCxnSpPr/>
          <p:nvPr/>
        </p:nvCxnSpPr>
        <p:spPr>
          <a:xfrm>
            <a:off x="14100" y="1471481"/>
            <a:ext cx="7577700" cy="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9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92;g2f089ade0c6_0_19">
            <a:extLst>
              <a:ext uri="{FF2B5EF4-FFF2-40B4-BE49-F238E27FC236}">
                <a16:creationId xmlns:a16="http://schemas.microsoft.com/office/drawing/2014/main" id="{C6ED8EAD-927B-EDF1-140B-44C6528522A7}"/>
              </a:ext>
            </a:extLst>
          </p:cNvPr>
          <p:cNvSpPr txBox="1"/>
          <p:nvPr/>
        </p:nvSpPr>
        <p:spPr>
          <a:xfrm>
            <a:off x="5313362" y="537311"/>
            <a:ext cx="842029" cy="149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50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 </a:t>
            </a:r>
            <a:r>
              <a:rPr lang="ko-KR" sz="50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ㅣ</a:t>
            </a:r>
            <a:r>
              <a:rPr lang="ko-KR" sz="50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500" i="0" u="none" strike="noStrike" cap="none" dirty="0">
                <a:solidFill>
                  <a:srgbClr val="EE4024"/>
                </a:solidFill>
                <a:latin typeface="Malgun Gothic"/>
                <a:ea typeface="Malgun Gothic"/>
                <a:cs typeface="Malgun Gothic"/>
                <a:sym typeface="Malgun Gothic"/>
              </a:rPr>
              <a:t>홍길동 과장  </a:t>
            </a:r>
            <a:endParaRPr sz="500" i="0" u="none" strike="noStrike" cap="none" dirty="0">
              <a:solidFill>
                <a:srgbClr val="EE402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8" name="Google Shape;264;g2f089ade0c6_0_19">
            <a:extLst>
              <a:ext uri="{FF2B5EF4-FFF2-40B4-BE49-F238E27FC236}">
                <a16:creationId xmlns:a16="http://schemas.microsoft.com/office/drawing/2014/main" id="{55E3AD15-68FB-F75C-C56E-F45AF7A1C3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2864138"/>
              </p:ext>
            </p:extLst>
          </p:nvPr>
        </p:nvGraphicFramePr>
        <p:xfrm>
          <a:off x="4059839" y="884338"/>
          <a:ext cx="915226" cy="14471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15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471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안전화      </a:t>
                      </a:r>
                      <a:r>
                        <a:rPr lang="ko-KR" altLang="en-US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ko-KR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▼</a:t>
                      </a:r>
                      <a:endParaRPr sz="6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타원 19">
            <a:extLst>
              <a:ext uri="{FF2B5EF4-FFF2-40B4-BE49-F238E27FC236}">
                <a16:creationId xmlns:a16="http://schemas.microsoft.com/office/drawing/2014/main" id="{8D4D053C-68B7-3FCD-4C61-BD9992E9E54E}"/>
              </a:ext>
            </a:extLst>
          </p:cNvPr>
          <p:cNvSpPr/>
          <p:nvPr/>
        </p:nvSpPr>
        <p:spPr>
          <a:xfrm>
            <a:off x="1312345" y="4126835"/>
            <a:ext cx="592660" cy="5926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icon</a:t>
            </a:r>
            <a:endParaRPr kumimoji="1"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D8ECB5B-8035-8925-64B1-4FA0FD8BBE2E}"/>
              </a:ext>
            </a:extLst>
          </p:cNvPr>
          <p:cNvSpPr/>
          <p:nvPr/>
        </p:nvSpPr>
        <p:spPr>
          <a:xfrm>
            <a:off x="2318470" y="4126835"/>
            <a:ext cx="592660" cy="5926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rPr>
              <a:t>icon</a:t>
            </a:r>
            <a:endParaRPr kumimoji="1"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758FE09-1F22-5DE7-3724-2A8A627D9E47}"/>
              </a:ext>
            </a:extLst>
          </p:cNvPr>
          <p:cNvSpPr/>
          <p:nvPr/>
        </p:nvSpPr>
        <p:spPr>
          <a:xfrm>
            <a:off x="3324595" y="4126835"/>
            <a:ext cx="592660" cy="5926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rPr>
              <a:t>icon</a:t>
            </a:r>
            <a:endParaRPr kumimoji="1"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4BF58611-502E-5549-C293-0A22B2E52148}"/>
              </a:ext>
            </a:extLst>
          </p:cNvPr>
          <p:cNvSpPr/>
          <p:nvPr/>
        </p:nvSpPr>
        <p:spPr>
          <a:xfrm>
            <a:off x="4330720" y="4126835"/>
            <a:ext cx="592660" cy="5926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rPr>
              <a:t>icon</a:t>
            </a:r>
            <a:endParaRPr kumimoji="1"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67078F90-F442-8B45-9D51-3F6502F3F1D1}"/>
              </a:ext>
            </a:extLst>
          </p:cNvPr>
          <p:cNvSpPr/>
          <p:nvPr/>
        </p:nvSpPr>
        <p:spPr>
          <a:xfrm>
            <a:off x="5336845" y="4126835"/>
            <a:ext cx="592660" cy="5926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rPr>
              <a:t>icon</a:t>
            </a:r>
            <a:endParaRPr kumimoji="1" lang="ko-KR" altLang="en-US" dirty="0"/>
          </a:p>
        </p:txBody>
      </p:sp>
      <p:graphicFrame>
        <p:nvGraphicFramePr>
          <p:cNvPr id="37" name="Google Shape;779;g279b9a0a9a7_0_119">
            <a:extLst>
              <a:ext uri="{FF2B5EF4-FFF2-40B4-BE49-F238E27FC236}">
                <a16:creationId xmlns:a16="http://schemas.microsoft.com/office/drawing/2014/main" id="{700156BA-608B-21E9-72D1-FBEEDC14D6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928298"/>
              </p:ext>
            </p:extLst>
          </p:nvPr>
        </p:nvGraphicFramePr>
        <p:xfrm>
          <a:off x="405600" y="5426994"/>
          <a:ext cx="3104166" cy="10071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34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4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7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52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8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총 미결제 대금</a:t>
                      </a: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8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만기 경과 대금</a:t>
                      </a: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ko-KR" sz="8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최근 만기도래 대금</a:t>
                      </a: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3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8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2,345,682</a:t>
                      </a: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8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1,170,345</a:t>
                      </a: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8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404,500 </a:t>
                      </a:r>
                      <a:endParaRPr lang="en-US" altLang="ko-KR"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8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(2024–9-25)</a:t>
                      </a: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414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800" b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우리은행</a:t>
                      </a:r>
                      <a:r>
                        <a:rPr lang="ko-KR" sz="1000" b="1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1005-904-146385 </a:t>
                      </a:r>
                      <a:r>
                        <a:rPr lang="ko-KR" sz="8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sz="8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팬택씨앤아이엔지니어링</a:t>
                      </a:r>
                      <a:r>
                        <a:rPr lang="ko-KR" sz="8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10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79225" marR="179225" marT="89613" marB="8961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8" name="Google Shape;780;g279b9a0a9a7_0_119">
            <a:extLst>
              <a:ext uri="{FF2B5EF4-FFF2-40B4-BE49-F238E27FC236}">
                <a16:creationId xmlns:a16="http://schemas.microsoft.com/office/drawing/2014/main" id="{5D7DB58B-F08E-AC93-27B5-87EE9F56BF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3314413"/>
              </p:ext>
            </p:extLst>
          </p:nvPr>
        </p:nvGraphicFramePr>
        <p:xfrm>
          <a:off x="3817133" y="5422281"/>
          <a:ext cx="3104165" cy="101221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2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0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08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08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4656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800" b="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구분</a:t>
                      </a:r>
                      <a:endParaRPr sz="800" b="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79225" marR="179225" marT="89613" marB="8961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800" b="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적정재고보유</a:t>
                      </a:r>
                      <a:endParaRPr sz="800" b="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79225" marR="179225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800" b="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총계</a:t>
                      </a:r>
                      <a:endParaRPr sz="800" b="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79225" marR="179225" marT="89613" marB="8961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8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800" b="1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0~50%</a:t>
                      </a:r>
                      <a:endParaRPr sz="800" b="1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5281" marR="35281" marT="35281" marB="352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800" b="1" u="none" strike="noStrike" cap="none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51~100%</a:t>
                      </a:r>
                      <a:endParaRPr sz="800" b="1" u="none" strike="noStrike" cap="none" dirty="0">
                        <a:solidFill>
                          <a:srgbClr val="0070C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5281" marR="35281" marT="35281" marB="352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800" b="1" u="none" strike="noStrike" cap="none" dirty="0">
                          <a:solidFill>
                            <a:srgbClr val="00206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101%이상</a:t>
                      </a:r>
                      <a:endParaRPr sz="800" b="1" u="none" strike="noStrike" cap="none" dirty="0">
                        <a:solidFill>
                          <a:srgbClr val="00206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5281" marR="35281" marT="35281" marB="352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00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800" b="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품목</a:t>
                      </a:r>
                      <a:endParaRPr sz="800" b="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5281" marR="35281" marT="35281" marB="35281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8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23</a:t>
                      </a: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5281" marR="35281" marT="35281" marB="352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8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5281" marR="35281" marT="35281" marB="352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8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5281" marR="35281" marT="35281" marB="352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8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</a:t>
                      </a: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5281" marR="35281" marT="35281" marB="352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5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800" b="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재고금액</a:t>
                      </a:r>
                      <a:endParaRPr sz="800" b="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5281" marR="35281" marT="35281" marB="35281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5281" marR="35281" marT="35281" marB="352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8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5281" marR="35281" marT="35281" marB="352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8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5281" marR="35281" marT="35281" marB="352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8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5281" marR="35281" marT="35281" marB="352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9" name="Google Shape;186;g2f089ade0c6_0_19">
            <a:extLst>
              <a:ext uri="{FF2B5EF4-FFF2-40B4-BE49-F238E27FC236}">
                <a16:creationId xmlns:a16="http://schemas.microsoft.com/office/drawing/2014/main" id="{49C309E0-A62C-6DE2-BDFA-C0FDDF3F1FC5}"/>
              </a:ext>
            </a:extLst>
          </p:cNvPr>
          <p:cNvSpPr txBox="1"/>
          <p:nvPr/>
        </p:nvSpPr>
        <p:spPr>
          <a:xfrm>
            <a:off x="1160922" y="4699967"/>
            <a:ext cx="885973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</a:t>
            </a:r>
            <a:r>
              <a:rPr lang="en-US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요청</a:t>
            </a:r>
            <a:r>
              <a:rPr lang="en-US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승인</a:t>
            </a:r>
            <a:r>
              <a:rPr lang="en-US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186;g2f089ade0c6_0_19">
            <a:extLst>
              <a:ext uri="{FF2B5EF4-FFF2-40B4-BE49-F238E27FC236}">
                <a16:creationId xmlns:a16="http://schemas.microsoft.com/office/drawing/2014/main" id="{D696CF08-3D40-B98C-FF77-1C2C1B6D4CBD}"/>
              </a:ext>
            </a:extLst>
          </p:cNvPr>
          <p:cNvSpPr txBox="1"/>
          <p:nvPr/>
        </p:nvSpPr>
        <p:spPr>
          <a:xfrm>
            <a:off x="2171813" y="4699967"/>
            <a:ext cx="885973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배송준비</a:t>
            </a:r>
            <a:endParaRPr sz="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186;g2f089ade0c6_0_19">
            <a:extLst>
              <a:ext uri="{FF2B5EF4-FFF2-40B4-BE49-F238E27FC236}">
                <a16:creationId xmlns:a16="http://schemas.microsoft.com/office/drawing/2014/main" id="{B19F14CA-C782-5E63-7128-812212265602}"/>
              </a:ext>
            </a:extLst>
          </p:cNvPr>
          <p:cNvSpPr txBox="1"/>
          <p:nvPr/>
        </p:nvSpPr>
        <p:spPr>
          <a:xfrm>
            <a:off x="3177939" y="4699967"/>
            <a:ext cx="885973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배송중</a:t>
            </a:r>
            <a:endParaRPr sz="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186;g2f089ade0c6_0_19">
            <a:extLst>
              <a:ext uri="{FF2B5EF4-FFF2-40B4-BE49-F238E27FC236}">
                <a16:creationId xmlns:a16="http://schemas.microsoft.com/office/drawing/2014/main" id="{E661D9AF-8A1B-E64C-EFC6-06784707F360}"/>
              </a:ext>
            </a:extLst>
          </p:cNvPr>
          <p:cNvSpPr txBox="1"/>
          <p:nvPr/>
        </p:nvSpPr>
        <p:spPr>
          <a:xfrm>
            <a:off x="4179825" y="4699967"/>
            <a:ext cx="885973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인수대기</a:t>
            </a:r>
            <a:endParaRPr sz="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186;g2f089ade0c6_0_19">
            <a:extLst>
              <a:ext uri="{FF2B5EF4-FFF2-40B4-BE49-F238E27FC236}">
                <a16:creationId xmlns:a16="http://schemas.microsoft.com/office/drawing/2014/main" id="{3282B0CD-EB2F-03D0-DCBB-2871113985F1}"/>
              </a:ext>
            </a:extLst>
          </p:cNvPr>
          <p:cNvSpPr txBox="1"/>
          <p:nvPr/>
        </p:nvSpPr>
        <p:spPr>
          <a:xfrm>
            <a:off x="5190716" y="4699967"/>
            <a:ext cx="885973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정산대기</a:t>
            </a:r>
            <a:endParaRPr sz="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186;g2f089ade0c6_0_19">
            <a:extLst>
              <a:ext uri="{FF2B5EF4-FFF2-40B4-BE49-F238E27FC236}">
                <a16:creationId xmlns:a16="http://schemas.microsoft.com/office/drawing/2014/main" id="{E0166B21-582E-7B72-70AF-B648B35DF96B}"/>
              </a:ext>
            </a:extLst>
          </p:cNvPr>
          <p:cNvSpPr txBox="1"/>
          <p:nvPr/>
        </p:nvSpPr>
        <p:spPr>
          <a:xfrm>
            <a:off x="450350" y="5168229"/>
            <a:ext cx="774322" cy="195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 현황</a:t>
            </a:r>
            <a:endParaRPr sz="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처리 44">
            <a:extLst>
              <a:ext uri="{FF2B5EF4-FFF2-40B4-BE49-F238E27FC236}">
                <a16:creationId xmlns:a16="http://schemas.microsoft.com/office/drawing/2014/main" id="{7DE178CF-F8B1-87A5-7884-D48BB3F56FC6}"/>
              </a:ext>
            </a:extLst>
          </p:cNvPr>
          <p:cNvSpPr/>
          <p:nvPr/>
        </p:nvSpPr>
        <p:spPr>
          <a:xfrm>
            <a:off x="425004" y="5225664"/>
            <a:ext cx="18000" cy="90000"/>
          </a:xfrm>
          <a:prstGeom prst="flowChartProcess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6" name="Google Shape;186;g2f089ade0c6_0_19">
            <a:extLst>
              <a:ext uri="{FF2B5EF4-FFF2-40B4-BE49-F238E27FC236}">
                <a16:creationId xmlns:a16="http://schemas.microsoft.com/office/drawing/2014/main" id="{A6D6B79D-64DB-604A-3A70-92E7FB40C127}"/>
              </a:ext>
            </a:extLst>
          </p:cNvPr>
          <p:cNvSpPr txBox="1"/>
          <p:nvPr/>
        </p:nvSpPr>
        <p:spPr>
          <a:xfrm>
            <a:off x="3842479" y="5168229"/>
            <a:ext cx="774322" cy="195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 현황</a:t>
            </a:r>
            <a:endParaRPr sz="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처리 46">
            <a:extLst>
              <a:ext uri="{FF2B5EF4-FFF2-40B4-BE49-F238E27FC236}">
                <a16:creationId xmlns:a16="http://schemas.microsoft.com/office/drawing/2014/main" id="{F9456AE6-9A72-1A82-EA1C-95CBA0A47FF3}"/>
              </a:ext>
            </a:extLst>
          </p:cNvPr>
          <p:cNvSpPr/>
          <p:nvPr/>
        </p:nvSpPr>
        <p:spPr>
          <a:xfrm>
            <a:off x="3817133" y="5228839"/>
            <a:ext cx="18000" cy="90000"/>
          </a:xfrm>
          <a:prstGeom prst="flowChartProcess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48" name="Google Shape;190;g2f089ade0c6_0_19">
            <a:extLst>
              <a:ext uri="{FF2B5EF4-FFF2-40B4-BE49-F238E27FC236}">
                <a16:creationId xmlns:a16="http://schemas.microsoft.com/office/drawing/2014/main" id="{0B390421-7C21-6CDC-1FAC-FCE07DE75C35}"/>
              </a:ext>
            </a:extLst>
          </p:cNvPr>
          <p:cNvCxnSpPr/>
          <p:nvPr/>
        </p:nvCxnSpPr>
        <p:spPr>
          <a:xfrm>
            <a:off x="14100" y="1201481"/>
            <a:ext cx="7577700" cy="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9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9CF4ADF5-9A04-52DF-AF7E-8A141B02995D}"/>
              </a:ext>
            </a:extLst>
          </p:cNvPr>
          <p:cNvSpPr/>
          <p:nvPr/>
        </p:nvSpPr>
        <p:spPr>
          <a:xfrm>
            <a:off x="1921324" y="808268"/>
            <a:ext cx="2047875" cy="261743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EE40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</a:rPr>
              <a:t>상품 검색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30FB9308-82D2-EFEF-6C1C-038499C61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323" y="867897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모서리가 둥근 직사각형 49">
            <a:extLst>
              <a:ext uri="{FF2B5EF4-FFF2-40B4-BE49-F238E27FC236}">
                <a16:creationId xmlns:a16="http://schemas.microsoft.com/office/drawing/2014/main" id="{9B1B72CE-FB97-BEAE-A0E7-B45C58EA9183}"/>
              </a:ext>
            </a:extLst>
          </p:cNvPr>
          <p:cNvSpPr/>
          <p:nvPr/>
        </p:nvSpPr>
        <p:spPr>
          <a:xfrm>
            <a:off x="6179788" y="539579"/>
            <a:ext cx="735290" cy="145856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구매조직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임시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</a:t>
            </a:r>
            <a:r>
              <a:rPr lang="ko-KR" altLang="en-US" sz="5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▼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</a:t>
            </a:r>
          </a:p>
        </p:txBody>
      </p:sp>
      <p:sp>
        <p:nvSpPr>
          <p:cNvPr id="51" name="모서리가 둥근 직사각형 50">
            <a:extLst>
              <a:ext uri="{FF2B5EF4-FFF2-40B4-BE49-F238E27FC236}">
                <a16:creationId xmlns:a16="http://schemas.microsoft.com/office/drawing/2014/main" id="{A51A8553-A2BA-B96E-C4AB-5A1E3183FFC8}"/>
              </a:ext>
            </a:extLst>
          </p:cNvPr>
          <p:cNvSpPr/>
          <p:nvPr/>
        </p:nvSpPr>
        <p:spPr>
          <a:xfrm>
            <a:off x="5241390" y="1259720"/>
            <a:ext cx="516063" cy="164623"/>
          </a:xfrm>
          <a:prstGeom prst="roundRect">
            <a:avLst>
              <a:gd name="adj" fmla="val 13970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추천상품</a:t>
            </a:r>
          </a:p>
        </p:txBody>
      </p:sp>
      <p:sp>
        <p:nvSpPr>
          <p:cNvPr id="52" name="모서리가 둥근 직사각형 51">
            <a:extLst>
              <a:ext uri="{FF2B5EF4-FFF2-40B4-BE49-F238E27FC236}">
                <a16:creationId xmlns:a16="http://schemas.microsoft.com/office/drawing/2014/main" id="{49CB3818-CB18-9CAB-4CF4-4B2CC99270EF}"/>
              </a:ext>
            </a:extLst>
          </p:cNvPr>
          <p:cNvSpPr/>
          <p:nvPr/>
        </p:nvSpPr>
        <p:spPr>
          <a:xfrm>
            <a:off x="5818657" y="1259720"/>
            <a:ext cx="516063" cy="164623"/>
          </a:xfrm>
          <a:prstGeom prst="roundRect">
            <a:avLst>
              <a:gd name="adj" fmla="val 13970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인기상품</a:t>
            </a:r>
          </a:p>
        </p:txBody>
      </p:sp>
      <p:sp>
        <p:nvSpPr>
          <p:cNvPr id="53" name="모서리가 둥근 직사각형 52">
            <a:extLst>
              <a:ext uri="{FF2B5EF4-FFF2-40B4-BE49-F238E27FC236}">
                <a16:creationId xmlns:a16="http://schemas.microsoft.com/office/drawing/2014/main" id="{383A5131-8B27-D0D4-D0B7-E701FBC17276}"/>
              </a:ext>
            </a:extLst>
          </p:cNvPr>
          <p:cNvSpPr/>
          <p:nvPr/>
        </p:nvSpPr>
        <p:spPr>
          <a:xfrm>
            <a:off x="6399452" y="1259720"/>
            <a:ext cx="515625" cy="164623"/>
          </a:xfrm>
          <a:prstGeom prst="roundRect">
            <a:avLst>
              <a:gd name="adj" fmla="val 13970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관심상품</a:t>
            </a: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7C421D89-EF3B-17DF-5BA3-69816B7A59AF}"/>
              </a:ext>
            </a:extLst>
          </p:cNvPr>
          <p:cNvSpPr/>
          <p:nvPr/>
        </p:nvSpPr>
        <p:spPr>
          <a:xfrm>
            <a:off x="1738018" y="4114723"/>
            <a:ext cx="153905" cy="153905"/>
          </a:xfrm>
          <a:prstGeom prst="ellipse">
            <a:avLst/>
          </a:prstGeom>
          <a:solidFill>
            <a:srgbClr val="EE4024"/>
          </a:solidFill>
          <a:ln w="3175">
            <a:solidFill>
              <a:srgbClr val="EE40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10</a:t>
            </a:r>
            <a:endParaRPr kumimoji="1" lang="ko-KR" altLang="en-US" sz="6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8A49894D-E652-9AEA-3DB5-DDCF37628E02}"/>
              </a:ext>
            </a:extLst>
          </p:cNvPr>
          <p:cNvSpPr/>
          <p:nvPr/>
        </p:nvSpPr>
        <p:spPr>
          <a:xfrm>
            <a:off x="2751482" y="4114723"/>
            <a:ext cx="153905" cy="153905"/>
          </a:xfrm>
          <a:prstGeom prst="ellipse">
            <a:avLst/>
          </a:prstGeom>
          <a:solidFill>
            <a:srgbClr val="EE4024"/>
          </a:solidFill>
          <a:ln w="3175">
            <a:solidFill>
              <a:srgbClr val="EE40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6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A0528F27-CE00-F9DC-F6C5-B20887833459}"/>
              </a:ext>
            </a:extLst>
          </p:cNvPr>
          <p:cNvSpPr/>
          <p:nvPr/>
        </p:nvSpPr>
        <p:spPr>
          <a:xfrm>
            <a:off x="3765526" y="4114723"/>
            <a:ext cx="153905" cy="153905"/>
          </a:xfrm>
          <a:prstGeom prst="ellipse">
            <a:avLst/>
          </a:prstGeom>
          <a:solidFill>
            <a:srgbClr val="EE4024"/>
          </a:solidFill>
          <a:ln w="3175">
            <a:solidFill>
              <a:srgbClr val="EE40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endParaRPr kumimoji="1" lang="ko-KR" altLang="en-US" sz="6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5C36D5B3-959B-0074-C3F1-D718DA59F959}"/>
              </a:ext>
            </a:extLst>
          </p:cNvPr>
          <p:cNvSpPr/>
          <p:nvPr/>
        </p:nvSpPr>
        <p:spPr>
          <a:xfrm>
            <a:off x="4763732" y="4114723"/>
            <a:ext cx="153905" cy="153905"/>
          </a:xfrm>
          <a:prstGeom prst="ellipse">
            <a:avLst/>
          </a:prstGeom>
          <a:solidFill>
            <a:srgbClr val="EE4024"/>
          </a:solidFill>
          <a:ln w="3175">
            <a:solidFill>
              <a:srgbClr val="EE40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6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F6EA63AD-81E8-20F4-6043-E2D0483B8AD5}"/>
              </a:ext>
            </a:extLst>
          </p:cNvPr>
          <p:cNvSpPr/>
          <p:nvPr/>
        </p:nvSpPr>
        <p:spPr>
          <a:xfrm>
            <a:off x="5772240" y="4114723"/>
            <a:ext cx="153905" cy="153905"/>
          </a:xfrm>
          <a:prstGeom prst="ellipse">
            <a:avLst/>
          </a:prstGeom>
          <a:solidFill>
            <a:srgbClr val="EE4024"/>
          </a:solidFill>
          <a:ln w="3175">
            <a:solidFill>
              <a:srgbClr val="EE40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6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7BB340AF-0963-D766-CF0D-D6CFB7E28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10" y="1247348"/>
            <a:ext cx="155046" cy="198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EBC1AB6D-7273-663B-33E3-E295F6727D05}"/>
              </a:ext>
            </a:extLst>
          </p:cNvPr>
          <p:cNvSpPr/>
          <p:nvPr/>
        </p:nvSpPr>
        <p:spPr>
          <a:xfrm>
            <a:off x="7075737" y="1591864"/>
            <a:ext cx="516063" cy="2879928"/>
          </a:xfrm>
          <a:prstGeom prst="roundRect">
            <a:avLst>
              <a:gd name="adj" fmla="val 13970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39CF533-4324-2B83-22D8-ADBC9135A377}"/>
              </a:ext>
            </a:extLst>
          </p:cNvPr>
          <p:cNvSpPr/>
          <p:nvPr/>
        </p:nvSpPr>
        <p:spPr>
          <a:xfrm>
            <a:off x="7193058" y="1695764"/>
            <a:ext cx="279062" cy="27906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icon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17DC113-7DC4-8721-F2BC-9EC400D57D58}"/>
              </a:ext>
            </a:extLst>
          </p:cNvPr>
          <p:cNvSpPr/>
          <p:nvPr/>
        </p:nvSpPr>
        <p:spPr>
          <a:xfrm>
            <a:off x="7193058" y="2168069"/>
            <a:ext cx="279062" cy="27906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icon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D51194B-EEF9-558E-6A54-0C6E22A55041}"/>
              </a:ext>
            </a:extLst>
          </p:cNvPr>
          <p:cNvSpPr/>
          <p:nvPr/>
        </p:nvSpPr>
        <p:spPr>
          <a:xfrm>
            <a:off x="7193058" y="2725943"/>
            <a:ext cx="279062" cy="27906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icon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C64834F-E3B0-0F24-403F-C00CC8E9174C}"/>
              </a:ext>
            </a:extLst>
          </p:cNvPr>
          <p:cNvSpPr/>
          <p:nvPr/>
        </p:nvSpPr>
        <p:spPr>
          <a:xfrm>
            <a:off x="7193058" y="3284750"/>
            <a:ext cx="279062" cy="27906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icon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974A71E-A4DD-F6D2-1888-5A1949A99FEE}"/>
              </a:ext>
            </a:extLst>
          </p:cNvPr>
          <p:cNvSpPr/>
          <p:nvPr/>
        </p:nvSpPr>
        <p:spPr>
          <a:xfrm>
            <a:off x="7193058" y="3855845"/>
            <a:ext cx="279062" cy="27906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icon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" name="Google Shape;186;g2f089ade0c6_0_19">
            <a:extLst>
              <a:ext uri="{FF2B5EF4-FFF2-40B4-BE49-F238E27FC236}">
                <a16:creationId xmlns:a16="http://schemas.microsoft.com/office/drawing/2014/main" id="{9E7EA7AA-6E6C-BCB0-AC20-B21E21B6EC76}"/>
              </a:ext>
            </a:extLst>
          </p:cNvPr>
          <p:cNvSpPr txBox="1"/>
          <p:nvPr/>
        </p:nvSpPr>
        <p:spPr>
          <a:xfrm>
            <a:off x="7075737" y="1987273"/>
            <a:ext cx="516063" cy="165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endParaRPr sz="6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186;g2f089ade0c6_0_19">
            <a:extLst>
              <a:ext uri="{FF2B5EF4-FFF2-40B4-BE49-F238E27FC236}">
                <a16:creationId xmlns:a16="http://schemas.microsoft.com/office/drawing/2014/main" id="{FC428DBB-BCE2-711B-3D3F-9F640BE85251}"/>
              </a:ext>
            </a:extLst>
          </p:cNvPr>
          <p:cNvSpPr txBox="1"/>
          <p:nvPr/>
        </p:nvSpPr>
        <p:spPr>
          <a:xfrm>
            <a:off x="7075737" y="2454973"/>
            <a:ext cx="516063" cy="257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구매이력</a:t>
            </a:r>
            <a:endParaRPr lang="en-US" altLang="ko-KR" sz="6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6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186;g2f089ade0c6_0_19">
            <a:extLst>
              <a:ext uri="{FF2B5EF4-FFF2-40B4-BE49-F238E27FC236}">
                <a16:creationId xmlns:a16="http://schemas.microsoft.com/office/drawing/2014/main" id="{1817E9D4-7701-1FEC-305B-C8C4463B9EAF}"/>
              </a:ext>
            </a:extLst>
          </p:cNvPr>
          <p:cNvSpPr txBox="1"/>
          <p:nvPr/>
        </p:nvSpPr>
        <p:spPr>
          <a:xfrm>
            <a:off x="7075737" y="3018899"/>
            <a:ext cx="516063" cy="257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주문취소</a:t>
            </a:r>
            <a:endParaRPr lang="en-US" altLang="ko-KR" sz="6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요청</a:t>
            </a:r>
            <a:endParaRPr sz="6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186;g2f089ade0c6_0_19">
            <a:extLst>
              <a:ext uri="{FF2B5EF4-FFF2-40B4-BE49-F238E27FC236}">
                <a16:creationId xmlns:a16="http://schemas.microsoft.com/office/drawing/2014/main" id="{3EE30B3E-F52B-0A15-23D0-6514B9F95D4A}"/>
              </a:ext>
            </a:extLst>
          </p:cNvPr>
          <p:cNvSpPr txBox="1"/>
          <p:nvPr/>
        </p:nvSpPr>
        <p:spPr>
          <a:xfrm>
            <a:off x="7075737" y="3581144"/>
            <a:ext cx="516063" cy="257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반품처리</a:t>
            </a:r>
            <a:endParaRPr lang="en-US" altLang="ko-KR" sz="6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요청</a:t>
            </a:r>
            <a:endParaRPr sz="6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186;g2f089ade0c6_0_19">
            <a:extLst>
              <a:ext uri="{FF2B5EF4-FFF2-40B4-BE49-F238E27FC236}">
                <a16:creationId xmlns:a16="http://schemas.microsoft.com/office/drawing/2014/main" id="{FA8C9535-9652-321D-AF8F-ADD6009CAD7B}"/>
              </a:ext>
            </a:extLst>
          </p:cNvPr>
          <p:cNvSpPr txBox="1"/>
          <p:nvPr/>
        </p:nvSpPr>
        <p:spPr>
          <a:xfrm>
            <a:off x="7075737" y="4152417"/>
            <a:ext cx="516063" cy="257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신규상품</a:t>
            </a:r>
            <a:endParaRPr lang="en-US" altLang="ko-KR" sz="6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요청</a:t>
            </a:r>
            <a:endParaRPr sz="6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64CC6392-9DF7-EDF9-5E70-3DA309DD290D}"/>
              </a:ext>
            </a:extLst>
          </p:cNvPr>
          <p:cNvSpPr/>
          <p:nvPr/>
        </p:nvSpPr>
        <p:spPr>
          <a:xfrm>
            <a:off x="7169075" y="4999346"/>
            <a:ext cx="343768" cy="34376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6A9EFDCC-E53A-8413-B7B2-41EF8AAA5042}"/>
              </a:ext>
            </a:extLst>
          </p:cNvPr>
          <p:cNvSpPr/>
          <p:nvPr/>
        </p:nvSpPr>
        <p:spPr>
          <a:xfrm>
            <a:off x="7169075" y="4560081"/>
            <a:ext cx="343768" cy="343768"/>
          </a:xfrm>
          <a:prstGeom prst="ellipse">
            <a:avLst/>
          </a:prstGeom>
          <a:solidFill>
            <a:srgbClr val="E10027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675CBA0E-133A-3DE3-F976-41CF4A57C2CA}"/>
              </a:ext>
            </a:extLst>
          </p:cNvPr>
          <p:cNvGrpSpPr/>
          <p:nvPr/>
        </p:nvGrpSpPr>
        <p:grpSpPr>
          <a:xfrm>
            <a:off x="5356340" y="765973"/>
            <a:ext cx="1566752" cy="369425"/>
            <a:chOff x="5356340" y="728395"/>
            <a:chExt cx="1566752" cy="369425"/>
          </a:xfrm>
        </p:grpSpPr>
        <p:graphicFrame>
          <p:nvGraphicFramePr>
            <p:cNvPr id="25" name="Google Shape;126;g2ef584e469a_0_1">
              <a:extLst>
                <a:ext uri="{FF2B5EF4-FFF2-40B4-BE49-F238E27FC236}">
                  <a16:creationId xmlns:a16="http://schemas.microsoft.com/office/drawing/2014/main" id="{5F0D0AAA-5432-BA09-1631-D2DA3CEE50A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185043328"/>
                </p:ext>
              </p:extLst>
            </p:nvPr>
          </p:nvGraphicFramePr>
          <p:xfrm>
            <a:off x="5356340" y="990470"/>
            <a:ext cx="1566752" cy="107350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52602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74397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466333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0735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700"/>
                          <a:buFont typeface="Arial"/>
                          <a:buNone/>
                        </a:pPr>
                        <a:r>
                          <a:rPr lang="ko-KR" sz="500" dirty="0"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장바구니</a:t>
                        </a:r>
                        <a:endParaRPr sz="5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0" marR="0" marT="0" marB="0" anchor="ctr">
                      <a:lnL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700"/>
                          <a:buFont typeface="Arial"/>
                          <a:buNone/>
                        </a:pPr>
                        <a:r>
                          <a:rPr lang="ko-KR" altLang="en-US" sz="500" dirty="0"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구매이력조회</a:t>
                        </a:r>
                        <a:r>
                          <a:rPr lang="ko-KR" sz="500" u="none" strike="no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endParaRPr sz="5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0" marR="0" marT="0" marB="0" anchor="ctr">
                      <a:lnL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700"/>
                          <a:buFont typeface="Arial"/>
                          <a:buNone/>
                        </a:pPr>
                        <a:r>
                          <a:rPr lang="ko-KR" altLang="en-US" sz="500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주문취소요청</a:t>
                        </a:r>
                        <a:endParaRPr sz="5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0" marR="0" marT="0" marB="0" anchor="ctr">
                      <a:lnL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B0CD0AFF-189E-08C7-053B-8F4EE63A162C}"/>
                </a:ext>
              </a:extLst>
            </p:cNvPr>
            <p:cNvSpPr/>
            <p:nvPr/>
          </p:nvSpPr>
          <p:spPr>
            <a:xfrm>
              <a:off x="5492604" y="732148"/>
              <a:ext cx="262076" cy="2620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icon</a:t>
              </a:r>
              <a:endPara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5D343BCB-7B43-741B-9618-AAE68F33C1E9}"/>
                </a:ext>
              </a:extLst>
            </p:cNvPr>
            <p:cNvSpPr/>
            <p:nvPr/>
          </p:nvSpPr>
          <p:spPr>
            <a:xfrm>
              <a:off x="6057243" y="728395"/>
              <a:ext cx="262076" cy="2620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icon</a:t>
              </a:r>
              <a:endPara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9356D6B2-695E-FA19-2696-210EE33D8E5A}"/>
                </a:ext>
              </a:extLst>
            </p:cNvPr>
            <p:cNvSpPr/>
            <p:nvPr/>
          </p:nvSpPr>
          <p:spPr>
            <a:xfrm>
              <a:off x="6555254" y="728395"/>
              <a:ext cx="262076" cy="2620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icon</a:t>
              </a:r>
              <a:endPara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254BF3-6163-6B7D-7156-688DF5D4A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565" y="5088631"/>
            <a:ext cx="184787" cy="184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타원형 설명선[O] 59">
            <a:extLst>
              <a:ext uri="{FF2B5EF4-FFF2-40B4-BE49-F238E27FC236}">
                <a16:creationId xmlns:a16="http://schemas.microsoft.com/office/drawing/2014/main" id="{2D845A99-1A72-872A-25A8-887731A048F7}"/>
              </a:ext>
            </a:extLst>
          </p:cNvPr>
          <p:cNvSpPr/>
          <p:nvPr/>
        </p:nvSpPr>
        <p:spPr>
          <a:xfrm>
            <a:off x="7252423" y="4661767"/>
            <a:ext cx="189595" cy="140396"/>
          </a:xfrm>
          <a:prstGeom prst="wedgeEllipseCallou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 anchorCtr="0"/>
          <a:lstStyle/>
          <a:p>
            <a:pPr algn="ctr"/>
            <a:r>
              <a:rPr kumimoji="1" lang="en-US" altLang="ko-KR" sz="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…</a:t>
            </a:r>
          </a:p>
        </p:txBody>
      </p:sp>
      <p:pic>
        <p:nvPicPr>
          <p:cNvPr id="61" name="Picture 4">
            <a:extLst>
              <a:ext uri="{FF2B5EF4-FFF2-40B4-BE49-F238E27FC236}">
                <a16:creationId xmlns:a16="http://schemas.microsoft.com/office/drawing/2014/main" id="{515C3922-D46C-DF54-FE56-3E504EB79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264" y="2563221"/>
            <a:ext cx="256098" cy="25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" name="Picture 4">
            <a:extLst>
              <a:ext uri="{FF2B5EF4-FFF2-40B4-BE49-F238E27FC236}">
                <a16:creationId xmlns:a16="http://schemas.microsoft.com/office/drawing/2014/main" id="{C0FF942A-F4DF-8FA8-FFEA-7A10B3863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54377" y="2576187"/>
            <a:ext cx="256098" cy="25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2">
            <a:extLst>
              <a:ext uri="{FF2B5EF4-FFF2-40B4-BE49-F238E27FC236}">
                <a16:creationId xmlns:a16="http://schemas.microsoft.com/office/drawing/2014/main" id="{40F2E770-D550-173E-0ABD-85DDCAD8F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706" y="3474258"/>
            <a:ext cx="392652" cy="392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7" name="TextBox 1026">
            <a:extLst>
              <a:ext uri="{FF2B5EF4-FFF2-40B4-BE49-F238E27FC236}">
                <a16:creationId xmlns:a16="http://schemas.microsoft.com/office/drawing/2014/main" id="{2C3C4B10-78E2-3C7D-28BC-62A2E49E74A7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메인</a:t>
            </a:r>
          </a:p>
        </p:txBody>
      </p:sp>
      <p:sp>
        <p:nvSpPr>
          <p:cNvPr id="1028" name="TextBox 1027">
            <a:extLst>
              <a:ext uri="{FF2B5EF4-FFF2-40B4-BE49-F238E27FC236}">
                <a16:creationId xmlns:a16="http://schemas.microsoft.com/office/drawing/2014/main" id="{D8BE6804-0973-946D-E207-63AD56DE707A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</a:t>
            </a:r>
          </a:p>
        </p:txBody>
      </p:sp>
      <p:sp>
        <p:nvSpPr>
          <p:cNvPr id="1029" name="Google Shape;1699;g2fb18904de5_2_107">
            <a:extLst>
              <a:ext uri="{FF2B5EF4-FFF2-40B4-BE49-F238E27FC236}">
                <a16:creationId xmlns:a16="http://schemas.microsoft.com/office/drawing/2014/main" id="{E0277486-ECB0-6897-528D-0B6A886834F5}"/>
              </a:ext>
            </a:extLst>
          </p:cNvPr>
          <p:cNvSpPr/>
          <p:nvPr/>
        </p:nvSpPr>
        <p:spPr>
          <a:xfrm>
            <a:off x="3144595" y="244713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0" name="Google Shape;1699;g2fb18904de5_2_107">
            <a:extLst>
              <a:ext uri="{FF2B5EF4-FFF2-40B4-BE49-F238E27FC236}">
                <a16:creationId xmlns:a16="http://schemas.microsoft.com/office/drawing/2014/main" id="{B2243F9B-E5AE-D0D6-304B-A27E5E7B21D2}"/>
              </a:ext>
            </a:extLst>
          </p:cNvPr>
          <p:cNvSpPr/>
          <p:nvPr/>
        </p:nvSpPr>
        <p:spPr>
          <a:xfrm>
            <a:off x="1083394" y="403683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1" name="Google Shape;1699;g2fb18904de5_2_107">
            <a:extLst>
              <a:ext uri="{FF2B5EF4-FFF2-40B4-BE49-F238E27FC236}">
                <a16:creationId xmlns:a16="http://schemas.microsoft.com/office/drawing/2014/main" id="{E1503FA5-BE11-B575-EA82-9178C9DB1636}"/>
              </a:ext>
            </a:extLst>
          </p:cNvPr>
          <p:cNvSpPr/>
          <p:nvPr/>
        </p:nvSpPr>
        <p:spPr>
          <a:xfrm>
            <a:off x="996243" y="516311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3" name="Google Shape;186;g2f089ade0c6_0_19">
            <a:extLst>
              <a:ext uri="{FF2B5EF4-FFF2-40B4-BE49-F238E27FC236}">
                <a16:creationId xmlns:a16="http://schemas.microsoft.com/office/drawing/2014/main" id="{5CB47445-40DB-2F18-DC04-167276E0B67B}"/>
              </a:ext>
            </a:extLst>
          </p:cNvPr>
          <p:cNvSpPr txBox="1"/>
          <p:nvPr/>
        </p:nvSpPr>
        <p:spPr>
          <a:xfrm>
            <a:off x="2757434" y="5183618"/>
            <a:ext cx="774322" cy="18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0" i="0" u="sng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더보기</a:t>
            </a:r>
            <a:endParaRPr sz="700" b="0" i="0" u="sng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4" name="Google Shape;186;g2f089ade0c6_0_19">
            <a:extLst>
              <a:ext uri="{FF2B5EF4-FFF2-40B4-BE49-F238E27FC236}">
                <a16:creationId xmlns:a16="http://schemas.microsoft.com/office/drawing/2014/main" id="{FA71FF93-816C-A459-070C-4210D3B2F14F}"/>
              </a:ext>
            </a:extLst>
          </p:cNvPr>
          <p:cNvSpPr txBox="1"/>
          <p:nvPr/>
        </p:nvSpPr>
        <p:spPr>
          <a:xfrm>
            <a:off x="6147548" y="5183618"/>
            <a:ext cx="774322" cy="18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0" i="0" u="sng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더보기</a:t>
            </a:r>
            <a:endParaRPr sz="700" b="0" i="0" u="sng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7" name="Google Shape;1699;g2fb18904de5_2_107">
            <a:extLst>
              <a:ext uri="{FF2B5EF4-FFF2-40B4-BE49-F238E27FC236}">
                <a16:creationId xmlns:a16="http://schemas.microsoft.com/office/drawing/2014/main" id="{3C52CDC3-887D-5E8A-043F-F4DF41666468}"/>
              </a:ext>
            </a:extLst>
          </p:cNvPr>
          <p:cNvSpPr/>
          <p:nvPr/>
        </p:nvSpPr>
        <p:spPr>
          <a:xfrm>
            <a:off x="4386547" y="515640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8" name="직사각형 1037">
            <a:extLst>
              <a:ext uri="{FF2B5EF4-FFF2-40B4-BE49-F238E27FC236}">
                <a16:creationId xmlns:a16="http://schemas.microsoft.com/office/drawing/2014/main" id="{CC18D596-978B-61ED-5169-270FBA4BEAA8}"/>
              </a:ext>
            </a:extLst>
          </p:cNvPr>
          <p:cNvSpPr/>
          <p:nvPr/>
        </p:nvSpPr>
        <p:spPr>
          <a:xfrm>
            <a:off x="345809" y="5087417"/>
            <a:ext cx="6641467" cy="1521487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9" name="Google Shape;1699;g2fb18904de5_2_107">
            <a:extLst>
              <a:ext uri="{FF2B5EF4-FFF2-40B4-BE49-F238E27FC236}">
                <a16:creationId xmlns:a16="http://schemas.microsoft.com/office/drawing/2014/main" id="{CBFA58B2-7391-8178-59F7-7DCF3CFDFAF9}"/>
              </a:ext>
            </a:extLst>
          </p:cNvPr>
          <p:cNvSpPr/>
          <p:nvPr/>
        </p:nvSpPr>
        <p:spPr>
          <a:xfrm>
            <a:off x="3585526" y="650367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30183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064140-06FD-D17A-FC49-7C36256BF3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Google Shape;780;g279b9a0a9a7_0_119">
            <a:extLst>
              <a:ext uri="{FF2B5EF4-FFF2-40B4-BE49-F238E27FC236}">
                <a16:creationId xmlns:a16="http://schemas.microsoft.com/office/drawing/2014/main" id="{0ABFAFA6-B465-E2D0-41D2-0E796C9018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5893881"/>
              </p:ext>
            </p:extLst>
          </p:nvPr>
        </p:nvGraphicFramePr>
        <p:xfrm>
          <a:off x="2514600" y="635150"/>
          <a:ext cx="4378817" cy="22659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5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659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1000" b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&lt;</a:t>
                      </a:r>
                      <a:endParaRPr sz="1000" b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5281" marR="35281" marT="35281" marB="35281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5281" marR="35281" marT="35281" marB="3528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1000" u="none" strike="noStrike" cap="none" spc="-3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</a:t>
                      </a:r>
                      <a:endParaRPr sz="1000" u="none" strike="noStrike" cap="none" spc="-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5281" marR="35281" marT="35281" marB="3528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C7632EE-A563-7514-EECB-AEBC5A07D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F074928-EF82-8D57-758F-83030D28F8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126619"/>
              </p:ext>
            </p:extLst>
          </p:nvPr>
        </p:nvGraphicFramePr>
        <p:xfrm>
          <a:off x="7858125" y="426720"/>
          <a:ext cx="2047875" cy="466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메인 화면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베스트상품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카테고리별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 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카테고리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구매사별로 설정된 카테고리 기준으로 노출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순위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카테고리별로 동종업체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AND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판매수량 기준으로 노출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목록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hover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해당 상품 정보를 왼쪽에 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상품정보 영역 클릭 시 상세페이지로 이동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추천상품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깨까지 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공사유형별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main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전시 상품 관리 리스트에서 목록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‘</a:t>
                      </a:r>
                      <a:r>
                        <a:rPr lang="ko-KR" altLang="en-US" sz="600" u="sng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더보기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클릭 시 추천상품 페이지로 이동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인기상품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1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~10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위까지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 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동일 공사 유형의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통계 기준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구매수량이 많은 상품 순위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‘</a:t>
                      </a:r>
                      <a:r>
                        <a:rPr lang="ko-KR" altLang="en-US" sz="600" u="sng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더보기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클릭 시 추천상품 페이지로 이동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상품정보 표시순서 정의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이미지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뱃지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상품규격 순으로 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뱃지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상품평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규격의 대한 상세정의는 공통문서 참조</a:t>
                      </a:r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상품정보 영역 클릭 시 상세페이지로 이동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4" name="모서리가 둥근 직사각형 7">
            <a:extLst>
              <a:ext uri="{FF2B5EF4-FFF2-40B4-BE49-F238E27FC236}">
                <a16:creationId xmlns:a16="http://schemas.microsoft.com/office/drawing/2014/main" id="{E16A1924-79AE-7117-B34A-6BFA498E3D04}"/>
              </a:ext>
            </a:extLst>
          </p:cNvPr>
          <p:cNvSpPr>
            <a:spLocks/>
          </p:cNvSpPr>
          <p:nvPr/>
        </p:nvSpPr>
        <p:spPr>
          <a:xfrm>
            <a:off x="0" y="893911"/>
            <a:ext cx="7858125" cy="153822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Google Shape;186;g2f089ade0c6_0_19">
            <a:extLst>
              <a:ext uri="{FF2B5EF4-FFF2-40B4-BE49-F238E27FC236}">
                <a16:creationId xmlns:a16="http://schemas.microsoft.com/office/drawing/2014/main" id="{428D785B-7272-1A87-C510-F60FB15B0331}"/>
              </a:ext>
            </a:extLst>
          </p:cNvPr>
          <p:cNvSpPr txBox="1"/>
          <p:nvPr/>
        </p:nvSpPr>
        <p:spPr>
          <a:xfrm>
            <a:off x="382032" y="603657"/>
            <a:ext cx="774322" cy="226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베스트 상품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14954EB2-0C83-E8FA-BC22-5F1C7E7BBA39}"/>
              </a:ext>
            </a:extLst>
          </p:cNvPr>
          <p:cNvSpPr/>
          <p:nvPr/>
        </p:nvSpPr>
        <p:spPr>
          <a:xfrm>
            <a:off x="390215" y="1011117"/>
            <a:ext cx="1311105" cy="1287839"/>
          </a:xfrm>
          <a:prstGeom prst="roundRect">
            <a:avLst>
              <a:gd name="adj" fmla="val 3197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D7263C9-29C0-C12C-5D9F-7C350DD47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17" y="1096236"/>
            <a:ext cx="1130300" cy="1117600"/>
          </a:xfrm>
          <a:prstGeom prst="rect">
            <a:avLst/>
          </a:prstGeom>
        </p:spPr>
      </p:pic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E9A17C9D-D8CD-CF42-6FF0-EE96DAAE4473}"/>
              </a:ext>
            </a:extLst>
          </p:cNvPr>
          <p:cNvSpPr/>
          <p:nvPr/>
        </p:nvSpPr>
        <p:spPr>
          <a:xfrm>
            <a:off x="2638546" y="684392"/>
            <a:ext cx="448035" cy="145856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ko-KR" altLang="en-US" sz="500" dirty="0">
                <a:solidFill>
                  <a:schemeClr val="tx1"/>
                </a:solidFill>
              </a:rPr>
              <a:t>공통자재</a:t>
            </a: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D8FC760C-2F41-5003-2921-4FF31E01FF98}"/>
              </a:ext>
            </a:extLst>
          </p:cNvPr>
          <p:cNvSpPr/>
          <p:nvPr/>
        </p:nvSpPr>
        <p:spPr>
          <a:xfrm>
            <a:off x="3107863" y="684392"/>
            <a:ext cx="448035" cy="14585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ko-KR" altLang="en-US" sz="500" dirty="0">
                <a:solidFill>
                  <a:schemeClr val="bg1"/>
                </a:solidFill>
              </a:rPr>
              <a:t>전기</a:t>
            </a:r>
            <a:r>
              <a:rPr kumimoji="1" lang="en-US" altLang="ko-KR" sz="500" dirty="0">
                <a:solidFill>
                  <a:schemeClr val="bg1"/>
                </a:solidFill>
              </a:rPr>
              <a:t>/</a:t>
            </a:r>
            <a:r>
              <a:rPr kumimoji="1" lang="ko-KR" altLang="en-US" sz="500" dirty="0">
                <a:solidFill>
                  <a:schemeClr val="bg1"/>
                </a:solidFill>
              </a:rPr>
              <a:t>통신</a:t>
            </a: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380562F6-387A-73CE-4D66-C5C6281FA60D}"/>
              </a:ext>
            </a:extLst>
          </p:cNvPr>
          <p:cNvSpPr/>
          <p:nvPr/>
        </p:nvSpPr>
        <p:spPr>
          <a:xfrm>
            <a:off x="3585204" y="684392"/>
            <a:ext cx="448035" cy="145856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ko-KR" altLang="en-US" sz="500" dirty="0">
                <a:solidFill>
                  <a:schemeClr val="tx1"/>
                </a:solidFill>
              </a:rPr>
              <a:t>소방안전</a:t>
            </a: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B25B9CED-5283-8C97-7E9D-718788ED628C}"/>
              </a:ext>
            </a:extLst>
          </p:cNvPr>
          <p:cNvSpPr/>
          <p:nvPr/>
        </p:nvSpPr>
        <p:spPr>
          <a:xfrm>
            <a:off x="4054521" y="684392"/>
            <a:ext cx="350242" cy="145856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ko-KR" altLang="en-US" sz="500" dirty="0">
                <a:solidFill>
                  <a:schemeClr val="tx1"/>
                </a:solidFill>
              </a:rPr>
              <a:t>토목</a:t>
            </a: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A5A5900A-76ED-D850-FF23-0C5EEE92CEEF}"/>
              </a:ext>
            </a:extLst>
          </p:cNvPr>
          <p:cNvSpPr/>
          <p:nvPr/>
        </p:nvSpPr>
        <p:spPr>
          <a:xfrm>
            <a:off x="4434069" y="684392"/>
            <a:ext cx="350242" cy="145856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ko-KR" altLang="en-US" sz="500" dirty="0">
                <a:solidFill>
                  <a:schemeClr val="tx1"/>
                </a:solidFill>
              </a:rPr>
              <a:t>건축</a:t>
            </a: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B9058113-4A5D-3A3A-0C95-5C5CF8AD9F67}"/>
              </a:ext>
            </a:extLst>
          </p:cNvPr>
          <p:cNvSpPr/>
          <p:nvPr/>
        </p:nvSpPr>
        <p:spPr>
          <a:xfrm>
            <a:off x="4813617" y="684392"/>
            <a:ext cx="448035" cy="145856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ko-KR" altLang="en-US" sz="500" dirty="0">
                <a:solidFill>
                  <a:schemeClr val="tx1"/>
                </a:solidFill>
              </a:rPr>
              <a:t>비품</a:t>
            </a:r>
            <a:r>
              <a:rPr kumimoji="1" lang="en-US" altLang="ko-KR" sz="500" dirty="0">
                <a:solidFill>
                  <a:schemeClr val="tx1"/>
                </a:solidFill>
              </a:rPr>
              <a:t>/</a:t>
            </a:r>
            <a:r>
              <a:rPr kumimoji="1" lang="ko-KR" altLang="en-US" sz="500" dirty="0">
                <a:solidFill>
                  <a:schemeClr val="tx1"/>
                </a:solidFill>
              </a:rPr>
              <a:t>관리</a:t>
            </a: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05827975-3DFA-B49B-F47B-D09DB03859E7}"/>
              </a:ext>
            </a:extLst>
          </p:cNvPr>
          <p:cNvSpPr/>
          <p:nvPr/>
        </p:nvSpPr>
        <p:spPr>
          <a:xfrm>
            <a:off x="5284706" y="684392"/>
            <a:ext cx="533951" cy="145856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ko-KR" altLang="en-US" sz="500" dirty="0">
                <a:solidFill>
                  <a:schemeClr val="tx1"/>
                </a:solidFill>
              </a:rPr>
              <a:t>제조 원재료</a:t>
            </a: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3A1530AD-C154-7070-B5B1-5E9240F3A204}"/>
              </a:ext>
            </a:extLst>
          </p:cNvPr>
          <p:cNvSpPr/>
          <p:nvPr/>
        </p:nvSpPr>
        <p:spPr>
          <a:xfrm>
            <a:off x="5847963" y="684392"/>
            <a:ext cx="350242" cy="145856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ko-KR" altLang="en-US" sz="500" dirty="0">
                <a:solidFill>
                  <a:schemeClr val="tx1"/>
                </a:solidFill>
              </a:rPr>
              <a:t>건설</a:t>
            </a: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FB8E24F6-2907-343B-76EC-CBA2F74E6268}"/>
              </a:ext>
            </a:extLst>
          </p:cNvPr>
          <p:cNvSpPr/>
          <p:nvPr/>
        </p:nvSpPr>
        <p:spPr>
          <a:xfrm>
            <a:off x="6222999" y="684392"/>
            <a:ext cx="533951" cy="145856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ko-KR" altLang="en-US" sz="500" dirty="0">
                <a:solidFill>
                  <a:schemeClr val="tx1"/>
                </a:solidFill>
              </a:rPr>
              <a:t>전기전 충전</a:t>
            </a:r>
          </a:p>
        </p:txBody>
      </p:sp>
      <p:sp>
        <p:nvSpPr>
          <p:cNvPr id="35" name="Google Shape;186;g2f089ade0c6_0_19">
            <a:extLst>
              <a:ext uri="{FF2B5EF4-FFF2-40B4-BE49-F238E27FC236}">
                <a16:creationId xmlns:a16="http://schemas.microsoft.com/office/drawing/2014/main" id="{3CE0FACD-CB44-8AF5-AC29-8B005AB44993}"/>
              </a:ext>
            </a:extLst>
          </p:cNvPr>
          <p:cNvSpPr txBox="1"/>
          <p:nvPr/>
        </p:nvSpPr>
        <p:spPr>
          <a:xfrm>
            <a:off x="1791723" y="1271701"/>
            <a:ext cx="1616496" cy="811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1000" b="1" i="0" u="none" strike="noStrike" cap="none" dirty="0">
                <a:solidFill>
                  <a:srgbClr val="EE4024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1000" b="1" i="0" u="none" strike="noStrike" cap="none" dirty="0">
                <a:solidFill>
                  <a:srgbClr val="EE4024"/>
                </a:solidFill>
                <a:latin typeface="Malgun Gothic"/>
                <a:ea typeface="Malgun Gothic"/>
                <a:cs typeface="Malgun Gothic"/>
                <a:sym typeface="Malgun Gothic"/>
              </a:rPr>
              <a:t>위</a:t>
            </a:r>
            <a:endParaRPr lang="en-US" altLang="ko-KR" sz="1000" b="1" i="0" u="none" strike="noStrike" cap="none" dirty="0">
              <a:solidFill>
                <a:srgbClr val="EE4024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lang="en-US" sz="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급전선 커넥터</a:t>
            </a:r>
            <a:endParaRPr lang="en-US" altLang="ko-KR"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lang="en-US" sz="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5G </a:t>
            </a:r>
            <a:r>
              <a:rPr lang="ko-KR" altLang="en-US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커넥터 </a:t>
            </a:r>
            <a:r>
              <a:rPr lang="en-US" alt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1/2</a:t>
            </a:r>
            <a:r>
              <a:rPr lang="en-US" altLang="ko-KR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”</a:t>
            </a:r>
            <a:r>
              <a:rPr lang="ko-KR" altLang="en-US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DIN-MA(</a:t>
            </a:r>
            <a:r>
              <a:rPr lang="ko-KR" altLang="en-US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주름</a:t>
            </a:r>
            <a:r>
              <a:rPr lang="en-US" altLang="ko-KR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)-</a:t>
            </a:r>
            <a:r>
              <a:rPr lang="ko-KR" altLang="en-US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풀림</a:t>
            </a:r>
            <a:endParaRPr lang="en-US" altLang="ko-KR"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방지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886;g279b9a0a9a7_0_2370">
            <a:extLst>
              <a:ext uri="{FF2B5EF4-FFF2-40B4-BE49-F238E27FC236}">
                <a16:creationId xmlns:a16="http://schemas.microsoft.com/office/drawing/2014/main" id="{F2D1A7F0-B2BB-E79F-BB51-43EEC8C05D5A}"/>
              </a:ext>
            </a:extLst>
          </p:cNvPr>
          <p:cNvSpPr/>
          <p:nvPr/>
        </p:nvSpPr>
        <p:spPr>
          <a:xfrm>
            <a:off x="1826359" y="1110528"/>
            <a:ext cx="362660" cy="144028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5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 KCS</a:t>
            </a:r>
            <a:endParaRPr sz="5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모서리가 둥근 직사각형 59">
            <a:extLst>
              <a:ext uri="{FF2B5EF4-FFF2-40B4-BE49-F238E27FC236}">
                <a16:creationId xmlns:a16="http://schemas.microsoft.com/office/drawing/2014/main" id="{4D38C69A-E6D8-AADB-BE61-EC1F0A629C30}"/>
              </a:ext>
            </a:extLst>
          </p:cNvPr>
          <p:cNvSpPr/>
          <p:nvPr/>
        </p:nvSpPr>
        <p:spPr>
          <a:xfrm>
            <a:off x="3657600" y="1051670"/>
            <a:ext cx="3235817" cy="261743"/>
          </a:xfrm>
          <a:prstGeom prst="roundRect">
            <a:avLst>
              <a:gd name="adj" fmla="val 10301"/>
            </a:avLst>
          </a:prstGeom>
          <a:solidFill>
            <a:schemeClr val="bg1"/>
          </a:solidFill>
          <a:ln w="12700">
            <a:solidFill>
              <a:srgbClr val="EE40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9" name="Google Shape;186;g2f089ade0c6_0_19">
            <a:extLst>
              <a:ext uri="{FF2B5EF4-FFF2-40B4-BE49-F238E27FC236}">
                <a16:creationId xmlns:a16="http://schemas.microsoft.com/office/drawing/2014/main" id="{28E56517-136F-C148-9873-24460C1755DC}"/>
              </a:ext>
            </a:extLst>
          </p:cNvPr>
          <p:cNvSpPr txBox="1"/>
          <p:nvPr/>
        </p:nvSpPr>
        <p:spPr>
          <a:xfrm>
            <a:off x="3733453" y="1011117"/>
            <a:ext cx="2856389" cy="1303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R="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</a:pPr>
            <a:r>
              <a:rPr lang="en-US" altLang="ko-KR" sz="800" i="0" u="none" strike="noStrike" cap="none" dirty="0">
                <a:solidFill>
                  <a:srgbClr val="F2335E"/>
                </a:solidFill>
                <a:latin typeface="Malgun Gothic"/>
                <a:ea typeface="Malgun Gothic"/>
                <a:cs typeface="Malgun Gothic"/>
                <a:sym typeface="Malgun Gothic"/>
              </a:rPr>
              <a:t>1.</a:t>
            </a:r>
            <a:r>
              <a:rPr lang="ko-KR" altLang="en-US" sz="800" i="0" u="none" strike="noStrike" cap="none" dirty="0">
                <a:solidFill>
                  <a:srgbClr val="F2335E"/>
                </a:solidFill>
                <a:latin typeface="Malgun Gothic"/>
                <a:ea typeface="Malgun Gothic"/>
                <a:cs typeface="Malgun Gothic"/>
                <a:sym typeface="Malgun Gothic"/>
              </a:rPr>
              <a:t> 급전선 커넥터</a:t>
            </a:r>
            <a:endParaRPr lang="en-US" altLang="ko-KR" sz="800" i="0" u="none" strike="noStrike" cap="none" dirty="0">
              <a:solidFill>
                <a:srgbClr val="F2335E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R="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</a:pPr>
            <a:r>
              <a:rPr lang="en-US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배관일체형전원케이블</a:t>
            </a:r>
            <a:r>
              <a:rPr lang="en-US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지상용</a:t>
            </a:r>
            <a:r>
              <a:rPr lang="en-US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</a:p>
          <a:p>
            <a:pPr marR="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</a:pPr>
            <a:r>
              <a:rPr lang="en-US" altLang="ko-KR" sz="80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</a:t>
            </a:r>
            <a:r>
              <a:rPr lang="ko-KR" altLang="en-US" sz="80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80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RF </a:t>
            </a:r>
            <a:r>
              <a:rPr lang="ko-KR" altLang="en-US" sz="80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중계기 공동 </a:t>
            </a:r>
            <a:r>
              <a:rPr lang="ko-KR" altLang="en-US" sz="80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전원함</a:t>
            </a:r>
            <a:r>
              <a:rPr lang="en-US" altLang="ko-KR" sz="80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(3</a:t>
            </a:r>
            <a:r>
              <a:rPr lang="ko-KR" altLang="en-US" sz="80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사통합용</a:t>
            </a:r>
            <a:r>
              <a:rPr lang="en-US" altLang="ko-KR" sz="80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</a:p>
          <a:p>
            <a:pPr marR="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</a:pPr>
            <a:r>
              <a:rPr lang="en-US" altLang="ko-KR" sz="80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</a:t>
            </a:r>
            <a:r>
              <a:rPr lang="ko-KR" altLang="en-US" sz="80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다심 </a:t>
            </a:r>
            <a:r>
              <a:rPr lang="en-US" altLang="ko-KR" sz="80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OJC </a:t>
            </a:r>
            <a:r>
              <a:rPr lang="ko-KR" altLang="en-US" sz="80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케이블 </a:t>
            </a:r>
            <a:r>
              <a:rPr lang="ko-KR" altLang="en-US" sz="80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정리홀더</a:t>
            </a:r>
            <a:endParaRPr lang="en-US" altLang="ko-KR" sz="80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R="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</a:pPr>
            <a:r>
              <a:rPr lang="en-US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5G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장비 지선 및 흘림방지</a:t>
            </a:r>
            <a:endParaRPr lang="en-US" altLang="ko-KR" sz="80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" name="Google Shape;186;g2f089ade0c6_0_19">
            <a:extLst>
              <a:ext uri="{FF2B5EF4-FFF2-40B4-BE49-F238E27FC236}">
                <a16:creationId xmlns:a16="http://schemas.microsoft.com/office/drawing/2014/main" id="{18EA2961-FAEB-2ED4-89DF-8F00F7210021}"/>
              </a:ext>
            </a:extLst>
          </p:cNvPr>
          <p:cNvSpPr txBox="1"/>
          <p:nvPr/>
        </p:nvSpPr>
        <p:spPr>
          <a:xfrm>
            <a:off x="382032" y="2594091"/>
            <a:ext cx="774322" cy="226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추천</a:t>
            </a: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상품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" name="Google Shape;186;g2f089ade0c6_0_19">
            <a:extLst>
              <a:ext uri="{FF2B5EF4-FFF2-40B4-BE49-F238E27FC236}">
                <a16:creationId xmlns:a16="http://schemas.microsoft.com/office/drawing/2014/main" id="{B7A93A4E-C7CA-CBBC-9B7C-6CE4D9A775C8}"/>
              </a:ext>
            </a:extLst>
          </p:cNvPr>
          <p:cNvSpPr txBox="1"/>
          <p:nvPr/>
        </p:nvSpPr>
        <p:spPr>
          <a:xfrm>
            <a:off x="382032" y="4702956"/>
            <a:ext cx="774322" cy="226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인기 상품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4" name="모서리가 둥근 직사각형 1023">
            <a:extLst>
              <a:ext uri="{FF2B5EF4-FFF2-40B4-BE49-F238E27FC236}">
                <a16:creationId xmlns:a16="http://schemas.microsoft.com/office/drawing/2014/main" id="{DB1E7FE6-2C0E-2539-438E-91B7321A4385}"/>
              </a:ext>
            </a:extLst>
          </p:cNvPr>
          <p:cNvSpPr/>
          <p:nvPr/>
        </p:nvSpPr>
        <p:spPr>
          <a:xfrm>
            <a:off x="416043" y="2880622"/>
            <a:ext cx="1159430" cy="1138856"/>
          </a:xfrm>
          <a:prstGeom prst="roundRect">
            <a:avLst>
              <a:gd name="adj" fmla="val 3197"/>
            </a:avLst>
          </a:prstGeom>
          <a:solidFill>
            <a:srgbClr val="F5F5F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5" name="모서리가 둥근 직사각형 1024">
            <a:extLst>
              <a:ext uri="{FF2B5EF4-FFF2-40B4-BE49-F238E27FC236}">
                <a16:creationId xmlns:a16="http://schemas.microsoft.com/office/drawing/2014/main" id="{6CD134D1-709C-83B4-267E-5C80FACB45B2}"/>
              </a:ext>
            </a:extLst>
          </p:cNvPr>
          <p:cNvSpPr/>
          <p:nvPr/>
        </p:nvSpPr>
        <p:spPr>
          <a:xfrm>
            <a:off x="1746964" y="2880622"/>
            <a:ext cx="1159430" cy="1138856"/>
          </a:xfrm>
          <a:prstGeom prst="roundRect">
            <a:avLst>
              <a:gd name="adj" fmla="val 3197"/>
            </a:avLst>
          </a:prstGeom>
          <a:solidFill>
            <a:srgbClr val="F5F5F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6" name="모서리가 둥근 직사각형 1025">
            <a:extLst>
              <a:ext uri="{FF2B5EF4-FFF2-40B4-BE49-F238E27FC236}">
                <a16:creationId xmlns:a16="http://schemas.microsoft.com/office/drawing/2014/main" id="{3023D268-3FE5-E0EB-9D2B-BDB8E60EA797}"/>
              </a:ext>
            </a:extLst>
          </p:cNvPr>
          <p:cNvSpPr/>
          <p:nvPr/>
        </p:nvSpPr>
        <p:spPr>
          <a:xfrm>
            <a:off x="3077885" y="2880622"/>
            <a:ext cx="1159430" cy="1138856"/>
          </a:xfrm>
          <a:prstGeom prst="roundRect">
            <a:avLst>
              <a:gd name="adj" fmla="val 3197"/>
            </a:avLst>
          </a:prstGeom>
          <a:solidFill>
            <a:srgbClr val="F5F5F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7" name="모서리가 둥근 직사각형 1026">
            <a:extLst>
              <a:ext uri="{FF2B5EF4-FFF2-40B4-BE49-F238E27FC236}">
                <a16:creationId xmlns:a16="http://schemas.microsoft.com/office/drawing/2014/main" id="{605EA244-7DD8-EB7E-A54E-C9BC5B0FF4E6}"/>
              </a:ext>
            </a:extLst>
          </p:cNvPr>
          <p:cNvSpPr/>
          <p:nvPr/>
        </p:nvSpPr>
        <p:spPr>
          <a:xfrm>
            <a:off x="4404763" y="2890805"/>
            <a:ext cx="1159430" cy="1138856"/>
          </a:xfrm>
          <a:prstGeom prst="roundRect">
            <a:avLst>
              <a:gd name="adj" fmla="val 3197"/>
            </a:avLst>
          </a:prstGeom>
          <a:solidFill>
            <a:srgbClr val="F5F5F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8" name="모서리가 둥근 직사각형 1027">
            <a:extLst>
              <a:ext uri="{FF2B5EF4-FFF2-40B4-BE49-F238E27FC236}">
                <a16:creationId xmlns:a16="http://schemas.microsoft.com/office/drawing/2014/main" id="{6C05D780-D01E-CBE3-FEC9-E86AA5028AC0}"/>
              </a:ext>
            </a:extLst>
          </p:cNvPr>
          <p:cNvSpPr/>
          <p:nvPr/>
        </p:nvSpPr>
        <p:spPr>
          <a:xfrm>
            <a:off x="5733987" y="2890805"/>
            <a:ext cx="1159430" cy="1138856"/>
          </a:xfrm>
          <a:prstGeom prst="roundRect">
            <a:avLst>
              <a:gd name="adj" fmla="val 3197"/>
            </a:avLst>
          </a:prstGeom>
          <a:solidFill>
            <a:srgbClr val="F5F5F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9" name="Google Shape;886;g279b9a0a9a7_0_2370">
            <a:extLst>
              <a:ext uri="{FF2B5EF4-FFF2-40B4-BE49-F238E27FC236}">
                <a16:creationId xmlns:a16="http://schemas.microsoft.com/office/drawing/2014/main" id="{ED9C5116-F977-CA37-2852-1E8DE8A21377}"/>
              </a:ext>
            </a:extLst>
          </p:cNvPr>
          <p:cNvSpPr/>
          <p:nvPr/>
        </p:nvSpPr>
        <p:spPr>
          <a:xfrm>
            <a:off x="416043" y="4079781"/>
            <a:ext cx="226896" cy="142761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지정</a:t>
            </a:r>
            <a:endParaRPr sz="5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0" name="Google Shape;886;g279b9a0a9a7_0_2370">
            <a:extLst>
              <a:ext uri="{FF2B5EF4-FFF2-40B4-BE49-F238E27FC236}">
                <a16:creationId xmlns:a16="http://schemas.microsoft.com/office/drawing/2014/main" id="{9E45D1E7-638D-13FF-74E0-C161832450A3}"/>
              </a:ext>
            </a:extLst>
          </p:cNvPr>
          <p:cNvSpPr/>
          <p:nvPr/>
        </p:nvSpPr>
        <p:spPr>
          <a:xfrm>
            <a:off x="657227" y="4079781"/>
            <a:ext cx="226896" cy="142761"/>
          </a:xfrm>
          <a:prstGeom prst="roundRect">
            <a:avLst>
              <a:gd name="adj" fmla="val 16667"/>
            </a:avLst>
          </a:prstGeom>
          <a:solidFill>
            <a:srgbClr val="00329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</a:t>
            </a:r>
            <a:endParaRPr sz="5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1" name="Google Shape;886;g279b9a0a9a7_0_2370">
            <a:extLst>
              <a:ext uri="{FF2B5EF4-FFF2-40B4-BE49-F238E27FC236}">
                <a16:creationId xmlns:a16="http://schemas.microsoft.com/office/drawing/2014/main" id="{1EC6E1F5-8A1D-0A2B-8BBE-6FCC1BADFB7F}"/>
              </a:ext>
            </a:extLst>
          </p:cNvPr>
          <p:cNvSpPr/>
          <p:nvPr/>
        </p:nvSpPr>
        <p:spPr>
          <a:xfrm>
            <a:off x="896707" y="4079781"/>
            <a:ext cx="226896" cy="142761"/>
          </a:xfrm>
          <a:prstGeom prst="roundRect">
            <a:avLst>
              <a:gd name="adj" fmla="val 16667"/>
            </a:avLst>
          </a:prstGeom>
          <a:solidFill>
            <a:srgbClr val="00796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물류</a:t>
            </a:r>
            <a:endParaRPr sz="5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4" name="Google Shape;186;g2f089ade0c6_0_19">
            <a:extLst>
              <a:ext uri="{FF2B5EF4-FFF2-40B4-BE49-F238E27FC236}">
                <a16:creationId xmlns:a16="http://schemas.microsoft.com/office/drawing/2014/main" id="{4A532213-86B1-0EF7-5C31-9AAF60F73B55}"/>
              </a:ext>
            </a:extLst>
          </p:cNvPr>
          <p:cNvSpPr txBox="1"/>
          <p:nvPr/>
        </p:nvSpPr>
        <p:spPr>
          <a:xfrm>
            <a:off x="380673" y="4249566"/>
            <a:ext cx="1194800" cy="33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폴지지대</a:t>
            </a:r>
            <a:r>
              <a:rPr lang="en-US" altLang="ko-KR" sz="6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6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까치발</a:t>
            </a:r>
            <a:r>
              <a:rPr lang="en-US" altLang="ko-KR" sz="6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en-US" sz="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강화플라스틱</a:t>
            </a:r>
            <a:r>
              <a:rPr lang="en-US" altLang="ko-KR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까치발밴드 </a:t>
            </a:r>
            <a:r>
              <a:rPr lang="en-US" altLang="ko-KR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ko-KR" altLang="en-US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r>
              <a:rPr lang="en-US" altLang="ko-KR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까치발 앵글 </a:t>
            </a:r>
            <a:endParaRPr lang="en-US" altLang="ko-KR" sz="4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ko-KR" altLang="en-US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r>
              <a:rPr lang="en-US" altLang="ko-KR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까치발 플레이트 </a:t>
            </a:r>
            <a:r>
              <a:rPr lang="en-US" altLang="ko-KR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ko-KR" altLang="en-US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r>
              <a:rPr lang="en-US" altLang="ko-KR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볼트</a:t>
            </a:r>
            <a:r>
              <a:rPr lang="en-US" altLang="ko-KR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너트</a:t>
            </a:r>
            <a:endParaRPr sz="4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5" name="Google Shape;886;g279b9a0a9a7_0_2370">
            <a:extLst>
              <a:ext uri="{FF2B5EF4-FFF2-40B4-BE49-F238E27FC236}">
                <a16:creationId xmlns:a16="http://schemas.microsoft.com/office/drawing/2014/main" id="{9ED5647D-716F-DEF6-6668-75EE3B9033F1}"/>
              </a:ext>
            </a:extLst>
          </p:cNvPr>
          <p:cNvSpPr/>
          <p:nvPr/>
        </p:nvSpPr>
        <p:spPr>
          <a:xfrm>
            <a:off x="1754810" y="4079781"/>
            <a:ext cx="226896" cy="142761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지정</a:t>
            </a:r>
            <a:endParaRPr sz="5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8" name="Google Shape;886;g279b9a0a9a7_0_2370">
            <a:extLst>
              <a:ext uri="{FF2B5EF4-FFF2-40B4-BE49-F238E27FC236}">
                <a16:creationId xmlns:a16="http://schemas.microsoft.com/office/drawing/2014/main" id="{44EC76B7-C512-AFA4-3A79-6624A9E7352D}"/>
              </a:ext>
            </a:extLst>
          </p:cNvPr>
          <p:cNvSpPr/>
          <p:nvPr/>
        </p:nvSpPr>
        <p:spPr>
          <a:xfrm>
            <a:off x="1993097" y="4079781"/>
            <a:ext cx="226896" cy="142761"/>
          </a:xfrm>
          <a:prstGeom prst="roundRect">
            <a:avLst>
              <a:gd name="adj" fmla="val 16667"/>
            </a:avLst>
          </a:prstGeom>
          <a:solidFill>
            <a:srgbClr val="00796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물류</a:t>
            </a:r>
            <a:endParaRPr sz="5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9" name="Google Shape;186;g2f089ade0c6_0_19">
            <a:extLst>
              <a:ext uri="{FF2B5EF4-FFF2-40B4-BE49-F238E27FC236}">
                <a16:creationId xmlns:a16="http://schemas.microsoft.com/office/drawing/2014/main" id="{2A138D52-9012-F27A-8516-F4E7AD63545E}"/>
              </a:ext>
            </a:extLst>
          </p:cNvPr>
          <p:cNvSpPr txBox="1"/>
          <p:nvPr/>
        </p:nvSpPr>
        <p:spPr>
          <a:xfrm>
            <a:off x="1719440" y="4249566"/>
            <a:ext cx="1194800" cy="268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C/L-MUX</a:t>
            </a:r>
            <a:r>
              <a:rPr lang="ko-KR" altLang="en-US" sz="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전용함</a:t>
            </a:r>
            <a:endParaRPr lang="en-US" sz="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45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여장판</a:t>
            </a:r>
            <a:r>
              <a:rPr lang="ko-KR" altLang="en-US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미포함</a:t>
            </a:r>
            <a:endParaRPr sz="4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0" name="Google Shape;886;g279b9a0a9a7_0_2370">
            <a:extLst>
              <a:ext uri="{FF2B5EF4-FFF2-40B4-BE49-F238E27FC236}">
                <a16:creationId xmlns:a16="http://schemas.microsoft.com/office/drawing/2014/main" id="{9CBA9C0B-68E0-1568-802C-F656A19811EF}"/>
              </a:ext>
            </a:extLst>
          </p:cNvPr>
          <p:cNvSpPr/>
          <p:nvPr/>
        </p:nvSpPr>
        <p:spPr>
          <a:xfrm>
            <a:off x="3087818" y="4079781"/>
            <a:ext cx="226896" cy="142761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지정</a:t>
            </a:r>
            <a:endParaRPr sz="5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2" name="Google Shape;886;g279b9a0a9a7_0_2370">
            <a:extLst>
              <a:ext uri="{FF2B5EF4-FFF2-40B4-BE49-F238E27FC236}">
                <a16:creationId xmlns:a16="http://schemas.microsoft.com/office/drawing/2014/main" id="{408478ED-6659-220C-3667-CDBF0B7AA53D}"/>
              </a:ext>
            </a:extLst>
          </p:cNvPr>
          <p:cNvSpPr/>
          <p:nvPr/>
        </p:nvSpPr>
        <p:spPr>
          <a:xfrm>
            <a:off x="3326274" y="4079781"/>
            <a:ext cx="226896" cy="142761"/>
          </a:xfrm>
          <a:prstGeom prst="roundRect">
            <a:avLst>
              <a:gd name="adj" fmla="val 16667"/>
            </a:avLst>
          </a:prstGeom>
          <a:solidFill>
            <a:srgbClr val="00796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물류</a:t>
            </a:r>
            <a:endParaRPr sz="5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3" name="Google Shape;186;g2f089ade0c6_0_19">
            <a:extLst>
              <a:ext uri="{FF2B5EF4-FFF2-40B4-BE49-F238E27FC236}">
                <a16:creationId xmlns:a16="http://schemas.microsoft.com/office/drawing/2014/main" id="{55B23327-ECB8-C65E-34B6-8941D9B4735F}"/>
              </a:ext>
            </a:extLst>
          </p:cNvPr>
          <p:cNvSpPr txBox="1"/>
          <p:nvPr/>
        </p:nvSpPr>
        <p:spPr>
          <a:xfrm>
            <a:off x="3052448" y="4249566"/>
            <a:ext cx="1194800" cy="268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강화플라스틱 까치발 밴드</a:t>
            </a:r>
            <a:endParaRPr lang="en-US" sz="6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∅ </a:t>
            </a:r>
            <a:r>
              <a:rPr lang="en-US" altLang="ko-KR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lang="ko-KR" altLang="en-US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60.5</a:t>
            </a:r>
            <a:r>
              <a:rPr lang="ko-KR" altLang="en-US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4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색상</a:t>
            </a:r>
            <a:r>
              <a:rPr lang="en-US" altLang="ko-KR" sz="4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lang="ko-KR" altLang="en-US" sz="4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레드</a:t>
            </a:r>
            <a:endParaRPr sz="4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7" name="Google Shape;186;g2f089ade0c6_0_19">
            <a:extLst>
              <a:ext uri="{FF2B5EF4-FFF2-40B4-BE49-F238E27FC236}">
                <a16:creationId xmlns:a16="http://schemas.microsoft.com/office/drawing/2014/main" id="{F446A8C2-516D-D73A-D4CF-973C44322673}"/>
              </a:ext>
            </a:extLst>
          </p:cNvPr>
          <p:cNvSpPr txBox="1"/>
          <p:nvPr/>
        </p:nvSpPr>
        <p:spPr>
          <a:xfrm>
            <a:off x="4369393" y="4249566"/>
            <a:ext cx="1194800" cy="268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Coupler dual (</a:t>
            </a:r>
            <a:r>
              <a:rPr lang="ko-KR" altLang="en-US" sz="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인빌딩용</a:t>
            </a:r>
            <a:r>
              <a:rPr lang="en-US" altLang="ko-KR" sz="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en-US" sz="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r>
              <a:rPr lang="en-US" altLang="ko-KR" sz="4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 6</a:t>
            </a:r>
            <a:r>
              <a:rPr lang="ko-KR" altLang="en-US" sz="4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 대역</a:t>
            </a:r>
            <a:r>
              <a:rPr lang="en-US" altLang="ko-KR" sz="4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-N-10db, </a:t>
            </a:r>
            <a:r>
              <a:rPr lang="ko-KR" altLang="en-US" sz="4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색상</a:t>
            </a:r>
            <a:r>
              <a:rPr lang="en-US" altLang="ko-KR" sz="4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lang="ko-KR" altLang="en-US" sz="4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검정</a:t>
            </a:r>
            <a:endParaRPr sz="4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9" name="Google Shape;886;g279b9a0a9a7_0_2370">
            <a:extLst>
              <a:ext uri="{FF2B5EF4-FFF2-40B4-BE49-F238E27FC236}">
                <a16:creationId xmlns:a16="http://schemas.microsoft.com/office/drawing/2014/main" id="{980B293C-646F-9375-D2BC-0D33CFFB4C28}"/>
              </a:ext>
            </a:extLst>
          </p:cNvPr>
          <p:cNvSpPr/>
          <p:nvPr/>
        </p:nvSpPr>
        <p:spPr>
          <a:xfrm>
            <a:off x="4402198" y="4079781"/>
            <a:ext cx="226896" cy="142761"/>
          </a:xfrm>
          <a:prstGeom prst="roundRect">
            <a:avLst>
              <a:gd name="adj" fmla="val 16667"/>
            </a:avLst>
          </a:prstGeom>
          <a:solidFill>
            <a:srgbClr val="00329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</a:t>
            </a:r>
            <a:endParaRPr sz="5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1" name="Google Shape;186;g2f089ade0c6_0_19">
            <a:extLst>
              <a:ext uri="{FF2B5EF4-FFF2-40B4-BE49-F238E27FC236}">
                <a16:creationId xmlns:a16="http://schemas.microsoft.com/office/drawing/2014/main" id="{B02C14B5-4A40-83AA-E81F-31DB91A82EA9}"/>
              </a:ext>
            </a:extLst>
          </p:cNvPr>
          <p:cNvSpPr txBox="1"/>
          <p:nvPr/>
        </p:nvSpPr>
        <p:spPr>
          <a:xfrm>
            <a:off x="5699145" y="4249566"/>
            <a:ext cx="1194800" cy="268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SPEED</a:t>
            </a:r>
            <a:r>
              <a:rPr lang="ko-KR" altLang="en-US" sz="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중계기 </a:t>
            </a:r>
            <a:r>
              <a:rPr lang="ko-KR" altLang="en-US" sz="6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도너안테나</a:t>
            </a:r>
            <a:endParaRPr lang="en-US" sz="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Speed-W/L</a:t>
            </a:r>
            <a:r>
              <a:rPr lang="ko-KR" altLang="en-US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형</a:t>
            </a:r>
            <a:r>
              <a:rPr lang="en-US" altLang="ko-KR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(1.8</a:t>
            </a:r>
            <a:r>
              <a:rPr lang="en-US" altLang="ko-KR" sz="4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G), (1</a:t>
            </a:r>
            <a:r>
              <a:rPr lang="ko-KR" altLang="en-US" sz="4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박스 </a:t>
            </a:r>
            <a:r>
              <a:rPr lang="en-US" altLang="ko-KR" sz="4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</a:t>
            </a:r>
            <a:r>
              <a:rPr lang="ko-KR" altLang="en-US" sz="4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r>
              <a:rPr lang="en-US" altLang="ko-KR" sz="4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4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2" name="Google Shape;186;g2f089ade0c6_0_19">
            <a:extLst>
              <a:ext uri="{FF2B5EF4-FFF2-40B4-BE49-F238E27FC236}">
                <a16:creationId xmlns:a16="http://schemas.microsoft.com/office/drawing/2014/main" id="{9CEF8845-5BF9-C950-E556-0E7FFFF89EF0}"/>
              </a:ext>
            </a:extLst>
          </p:cNvPr>
          <p:cNvSpPr txBox="1"/>
          <p:nvPr/>
        </p:nvSpPr>
        <p:spPr>
          <a:xfrm>
            <a:off x="6522243" y="2630725"/>
            <a:ext cx="371174" cy="165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u="sng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더보기</a:t>
            </a:r>
            <a:endParaRPr sz="600" b="1" i="0" u="sng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53" name="그림 1052">
            <a:extLst>
              <a:ext uri="{FF2B5EF4-FFF2-40B4-BE49-F238E27FC236}">
                <a16:creationId xmlns:a16="http://schemas.microsoft.com/office/drawing/2014/main" id="{EE73B9DF-4997-40A9-0FD3-1674A389F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405" y="3054806"/>
            <a:ext cx="1079500" cy="863600"/>
          </a:xfrm>
          <a:prstGeom prst="rect">
            <a:avLst/>
          </a:prstGeom>
        </p:spPr>
      </p:pic>
      <p:pic>
        <p:nvPicPr>
          <p:cNvPr id="1054" name="그림 1053">
            <a:extLst>
              <a:ext uri="{FF2B5EF4-FFF2-40B4-BE49-F238E27FC236}">
                <a16:creationId xmlns:a16="http://schemas.microsoft.com/office/drawing/2014/main" id="{86BF1FDE-6EAA-605F-12DD-DF47895C72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8040" y="3054806"/>
            <a:ext cx="1117600" cy="850900"/>
          </a:xfrm>
          <a:prstGeom prst="rect">
            <a:avLst/>
          </a:prstGeom>
        </p:spPr>
      </p:pic>
      <p:pic>
        <p:nvPicPr>
          <p:cNvPr id="1055" name="그림 1054">
            <a:extLst>
              <a:ext uri="{FF2B5EF4-FFF2-40B4-BE49-F238E27FC236}">
                <a16:creationId xmlns:a16="http://schemas.microsoft.com/office/drawing/2014/main" id="{A2C2DB1C-C104-058D-2951-F6DA3C82F5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7818" y="3022642"/>
            <a:ext cx="1148388" cy="867399"/>
          </a:xfrm>
          <a:prstGeom prst="rect">
            <a:avLst/>
          </a:prstGeom>
        </p:spPr>
      </p:pic>
      <p:pic>
        <p:nvPicPr>
          <p:cNvPr id="1056" name="그림 1055">
            <a:extLst>
              <a:ext uri="{FF2B5EF4-FFF2-40B4-BE49-F238E27FC236}">
                <a16:creationId xmlns:a16="http://schemas.microsoft.com/office/drawing/2014/main" id="{A70AF033-5CCA-496C-498C-171AFFC038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8806" y="3019726"/>
            <a:ext cx="1152248" cy="870315"/>
          </a:xfrm>
          <a:prstGeom prst="rect">
            <a:avLst/>
          </a:prstGeom>
        </p:spPr>
      </p:pic>
      <p:pic>
        <p:nvPicPr>
          <p:cNvPr id="1057" name="그림 1056">
            <a:extLst>
              <a:ext uri="{FF2B5EF4-FFF2-40B4-BE49-F238E27FC236}">
                <a16:creationId xmlns:a16="http://schemas.microsoft.com/office/drawing/2014/main" id="{E67A21BC-1151-7801-AD80-A5BAF0B483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1804" y="2914578"/>
            <a:ext cx="1041400" cy="1104900"/>
          </a:xfrm>
          <a:prstGeom prst="rect">
            <a:avLst/>
          </a:prstGeom>
        </p:spPr>
      </p:pic>
      <p:sp>
        <p:nvSpPr>
          <p:cNvPr id="1058" name="모서리가 둥근 직사각형 1057">
            <a:extLst>
              <a:ext uri="{FF2B5EF4-FFF2-40B4-BE49-F238E27FC236}">
                <a16:creationId xmlns:a16="http://schemas.microsoft.com/office/drawing/2014/main" id="{28C526BF-0B9E-5790-7705-CCAAA5C5420B}"/>
              </a:ext>
            </a:extLst>
          </p:cNvPr>
          <p:cNvSpPr/>
          <p:nvPr/>
        </p:nvSpPr>
        <p:spPr>
          <a:xfrm>
            <a:off x="416043" y="4989297"/>
            <a:ext cx="1159430" cy="1138856"/>
          </a:xfrm>
          <a:prstGeom prst="roundRect">
            <a:avLst>
              <a:gd name="adj" fmla="val 3197"/>
            </a:avLst>
          </a:prstGeom>
          <a:solidFill>
            <a:srgbClr val="F5F5F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59" name="모서리가 둥근 직사각형 1058">
            <a:extLst>
              <a:ext uri="{FF2B5EF4-FFF2-40B4-BE49-F238E27FC236}">
                <a16:creationId xmlns:a16="http://schemas.microsoft.com/office/drawing/2014/main" id="{04630600-E9E1-D224-382F-E8228ED805A0}"/>
              </a:ext>
            </a:extLst>
          </p:cNvPr>
          <p:cNvSpPr/>
          <p:nvPr/>
        </p:nvSpPr>
        <p:spPr>
          <a:xfrm>
            <a:off x="1746964" y="4989297"/>
            <a:ext cx="1159430" cy="1138856"/>
          </a:xfrm>
          <a:prstGeom prst="roundRect">
            <a:avLst>
              <a:gd name="adj" fmla="val 3197"/>
            </a:avLst>
          </a:prstGeom>
          <a:solidFill>
            <a:srgbClr val="F5F5F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60" name="모서리가 둥근 직사각형 1059">
            <a:extLst>
              <a:ext uri="{FF2B5EF4-FFF2-40B4-BE49-F238E27FC236}">
                <a16:creationId xmlns:a16="http://schemas.microsoft.com/office/drawing/2014/main" id="{653DEEB3-E761-1AE7-C9F5-D9718B1AB9AE}"/>
              </a:ext>
            </a:extLst>
          </p:cNvPr>
          <p:cNvSpPr/>
          <p:nvPr/>
        </p:nvSpPr>
        <p:spPr>
          <a:xfrm>
            <a:off x="3077885" y="4989297"/>
            <a:ext cx="1159430" cy="1138856"/>
          </a:xfrm>
          <a:prstGeom prst="roundRect">
            <a:avLst>
              <a:gd name="adj" fmla="val 3197"/>
            </a:avLst>
          </a:prstGeom>
          <a:solidFill>
            <a:srgbClr val="F5F5F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61" name="모서리가 둥근 직사각형 1060">
            <a:extLst>
              <a:ext uri="{FF2B5EF4-FFF2-40B4-BE49-F238E27FC236}">
                <a16:creationId xmlns:a16="http://schemas.microsoft.com/office/drawing/2014/main" id="{85451FC4-FE56-2979-A924-4BB89D301E8F}"/>
              </a:ext>
            </a:extLst>
          </p:cNvPr>
          <p:cNvSpPr/>
          <p:nvPr/>
        </p:nvSpPr>
        <p:spPr>
          <a:xfrm>
            <a:off x="4404763" y="4999480"/>
            <a:ext cx="1159430" cy="1138856"/>
          </a:xfrm>
          <a:prstGeom prst="roundRect">
            <a:avLst>
              <a:gd name="adj" fmla="val 3197"/>
            </a:avLst>
          </a:prstGeom>
          <a:solidFill>
            <a:srgbClr val="F5F5F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62" name="모서리가 둥근 직사각형 1061">
            <a:extLst>
              <a:ext uri="{FF2B5EF4-FFF2-40B4-BE49-F238E27FC236}">
                <a16:creationId xmlns:a16="http://schemas.microsoft.com/office/drawing/2014/main" id="{26517ABB-FF7B-CCBB-5CFB-94AA896E2A2E}"/>
              </a:ext>
            </a:extLst>
          </p:cNvPr>
          <p:cNvSpPr/>
          <p:nvPr/>
        </p:nvSpPr>
        <p:spPr>
          <a:xfrm>
            <a:off x="5733987" y="4999480"/>
            <a:ext cx="1159430" cy="1138856"/>
          </a:xfrm>
          <a:prstGeom prst="roundRect">
            <a:avLst>
              <a:gd name="adj" fmla="val 3197"/>
            </a:avLst>
          </a:prstGeom>
          <a:solidFill>
            <a:srgbClr val="F5F5F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63" name="Google Shape;886;g279b9a0a9a7_0_2370">
            <a:extLst>
              <a:ext uri="{FF2B5EF4-FFF2-40B4-BE49-F238E27FC236}">
                <a16:creationId xmlns:a16="http://schemas.microsoft.com/office/drawing/2014/main" id="{A9948562-1FB9-C020-5D8A-8A4EC7040249}"/>
              </a:ext>
            </a:extLst>
          </p:cNvPr>
          <p:cNvSpPr/>
          <p:nvPr/>
        </p:nvSpPr>
        <p:spPr>
          <a:xfrm>
            <a:off x="416043" y="6188456"/>
            <a:ext cx="226896" cy="142761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지정</a:t>
            </a:r>
            <a:endParaRPr sz="5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4" name="Google Shape;886;g279b9a0a9a7_0_2370">
            <a:extLst>
              <a:ext uri="{FF2B5EF4-FFF2-40B4-BE49-F238E27FC236}">
                <a16:creationId xmlns:a16="http://schemas.microsoft.com/office/drawing/2014/main" id="{20D88601-EAF9-2D85-6D10-A066B2105D29}"/>
              </a:ext>
            </a:extLst>
          </p:cNvPr>
          <p:cNvSpPr/>
          <p:nvPr/>
        </p:nvSpPr>
        <p:spPr>
          <a:xfrm>
            <a:off x="657227" y="6188456"/>
            <a:ext cx="226896" cy="142761"/>
          </a:xfrm>
          <a:prstGeom prst="roundRect">
            <a:avLst>
              <a:gd name="adj" fmla="val 16667"/>
            </a:avLst>
          </a:prstGeom>
          <a:solidFill>
            <a:srgbClr val="00329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</a:t>
            </a:r>
            <a:endParaRPr sz="5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5" name="Google Shape;886;g279b9a0a9a7_0_2370">
            <a:extLst>
              <a:ext uri="{FF2B5EF4-FFF2-40B4-BE49-F238E27FC236}">
                <a16:creationId xmlns:a16="http://schemas.microsoft.com/office/drawing/2014/main" id="{670C7912-8CB9-77C7-07A4-5CDE84127EC2}"/>
              </a:ext>
            </a:extLst>
          </p:cNvPr>
          <p:cNvSpPr/>
          <p:nvPr/>
        </p:nvSpPr>
        <p:spPr>
          <a:xfrm>
            <a:off x="896707" y="6188456"/>
            <a:ext cx="226896" cy="142761"/>
          </a:xfrm>
          <a:prstGeom prst="roundRect">
            <a:avLst>
              <a:gd name="adj" fmla="val 16667"/>
            </a:avLst>
          </a:prstGeom>
          <a:solidFill>
            <a:srgbClr val="00796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물류</a:t>
            </a:r>
            <a:endParaRPr sz="5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6" name="Google Shape;186;g2f089ade0c6_0_19">
            <a:extLst>
              <a:ext uri="{FF2B5EF4-FFF2-40B4-BE49-F238E27FC236}">
                <a16:creationId xmlns:a16="http://schemas.microsoft.com/office/drawing/2014/main" id="{6FBAA121-6062-2A53-2A9D-74E1B537D896}"/>
              </a:ext>
            </a:extLst>
          </p:cNvPr>
          <p:cNvSpPr txBox="1"/>
          <p:nvPr/>
        </p:nvSpPr>
        <p:spPr>
          <a:xfrm>
            <a:off x="380673" y="6358241"/>
            <a:ext cx="1194800" cy="268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6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r>
              <a:rPr lang="en-US" altLang="ko-KR" sz="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</a:t>
            </a:r>
            <a:r>
              <a:rPr lang="ko-KR" altLang="en-US" sz="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장비 지선 및 흘림방지 밴드</a:t>
            </a:r>
            <a:endParaRPr lang="en-US" sz="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∅ </a:t>
            </a:r>
            <a:r>
              <a:rPr lang="en-US" altLang="ko-KR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lang="ko-KR" altLang="en-US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60</a:t>
            </a:r>
            <a:r>
              <a:rPr lang="ko-KR" altLang="en-US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H:90 L:180</a:t>
            </a:r>
            <a:endParaRPr lang="ko-KR" altLang="en-US" sz="4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7" name="Google Shape;886;g279b9a0a9a7_0_2370">
            <a:extLst>
              <a:ext uri="{FF2B5EF4-FFF2-40B4-BE49-F238E27FC236}">
                <a16:creationId xmlns:a16="http://schemas.microsoft.com/office/drawing/2014/main" id="{65F40FA5-8AAC-5D2C-75F2-DDE7AFA079CC}"/>
              </a:ext>
            </a:extLst>
          </p:cNvPr>
          <p:cNvSpPr/>
          <p:nvPr/>
        </p:nvSpPr>
        <p:spPr>
          <a:xfrm>
            <a:off x="1754810" y="6188456"/>
            <a:ext cx="226896" cy="142761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지정</a:t>
            </a:r>
            <a:endParaRPr sz="5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8" name="Google Shape;886;g279b9a0a9a7_0_2370">
            <a:extLst>
              <a:ext uri="{FF2B5EF4-FFF2-40B4-BE49-F238E27FC236}">
                <a16:creationId xmlns:a16="http://schemas.microsoft.com/office/drawing/2014/main" id="{533158BC-066D-4912-A821-FDCFEBA0F8C8}"/>
              </a:ext>
            </a:extLst>
          </p:cNvPr>
          <p:cNvSpPr/>
          <p:nvPr/>
        </p:nvSpPr>
        <p:spPr>
          <a:xfrm>
            <a:off x="1993097" y="6188456"/>
            <a:ext cx="226896" cy="142761"/>
          </a:xfrm>
          <a:prstGeom prst="roundRect">
            <a:avLst>
              <a:gd name="adj" fmla="val 16667"/>
            </a:avLst>
          </a:prstGeom>
          <a:solidFill>
            <a:srgbClr val="00796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물류</a:t>
            </a:r>
            <a:endParaRPr sz="5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9" name="Google Shape;186;g2f089ade0c6_0_19">
            <a:extLst>
              <a:ext uri="{FF2B5EF4-FFF2-40B4-BE49-F238E27FC236}">
                <a16:creationId xmlns:a16="http://schemas.microsoft.com/office/drawing/2014/main" id="{67663B5E-57C0-FD0E-A8BD-C2D532D5B8F3}"/>
              </a:ext>
            </a:extLst>
          </p:cNvPr>
          <p:cNvSpPr txBox="1"/>
          <p:nvPr/>
        </p:nvSpPr>
        <p:spPr>
          <a:xfrm>
            <a:off x="1719440" y="6358241"/>
            <a:ext cx="1194800" cy="372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다심 </a:t>
            </a:r>
            <a:r>
              <a:rPr lang="en-US" altLang="ko-KR" sz="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OJC </a:t>
            </a:r>
            <a:r>
              <a:rPr lang="ko-KR" altLang="en-US" sz="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케이블 </a:t>
            </a:r>
            <a:r>
              <a:rPr lang="ko-KR" altLang="en-US" sz="6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정리홀더</a:t>
            </a:r>
            <a:endParaRPr lang="en-US" sz="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W:53</a:t>
            </a:r>
            <a:r>
              <a:rPr lang="en-US" altLang="ko-KR" sz="4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mm</a:t>
            </a:r>
            <a:r>
              <a:rPr lang="ko-KR" altLang="en-US" sz="4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4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D:15mm</a:t>
            </a:r>
            <a:r>
              <a:rPr lang="ko-KR" altLang="en-US" sz="4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4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H:8mm</a:t>
            </a:r>
            <a:r>
              <a:rPr lang="ko-KR" altLang="en-US" sz="4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재질</a:t>
            </a:r>
            <a:r>
              <a:rPr lang="en-US" altLang="ko-KR" sz="4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lang="en-US" altLang="ko-KR" sz="4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p,p</a:t>
            </a:r>
            <a:r>
              <a:rPr lang="en-US" altLang="ko-KR" sz="4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4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크기 </a:t>
            </a:r>
            <a:r>
              <a:rPr lang="en-US" altLang="ko-KR" sz="4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:53</a:t>
            </a:r>
            <a:r>
              <a:rPr lang="ko-KR" altLang="en-US" sz="4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r>
              <a:rPr lang="en-US" altLang="ko-KR" sz="4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15</a:t>
            </a:r>
            <a:r>
              <a:rPr lang="ko-KR" altLang="en-US" sz="4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색상</a:t>
            </a:r>
            <a:r>
              <a:rPr lang="en-US" altLang="ko-KR" sz="4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lang="ko-KR" altLang="en-US" sz="4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흰색 </a:t>
            </a:r>
            <a:r>
              <a:rPr lang="ko-KR" altLang="en-US" sz="4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실중량</a:t>
            </a:r>
            <a:r>
              <a:rPr lang="en-US" altLang="ko-KR" sz="4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(KG):50g</a:t>
            </a:r>
            <a:endParaRPr sz="4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0" name="Google Shape;886;g279b9a0a9a7_0_2370">
            <a:extLst>
              <a:ext uri="{FF2B5EF4-FFF2-40B4-BE49-F238E27FC236}">
                <a16:creationId xmlns:a16="http://schemas.microsoft.com/office/drawing/2014/main" id="{90CF41AB-E58F-6D00-A1F5-5A86BCDDADBB}"/>
              </a:ext>
            </a:extLst>
          </p:cNvPr>
          <p:cNvSpPr/>
          <p:nvPr/>
        </p:nvSpPr>
        <p:spPr>
          <a:xfrm>
            <a:off x="3087818" y="6188456"/>
            <a:ext cx="226896" cy="142761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지정</a:t>
            </a:r>
            <a:endParaRPr sz="5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1" name="Google Shape;886;g279b9a0a9a7_0_2370">
            <a:extLst>
              <a:ext uri="{FF2B5EF4-FFF2-40B4-BE49-F238E27FC236}">
                <a16:creationId xmlns:a16="http://schemas.microsoft.com/office/drawing/2014/main" id="{10613EF2-68B6-460F-CAD6-32B0D760C939}"/>
              </a:ext>
            </a:extLst>
          </p:cNvPr>
          <p:cNvSpPr/>
          <p:nvPr/>
        </p:nvSpPr>
        <p:spPr>
          <a:xfrm>
            <a:off x="3326274" y="6188456"/>
            <a:ext cx="226896" cy="142761"/>
          </a:xfrm>
          <a:prstGeom prst="roundRect">
            <a:avLst>
              <a:gd name="adj" fmla="val 16667"/>
            </a:avLst>
          </a:prstGeom>
          <a:solidFill>
            <a:srgbClr val="00796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물류</a:t>
            </a:r>
            <a:endParaRPr sz="5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2" name="Google Shape;186;g2f089ade0c6_0_19">
            <a:extLst>
              <a:ext uri="{FF2B5EF4-FFF2-40B4-BE49-F238E27FC236}">
                <a16:creationId xmlns:a16="http://schemas.microsoft.com/office/drawing/2014/main" id="{E220901B-6E40-34BE-B64B-2A952D8D703A}"/>
              </a:ext>
            </a:extLst>
          </p:cNvPr>
          <p:cNvSpPr txBox="1"/>
          <p:nvPr/>
        </p:nvSpPr>
        <p:spPr>
          <a:xfrm>
            <a:off x="3052448" y="6358241"/>
            <a:ext cx="1248090" cy="372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RF </a:t>
            </a:r>
            <a:r>
              <a:rPr lang="ko-KR" altLang="en-US" sz="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중계기 공동 </a:t>
            </a:r>
            <a:r>
              <a:rPr lang="ko-KR" altLang="en-US" sz="6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전원함</a:t>
            </a:r>
            <a:r>
              <a:rPr lang="en-US" altLang="ko-KR" sz="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(3</a:t>
            </a:r>
            <a:r>
              <a:rPr lang="ko-KR" altLang="en-US" sz="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사통합용</a:t>
            </a:r>
            <a:r>
              <a:rPr lang="en-US" altLang="ko-KR" sz="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en-US" sz="6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W:280 D:130 H:190 </a:t>
            </a:r>
            <a:r>
              <a:rPr lang="ko-KR" altLang="en-US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재질</a:t>
            </a:r>
            <a:r>
              <a:rPr lang="en-US" altLang="ko-KR" sz="4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:ABS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4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W:280 D:130 H:190</a:t>
            </a:r>
            <a:endParaRPr sz="4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3" name="Google Shape;186;g2f089ade0c6_0_19">
            <a:extLst>
              <a:ext uri="{FF2B5EF4-FFF2-40B4-BE49-F238E27FC236}">
                <a16:creationId xmlns:a16="http://schemas.microsoft.com/office/drawing/2014/main" id="{95F3F365-B677-F5D8-CAFE-F6203A721BD1}"/>
              </a:ext>
            </a:extLst>
          </p:cNvPr>
          <p:cNvSpPr txBox="1"/>
          <p:nvPr/>
        </p:nvSpPr>
        <p:spPr>
          <a:xfrm>
            <a:off x="4369393" y="6358241"/>
            <a:ext cx="1194800" cy="372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배관일체형전원케이블</a:t>
            </a:r>
            <a:r>
              <a:rPr lang="en-US" altLang="ko-KR" sz="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지상용</a:t>
            </a:r>
            <a:r>
              <a:rPr lang="en-US" altLang="ko-KR" sz="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en-US" sz="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F-CV 10SQX3C-0.6/1KV </a:t>
            </a:r>
            <a:r>
              <a:rPr lang="ko-KR" altLang="en-US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크기</a:t>
            </a:r>
            <a:r>
              <a:rPr lang="en-US" altLang="ko-KR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lang="ko-KR" altLang="en-US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도체사이즈 </a:t>
            </a:r>
            <a:r>
              <a:rPr lang="en-US" altLang="ko-KR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4.05mm</a:t>
            </a:r>
            <a:endParaRPr sz="4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4" name="Google Shape;886;g279b9a0a9a7_0_2370">
            <a:extLst>
              <a:ext uri="{FF2B5EF4-FFF2-40B4-BE49-F238E27FC236}">
                <a16:creationId xmlns:a16="http://schemas.microsoft.com/office/drawing/2014/main" id="{DCB04486-7D73-C7BD-01DE-EB6899492F4B}"/>
              </a:ext>
            </a:extLst>
          </p:cNvPr>
          <p:cNvSpPr/>
          <p:nvPr/>
        </p:nvSpPr>
        <p:spPr>
          <a:xfrm>
            <a:off x="4402198" y="6188456"/>
            <a:ext cx="226896" cy="142761"/>
          </a:xfrm>
          <a:prstGeom prst="roundRect">
            <a:avLst>
              <a:gd name="adj" fmla="val 16667"/>
            </a:avLst>
          </a:prstGeom>
          <a:solidFill>
            <a:srgbClr val="00329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</a:t>
            </a:r>
            <a:endParaRPr sz="5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5" name="Google Shape;186;g2f089ade0c6_0_19">
            <a:extLst>
              <a:ext uri="{FF2B5EF4-FFF2-40B4-BE49-F238E27FC236}">
                <a16:creationId xmlns:a16="http://schemas.microsoft.com/office/drawing/2014/main" id="{A605DB6D-2F17-0214-32CE-668EE3FBCCB0}"/>
              </a:ext>
            </a:extLst>
          </p:cNvPr>
          <p:cNvSpPr txBox="1"/>
          <p:nvPr/>
        </p:nvSpPr>
        <p:spPr>
          <a:xfrm>
            <a:off x="5699145" y="6358241"/>
            <a:ext cx="1194800" cy="268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S-MUX</a:t>
            </a:r>
            <a:r>
              <a:rPr lang="ko-KR" altLang="en-US" sz="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 </a:t>
            </a:r>
            <a:r>
              <a:rPr lang="ko-KR" altLang="en-US" sz="6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취부대</a:t>
            </a:r>
            <a:endParaRPr lang="en-US" sz="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L:190 * W:410 * H:20</a:t>
            </a:r>
            <a:endParaRPr sz="4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6" name="Google Shape;186;g2f089ade0c6_0_19">
            <a:extLst>
              <a:ext uri="{FF2B5EF4-FFF2-40B4-BE49-F238E27FC236}">
                <a16:creationId xmlns:a16="http://schemas.microsoft.com/office/drawing/2014/main" id="{3B967DD4-8540-C45B-6AB6-EDA3173DB7D6}"/>
              </a:ext>
            </a:extLst>
          </p:cNvPr>
          <p:cNvSpPr txBox="1"/>
          <p:nvPr/>
        </p:nvSpPr>
        <p:spPr>
          <a:xfrm>
            <a:off x="6522243" y="4739399"/>
            <a:ext cx="371173" cy="165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u="sng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더보기</a:t>
            </a:r>
            <a:endParaRPr sz="600" b="1" i="0" u="sng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86" name="그룹 1085">
            <a:extLst>
              <a:ext uri="{FF2B5EF4-FFF2-40B4-BE49-F238E27FC236}">
                <a16:creationId xmlns:a16="http://schemas.microsoft.com/office/drawing/2014/main" id="{886AD9E7-83D3-E57D-DFAB-A8ECB7F3606F}"/>
              </a:ext>
            </a:extLst>
          </p:cNvPr>
          <p:cNvGrpSpPr/>
          <p:nvPr/>
        </p:nvGrpSpPr>
        <p:grpSpPr>
          <a:xfrm>
            <a:off x="6765367" y="3331412"/>
            <a:ext cx="270386" cy="261190"/>
            <a:chOff x="6765367" y="3331412"/>
            <a:chExt cx="270386" cy="261190"/>
          </a:xfrm>
        </p:grpSpPr>
        <p:sp>
          <p:nvSpPr>
            <p:cNvPr id="1085" name="타원 1084">
              <a:extLst>
                <a:ext uri="{FF2B5EF4-FFF2-40B4-BE49-F238E27FC236}">
                  <a16:creationId xmlns:a16="http://schemas.microsoft.com/office/drawing/2014/main" id="{CE64E9A8-6C1D-0AD8-83DF-6CA8DD1AF7D2}"/>
                </a:ext>
              </a:extLst>
            </p:cNvPr>
            <p:cNvSpPr/>
            <p:nvPr/>
          </p:nvSpPr>
          <p:spPr>
            <a:xfrm>
              <a:off x="6765367" y="3331412"/>
              <a:ext cx="256098" cy="25609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12700" dist="12700" dir="2700000" sx="102000" sy="102000" algn="ctr" rotWithShape="0">
                <a:schemeClr val="bg1">
                  <a:lumMod val="8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ko-KR" altLang="en-US" sz="6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0404820B-C553-A9DD-01F3-1A3C474ADB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9655" y="3336504"/>
              <a:ext cx="256098" cy="2560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87" name="그룹 1086">
            <a:extLst>
              <a:ext uri="{FF2B5EF4-FFF2-40B4-BE49-F238E27FC236}">
                <a16:creationId xmlns:a16="http://schemas.microsoft.com/office/drawing/2014/main" id="{ED8B3F1E-BC4D-A250-CCBC-8722A4A42492}"/>
              </a:ext>
            </a:extLst>
          </p:cNvPr>
          <p:cNvGrpSpPr/>
          <p:nvPr/>
        </p:nvGrpSpPr>
        <p:grpSpPr>
          <a:xfrm rot="10800000">
            <a:off x="259105" y="3331412"/>
            <a:ext cx="270386" cy="261190"/>
            <a:chOff x="6765367" y="3331412"/>
            <a:chExt cx="270386" cy="261190"/>
          </a:xfrm>
        </p:grpSpPr>
        <p:sp>
          <p:nvSpPr>
            <p:cNvPr id="2048" name="타원 2047">
              <a:extLst>
                <a:ext uri="{FF2B5EF4-FFF2-40B4-BE49-F238E27FC236}">
                  <a16:creationId xmlns:a16="http://schemas.microsoft.com/office/drawing/2014/main" id="{D952A950-AD7A-8B6C-3690-D69F95EC1FC5}"/>
                </a:ext>
              </a:extLst>
            </p:cNvPr>
            <p:cNvSpPr/>
            <p:nvPr/>
          </p:nvSpPr>
          <p:spPr>
            <a:xfrm>
              <a:off x="6765367" y="3331412"/>
              <a:ext cx="256098" cy="25609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12700" dist="12700" dir="2700000" sx="102000" sy="102000" algn="ctr" rotWithShape="0">
                <a:schemeClr val="bg1">
                  <a:lumMod val="8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ko-KR" altLang="en-US" sz="6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pic>
          <p:nvPicPr>
            <p:cNvPr id="2049" name="Picture 4">
              <a:extLst>
                <a:ext uri="{FF2B5EF4-FFF2-40B4-BE49-F238E27FC236}">
                  <a16:creationId xmlns:a16="http://schemas.microsoft.com/office/drawing/2014/main" id="{FAC7888D-60B2-5E9E-3691-D4E16BFBA7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9655" y="3336504"/>
              <a:ext cx="256098" cy="2560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1" name="그림 2050">
            <a:extLst>
              <a:ext uri="{FF2B5EF4-FFF2-40B4-BE49-F238E27FC236}">
                <a16:creationId xmlns:a16="http://schemas.microsoft.com/office/drawing/2014/main" id="{437F24BF-1E5E-3341-52DB-19547649DB5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4338" y="5183340"/>
            <a:ext cx="1161135" cy="751323"/>
          </a:xfrm>
          <a:prstGeom prst="rect">
            <a:avLst/>
          </a:prstGeom>
        </p:spPr>
      </p:pic>
      <p:grpSp>
        <p:nvGrpSpPr>
          <p:cNvPr id="2053" name="그룹 2052">
            <a:extLst>
              <a:ext uri="{FF2B5EF4-FFF2-40B4-BE49-F238E27FC236}">
                <a16:creationId xmlns:a16="http://schemas.microsoft.com/office/drawing/2014/main" id="{2D335D45-1508-A8F1-63BD-BADAFD579714}"/>
              </a:ext>
            </a:extLst>
          </p:cNvPr>
          <p:cNvGrpSpPr/>
          <p:nvPr/>
        </p:nvGrpSpPr>
        <p:grpSpPr>
          <a:xfrm rot="10800000">
            <a:off x="259105" y="5463491"/>
            <a:ext cx="270386" cy="261190"/>
            <a:chOff x="6765367" y="3331412"/>
            <a:chExt cx="270386" cy="261190"/>
          </a:xfrm>
        </p:grpSpPr>
        <p:sp>
          <p:nvSpPr>
            <p:cNvPr id="2054" name="타원 2053">
              <a:extLst>
                <a:ext uri="{FF2B5EF4-FFF2-40B4-BE49-F238E27FC236}">
                  <a16:creationId xmlns:a16="http://schemas.microsoft.com/office/drawing/2014/main" id="{91B0CAB9-D593-B5D7-7DA4-AF6ABE11507C}"/>
                </a:ext>
              </a:extLst>
            </p:cNvPr>
            <p:cNvSpPr/>
            <p:nvPr/>
          </p:nvSpPr>
          <p:spPr>
            <a:xfrm>
              <a:off x="6765367" y="3331412"/>
              <a:ext cx="256098" cy="25609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12700" dist="12700" dir="2700000" sx="102000" sy="102000" algn="ctr" rotWithShape="0">
                <a:schemeClr val="bg1">
                  <a:lumMod val="8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ko-KR" altLang="en-US" sz="6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pic>
          <p:nvPicPr>
            <p:cNvPr id="2055" name="Picture 4">
              <a:extLst>
                <a:ext uri="{FF2B5EF4-FFF2-40B4-BE49-F238E27FC236}">
                  <a16:creationId xmlns:a16="http://schemas.microsoft.com/office/drawing/2014/main" id="{C537035A-25D0-2253-9130-C1C7C33FF3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9655" y="3336504"/>
              <a:ext cx="256098" cy="2560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56" name="그룹 2055">
            <a:extLst>
              <a:ext uri="{FF2B5EF4-FFF2-40B4-BE49-F238E27FC236}">
                <a16:creationId xmlns:a16="http://schemas.microsoft.com/office/drawing/2014/main" id="{48D91462-03B6-E652-734A-4E29395F60BF}"/>
              </a:ext>
            </a:extLst>
          </p:cNvPr>
          <p:cNvGrpSpPr/>
          <p:nvPr/>
        </p:nvGrpSpPr>
        <p:grpSpPr>
          <a:xfrm>
            <a:off x="6765367" y="5459649"/>
            <a:ext cx="270386" cy="261190"/>
            <a:chOff x="6765367" y="3331412"/>
            <a:chExt cx="270386" cy="261190"/>
          </a:xfrm>
        </p:grpSpPr>
        <p:sp>
          <p:nvSpPr>
            <p:cNvPr id="2057" name="타원 2056">
              <a:extLst>
                <a:ext uri="{FF2B5EF4-FFF2-40B4-BE49-F238E27FC236}">
                  <a16:creationId xmlns:a16="http://schemas.microsoft.com/office/drawing/2014/main" id="{A19AE107-0224-B884-2508-7D62E21EFDCE}"/>
                </a:ext>
              </a:extLst>
            </p:cNvPr>
            <p:cNvSpPr/>
            <p:nvPr/>
          </p:nvSpPr>
          <p:spPr>
            <a:xfrm>
              <a:off x="6765367" y="3331412"/>
              <a:ext cx="256098" cy="25609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12700" dist="12700" dir="2700000" sx="102000" sy="102000" algn="ctr" rotWithShape="0">
                <a:schemeClr val="bg1">
                  <a:lumMod val="8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ko-KR" altLang="en-US" sz="6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pic>
          <p:nvPicPr>
            <p:cNvPr id="2058" name="Picture 4">
              <a:extLst>
                <a:ext uri="{FF2B5EF4-FFF2-40B4-BE49-F238E27FC236}">
                  <a16:creationId xmlns:a16="http://schemas.microsoft.com/office/drawing/2014/main" id="{DF38CF69-BDD2-AEA4-89AA-6FD178BF6D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9655" y="3336504"/>
              <a:ext cx="256098" cy="2560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9" name="그림 2058">
            <a:extLst>
              <a:ext uri="{FF2B5EF4-FFF2-40B4-BE49-F238E27FC236}">
                <a16:creationId xmlns:a16="http://schemas.microsoft.com/office/drawing/2014/main" id="{7B47E925-88F4-998A-3273-70E66BE6267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54809" y="5270120"/>
            <a:ext cx="1146369" cy="597576"/>
          </a:xfrm>
          <a:prstGeom prst="rect">
            <a:avLst/>
          </a:prstGeom>
        </p:spPr>
      </p:pic>
      <p:pic>
        <p:nvPicPr>
          <p:cNvPr id="2060" name="그림 2059">
            <a:extLst>
              <a:ext uri="{FF2B5EF4-FFF2-40B4-BE49-F238E27FC236}">
                <a16:creationId xmlns:a16="http://schemas.microsoft.com/office/drawing/2014/main" id="{6A8AB3A3-2E8E-B6B9-800D-CB713CC3183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77885" y="5183340"/>
            <a:ext cx="1157084" cy="775492"/>
          </a:xfrm>
          <a:prstGeom prst="rect">
            <a:avLst/>
          </a:prstGeom>
        </p:spPr>
      </p:pic>
      <p:pic>
        <p:nvPicPr>
          <p:cNvPr id="2061" name="그림 2060">
            <a:extLst>
              <a:ext uri="{FF2B5EF4-FFF2-40B4-BE49-F238E27FC236}">
                <a16:creationId xmlns:a16="http://schemas.microsoft.com/office/drawing/2014/main" id="{5CDE9068-3AD3-62A1-A236-D086876411D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12139" y="5235152"/>
            <a:ext cx="1148915" cy="770017"/>
          </a:xfrm>
          <a:prstGeom prst="rect">
            <a:avLst/>
          </a:prstGeom>
        </p:spPr>
      </p:pic>
      <p:pic>
        <p:nvPicPr>
          <p:cNvPr id="2062" name="그림 2061">
            <a:extLst>
              <a:ext uri="{FF2B5EF4-FFF2-40B4-BE49-F238E27FC236}">
                <a16:creationId xmlns:a16="http://schemas.microsoft.com/office/drawing/2014/main" id="{4F8A4FB9-610E-8A87-54C1-B37BD991BF6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69390" y="5006498"/>
            <a:ext cx="901848" cy="11423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639348-7D84-BAFA-8828-B91C4CBFF6EA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메인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A60EAE-C12E-6616-8AC1-67FC337D4875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</a:t>
            </a:r>
          </a:p>
        </p:txBody>
      </p:sp>
      <p:sp>
        <p:nvSpPr>
          <p:cNvPr id="10" name="Google Shape;1699;g2fb18904de5_2_107">
            <a:extLst>
              <a:ext uri="{FF2B5EF4-FFF2-40B4-BE49-F238E27FC236}">
                <a16:creationId xmlns:a16="http://schemas.microsoft.com/office/drawing/2014/main" id="{7D9E6ECA-EF78-BC1B-7B70-07A0746A7E06}"/>
              </a:ext>
            </a:extLst>
          </p:cNvPr>
          <p:cNvSpPr/>
          <p:nvPr/>
        </p:nvSpPr>
        <p:spPr>
          <a:xfrm>
            <a:off x="1701497" y="63515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699;g2fb18904de5_2_107">
            <a:extLst>
              <a:ext uri="{FF2B5EF4-FFF2-40B4-BE49-F238E27FC236}">
                <a16:creationId xmlns:a16="http://schemas.microsoft.com/office/drawing/2014/main" id="{FD73AA07-017E-B1D6-2F86-2B7A090692C3}"/>
              </a:ext>
            </a:extLst>
          </p:cNvPr>
          <p:cNvSpPr/>
          <p:nvPr/>
        </p:nvSpPr>
        <p:spPr>
          <a:xfrm>
            <a:off x="3893147" y="259592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699;g2fb18904de5_2_107">
            <a:extLst>
              <a:ext uri="{FF2B5EF4-FFF2-40B4-BE49-F238E27FC236}">
                <a16:creationId xmlns:a16="http://schemas.microsoft.com/office/drawing/2014/main" id="{7939DDC7-A204-E452-5FF9-6B63B3462710}"/>
              </a:ext>
            </a:extLst>
          </p:cNvPr>
          <p:cNvSpPr/>
          <p:nvPr/>
        </p:nvSpPr>
        <p:spPr>
          <a:xfrm>
            <a:off x="3893147" y="473550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55FE2CF-F0A9-6A6C-6FED-87A93868AA40}"/>
              </a:ext>
            </a:extLst>
          </p:cNvPr>
          <p:cNvSpPr/>
          <p:nvPr/>
        </p:nvSpPr>
        <p:spPr>
          <a:xfrm>
            <a:off x="390215" y="2880622"/>
            <a:ext cx="1207080" cy="1681944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Google Shape;1699;g2fb18904de5_2_107">
            <a:extLst>
              <a:ext uri="{FF2B5EF4-FFF2-40B4-BE49-F238E27FC236}">
                <a16:creationId xmlns:a16="http://schemas.microsoft.com/office/drawing/2014/main" id="{C6E83EF1-B5F1-40A8-F8C8-EA35BC75B4CF}"/>
              </a:ext>
            </a:extLst>
          </p:cNvPr>
          <p:cNvSpPr/>
          <p:nvPr/>
        </p:nvSpPr>
        <p:spPr>
          <a:xfrm>
            <a:off x="268583" y="370629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26792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7B4BDC-7149-8829-4D56-4C2B1F90B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5164FB4-C63D-5012-E9B4-481EA9C5F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81205F9-62B2-6FB3-3247-615B7C912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202772"/>
              </p:ext>
            </p:extLst>
          </p:nvPr>
        </p:nvGraphicFramePr>
        <p:xfrm>
          <a:off x="7858125" y="426720"/>
          <a:ext cx="2047875" cy="372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추천상품 화면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추천상품 목록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 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관심상품 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선택한 상품 관심상품에 등록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상세정의는 </a:t>
                      </a:r>
                      <a:r>
                        <a:rPr lang="ko-KR" altLang="en-US" sz="60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화면설계 참조</a:t>
                      </a:r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담기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선택한 상품 장바구니 담기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옵션상품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추가상품 포함 일괄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추가시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얼럿호출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옵션상품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추가상품은 일괄추가 할 수 없습니다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상세정의는 </a:t>
                      </a:r>
                      <a:r>
                        <a:rPr lang="ko-KR" altLang="en-US" sz="60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화면설계 참조</a:t>
                      </a:r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5" name="Google Shape;186;g2f089ade0c6_0_19">
            <a:extLst>
              <a:ext uri="{FF2B5EF4-FFF2-40B4-BE49-F238E27FC236}">
                <a16:creationId xmlns:a16="http://schemas.microsoft.com/office/drawing/2014/main" id="{FF0312D6-8870-267D-5060-C2058BF65486}"/>
              </a:ext>
            </a:extLst>
          </p:cNvPr>
          <p:cNvSpPr txBox="1"/>
          <p:nvPr/>
        </p:nvSpPr>
        <p:spPr>
          <a:xfrm>
            <a:off x="382031" y="603657"/>
            <a:ext cx="951469" cy="226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추천</a:t>
            </a: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상품</a:t>
            </a:r>
            <a:endParaRPr sz="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ED92A9-0DB0-B47D-BAD3-E70F7157F165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추천상품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F6592B-0E1C-2175-D7BB-47F0C5B98651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추천상품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6492A62A-9567-227E-A3EE-55D061E375B2}"/>
              </a:ext>
            </a:extLst>
          </p:cNvPr>
          <p:cNvGraphicFramePr>
            <a:graphicFrameLocks noGrp="1"/>
          </p:cNvGraphicFramePr>
          <p:nvPr/>
        </p:nvGraphicFramePr>
        <p:xfrm>
          <a:off x="382032" y="1129442"/>
          <a:ext cx="7285693" cy="53007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653">
                  <a:extLst>
                    <a:ext uri="{9D8B030D-6E8A-4147-A177-3AD203B41FA5}">
                      <a16:colId xmlns:a16="http://schemas.microsoft.com/office/drawing/2014/main" val="2024702845"/>
                    </a:ext>
                  </a:extLst>
                </a:gridCol>
                <a:gridCol w="137181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2646138">
                  <a:extLst>
                    <a:ext uri="{9D8B030D-6E8A-4147-A177-3AD203B41FA5}">
                      <a16:colId xmlns:a16="http://schemas.microsoft.com/office/drawing/2014/main" val="926543327"/>
                    </a:ext>
                  </a:extLst>
                </a:gridCol>
                <a:gridCol w="1543763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1419325">
                  <a:extLst>
                    <a:ext uri="{9D8B030D-6E8A-4147-A177-3AD203B41FA5}">
                      <a16:colId xmlns:a16="http://schemas.microsoft.com/office/drawing/2014/main" val="3891365827"/>
                    </a:ext>
                  </a:extLst>
                </a:gridCol>
              </a:tblGrid>
              <a:tr h="26441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상품정보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주문정보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381901"/>
                  </a:ext>
                </a:extLst>
              </a:tr>
              <a:tr h="81794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220V </a:t>
                      </a: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전용 </a:t>
                      </a:r>
                      <a:r>
                        <a:rPr lang="en-US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AC</a:t>
                      </a: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파워 </a:t>
                      </a:r>
                      <a:r>
                        <a:rPr lang="ko-KR" altLang="en-US" sz="700" b="1" u="sng" dirty="0">
                          <a:solidFill>
                            <a:srgbClr val="E356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연장</a:t>
                      </a: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케이블</a:t>
                      </a:r>
                      <a:endParaRPr lang="ko-KR" altLang="en-US" sz="700" b="1" i="0" u="sng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220V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전용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AC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파워 연장 케이블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CAP Code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2M : 101325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공급가     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81794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700" b="1" u="sng" dirty="0">
                          <a:solidFill>
                            <a:srgbClr val="E356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연장</a:t>
                      </a: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케이블</a:t>
                      </a:r>
                      <a:endParaRPr lang="ko-KR" altLang="en-US" sz="700" b="1" i="0" u="sng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220V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전용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AC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파워 연장 케이블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CAP Code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2M : 101325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공급가     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  <a:tr h="101779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절연외피</a:t>
                      </a:r>
                      <a:r>
                        <a:rPr kumimoji="0" lang="ko-KR" altLang="en-US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장갑</a:t>
                      </a:r>
                      <a:r>
                        <a:rPr kumimoji="0" lang="en-US" altLang="ko-KR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kumimoji="0" lang="ko-KR" altLang="en-US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산양장갑</a:t>
                      </a:r>
                      <a:r>
                        <a:rPr kumimoji="0" lang="en-US" altLang="ko-KR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kumimoji="0" lang="ko-KR" altLang="en-US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단목형</a:t>
                      </a:r>
                      <a:r>
                        <a:rPr kumimoji="0" lang="en-US" altLang="ko-KR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코레카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25cm, 500v, 1000v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 가능 절연장갑 겉에다 끼는 장갑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코레카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조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2415059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공급가      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재고수량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8159350"/>
                  </a:ext>
                </a:extLst>
              </a:tr>
              <a:tr h="100330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BC-MUX</a:t>
                      </a:r>
                      <a:r>
                        <a:rPr kumimoji="0" lang="ko-KR" altLang="en-US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용 </a:t>
                      </a:r>
                      <a:r>
                        <a:rPr kumimoji="0" lang="ko-KR" altLang="en-US" sz="700" b="1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광탭</a:t>
                      </a:r>
                      <a:endParaRPr kumimoji="0" lang="en-US" altLang="ko-KR" sz="700" b="1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조가선취부형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48C, (MUX 1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 장착용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누리폰즈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공급가      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재고수량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구매수량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6615988"/>
                  </a:ext>
                </a:extLst>
              </a:tr>
              <a:tr h="113030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광케이블</a:t>
                      </a:r>
                      <a:endParaRPr kumimoji="0" lang="en-US" altLang="ko-KR" sz="700" b="1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관로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kumimoji="0" lang="en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OFC-12C-A-LWPF (SKB)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                              </a:t>
                      </a:r>
                      <a:endParaRPr kumimoji="0" lang="en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코레카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14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2415059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특이사항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 </a:t>
                      </a:r>
                      <a:r>
                        <a:rPr lang="ko-KR" altLang="en-US" sz="600" b="1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구매시</a:t>
                      </a:r>
                      <a:r>
                        <a:rPr lang="ko-KR" altLang="en-US" sz="600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특이사항이 있습니다</a:t>
                      </a:r>
                      <a:r>
                        <a:rPr lang="en-US" altLang="ko-KR" sz="600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공급가      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재고수량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269699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B4DBC59D-A5C2-C784-1B17-F06B3825607F}"/>
              </a:ext>
            </a:extLst>
          </p:cNvPr>
          <p:cNvGraphicFramePr>
            <a:graphicFrameLocks noGrp="1"/>
          </p:cNvGraphicFramePr>
          <p:nvPr/>
        </p:nvGraphicFramePr>
        <p:xfrm>
          <a:off x="4728249" y="5214535"/>
          <a:ext cx="1352550" cy="114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89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48656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에스씨엘네트웍스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강원전자 주식회사</a:t>
                      </a: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8159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66159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강원전자 주식회사</a:t>
                      </a: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30961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누리폰즈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80143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코레카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5281255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58749A3-F376-5F35-6674-6B6B8E58865A}"/>
              </a:ext>
            </a:extLst>
          </p:cNvPr>
          <p:cNvGraphicFramePr>
            <a:graphicFrameLocks noGrp="1"/>
          </p:cNvGraphicFramePr>
          <p:nvPr/>
        </p:nvGraphicFramePr>
        <p:xfrm>
          <a:off x="4728249" y="1779815"/>
          <a:ext cx="1352550" cy="32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89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48656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오케이플라자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</a:tbl>
          </a:graphicData>
        </a:graphic>
      </p:graphicFrame>
      <p:pic>
        <p:nvPicPr>
          <p:cNvPr id="18" name="Google Shape;1642;g27fc35ecc8f_0_48">
            <a:extLst>
              <a:ext uri="{FF2B5EF4-FFF2-40B4-BE49-F238E27FC236}">
                <a16:creationId xmlns:a16="http://schemas.microsoft.com/office/drawing/2014/main" id="{B9493BC3-85FC-BD5A-9969-F10AAF562DA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74303" y="3508475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1636;g27fc35ecc8f_0_48">
            <a:extLst>
              <a:ext uri="{FF2B5EF4-FFF2-40B4-BE49-F238E27FC236}">
                <a16:creationId xmlns:a16="http://schemas.microsoft.com/office/drawing/2014/main" id="{63D9D95A-E5C5-368A-4996-29634E8A22A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6666" y="1451178"/>
            <a:ext cx="857885" cy="8578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" name="Google Shape;1637;g27fc35ecc8f_0_48">
            <a:extLst>
              <a:ext uri="{FF2B5EF4-FFF2-40B4-BE49-F238E27FC236}">
                <a16:creationId xmlns:a16="http://schemas.microsoft.com/office/drawing/2014/main" id="{6D75D9FE-4390-389C-C8EC-22AFAF10C34A}"/>
              </a:ext>
            </a:extLst>
          </p:cNvPr>
          <p:cNvGrpSpPr/>
          <p:nvPr/>
        </p:nvGrpSpPr>
        <p:grpSpPr>
          <a:xfrm>
            <a:off x="827978" y="1478178"/>
            <a:ext cx="602726" cy="117000"/>
            <a:chOff x="2628000" y="4050000"/>
            <a:chExt cx="1044000" cy="180000"/>
          </a:xfrm>
        </p:grpSpPr>
        <p:sp>
          <p:nvSpPr>
            <p:cNvPr id="23" name="Google Shape;1638;g27fc35ecc8f_0_48">
              <a:extLst>
                <a:ext uri="{FF2B5EF4-FFF2-40B4-BE49-F238E27FC236}">
                  <a16:creationId xmlns:a16="http://schemas.microsoft.com/office/drawing/2014/main" id="{4E1D9212-ACC6-A67D-92B6-2F819FBD5AE9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4035D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안전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" name="Google Shape;1639;g27fc35ecc8f_0_48">
              <a:extLst>
                <a:ext uri="{FF2B5EF4-FFF2-40B4-BE49-F238E27FC236}">
                  <a16:creationId xmlns:a16="http://schemas.microsoft.com/office/drawing/2014/main" id="{7FE7CD75-5A97-00EF-D6D6-35D89B749E3E}"/>
                </a:ext>
              </a:extLst>
            </p:cNvPr>
            <p:cNvSpPr/>
            <p:nvPr/>
          </p:nvSpPr>
          <p:spPr>
            <a:xfrm>
              <a:off x="298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F2335E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옵션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" name="Google Shape;1640;g27fc35ecc8f_0_48">
              <a:extLst>
                <a:ext uri="{FF2B5EF4-FFF2-40B4-BE49-F238E27FC236}">
                  <a16:creationId xmlns:a16="http://schemas.microsoft.com/office/drawing/2014/main" id="{4A5459A8-0DF3-760C-1E6D-6EF31ECF7F11}"/>
                </a:ext>
              </a:extLst>
            </p:cNvPr>
            <p:cNvSpPr/>
            <p:nvPr/>
          </p:nvSpPr>
          <p:spPr>
            <a:xfrm>
              <a:off x="334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EE4024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물류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30" name="Picture 4">
            <a:extLst>
              <a:ext uri="{FF2B5EF4-FFF2-40B4-BE49-F238E27FC236}">
                <a16:creationId xmlns:a16="http://schemas.microsoft.com/office/drawing/2014/main" id="{7ACE41A0-0D3E-5361-9CC1-A2D1C146D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766012" y="1799998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Google Shape;312;g2f2558950df_0_15">
            <a:extLst>
              <a:ext uri="{FF2B5EF4-FFF2-40B4-BE49-F238E27FC236}">
                <a16:creationId xmlns:a16="http://schemas.microsoft.com/office/drawing/2014/main" id="{41A685FB-83E6-71F4-5AD2-377FB85F4A33}"/>
              </a:ext>
            </a:extLst>
          </p:cNvPr>
          <p:cNvSpPr/>
          <p:nvPr/>
        </p:nvSpPr>
        <p:spPr>
          <a:xfrm>
            <a:off x="6316083" y="2100509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313;g2f2558950df_0_15">
            <a:extLst>
              <a:ext uri="{FF2B5EF4-FFF2-40B4-BE49-F238E27FC236}">
                <a16:creationId xmlns:a16="http://schemas.microsoft.com/office/drawing/2014/main" id="{B6A179D3-88B3-95F4-0993-1A35C9B3BE49}"/>
              </a:ext>
            </a:extLst>
          </p:cNvPr>
          <p:cNvSpPr/>
          <p:nvPr/>
        </p:nvSpPr>
        <p:spPr>
          <a:xfrm>
            <a:off x="6970992" y="2100509"/>
            <a:ext cx="590400" cy="198735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en-US" altLang="ko-KR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1747;g2fb18904de5_2_107">
            <a:extLst>
              <a:ext uri="{FF2B5EF4-FFF2-40B4-BE49-F238E27FC236}">
                <a16:creationId xmlns:a16="http://schemas.microsoft.com/office/drawing/2014/main" id="{58BF4E13-FCEC-9C5C-E3E4-DBE528B65AAC}"/>
              </a:ext>
            </a:extLst>
          </p:cNvPr>
          <p:cNvSpPr/>
          <p:nvPr/>
        </p:nvSpPr>
        <p:spPr>
          <a:xfrm>
            <a:off x="6801196" y="1902663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1747;g2fb18904de5_2_107">
            <a:extLst>
              <a:ext uri="{FF2B5EF4-FFF2-40B4-BE49-F238E27FC236}">
                <a16:creationId xmlns:a16="http://schemas.microsoft.com/office/drawing/2014/main" id="{F0F8B19E-FF1F-A773-A94D-6F8EB0305ABF}"/>
              </a:ext>
            </a:extLst>
          </p:cNvPr>
          <p:cNvSpPr/>
          <p:nvPr/>
        </p:nvSpPr>
        <p:spPr>
          <a:xfrm>
            <a:off x="6796434" y="1726495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9,979 </a:t>
            </a: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1747;g2fb18904de5_2_107">
            <a:extLst>
              <a:ext uri="{FF2B5EF4-FFF2-40B4-BE49-F238E27FC236}">
                <a16:creationId xmlns:a16="http://schemas.microsoft.com/office/drawing/2014/main" id="{B0D0426F-0BC7-7AF5-EE11-86B7840718B9}"/>
              </a:ext>
            </a:extLst>
          </p:cNvPr>
          <p:cNvSpPr/>
          <p:nvPr/>
        </p:nvSpPr>
        <p:spPr>
          <a:xfrm>
            <a:off x="6801196" y="1545989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4,737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9" name="Google Shape;1643;g27fc35ecc8f_0_48">
            <a:extLst>
              <a:ext uri="{FF2B5EF4-FFF2-40B4-BE49-F238E27FC236}">
                <a16:creationId xmlns:a16="http://schemas.microsoft.com/office/drawing/2014/main" id="{888DB312-22B2-B9CD-7350-D39B59C241C4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15442" b="21790"/>
          <a:stretch/>
        </p:blipFill>
        <p:spPr>
          <a:xfrm>
            <a:off x="976666" y="2409411"/>
            <a:ext cx="720000" cy="83300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2C89CB55-46D5-5799-89A0-7667F48C29F8}"/>
              </a:ext>
            </a:extLst>
          </p:cNvPr>
          <p:cNvGraphicFramePr>
            <a:graphicFrameLocks noGrp="1"/>
          </p:cNvGraphicFramePr>
          <p:nvPr/>
        </p:nvGraphicFramePr>
        <p:xfrm>
          <a:off x="4702957" y="2580348"/>
          <a:ext cx="1352550" cy="49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89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48656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에스씨엘네트웍스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강원전자 주식회사</a:t>
                      </a: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8159350"/>
                  </a:ext>
                </a:extLst>
              </a:tr>
            </a:tbl>
          </a:graphicData>
        </a:graphic>
      </p:graphicFrame>
      <p:pic>
        <p:nvPicPr>
          <p:cNvPr id="41" name="Picture 2">
            <a:extLst>
              <a:ext uri="{FF2B5EF4-FFF2-40B4-BE49-F238E27FC236}">
                <a16:creationId xmlns:a16="http://schemas.microsoft.com/office/drawing/2014/main" id="{CA330DD9-9308-F728-371E-7F5098069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762994" y="2918313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680A6D9D-9780-715B-838E-6CE09AF4931C}"/>
              </a:ext>
            </a:extLst>
          </p:cNvPr>
          <p:cNvGraphicFramePr>
            <a:graphicFrameLocks noGrp="1"/>
          </p:cNvGraphicFramePr>
          <p:nvPr/>
        </p:nvGraphicFramePr>
        <p:xfrm>
          <a:off x="4720994" y="3413903"/>
          <a:ext cx="1352550" cy="653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89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48656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에스씨엘네트웍스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강원전자 주식회사</a:t>
                      </a: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8159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6615988"/>
                  </a:ext>
                </a:extLst>
              </a:tr>
            </a:tbl>
          </a:graphicData>
        </a:graphic>
      </p:graphicFrame>
      <p:grpSp>
        <p:nvGrpSpPr>
          <p:cNvPr id="43" name="그룹 42">
            <a:extLst>
              <a:ext uri="{FF2B5EF4-FFF2-40B4-BE49-F238E27FC236}">
                <a16:creationId xmlns:a16="http://schemas.microsoft.com/office/drawing/2014/main" id="{9F2F0E1A-3294-11D9-3533-A007843ED6CD}"/>
              </a:ext>
            </a:extLst>
          </p:cNvPr>
          <p:cNvGrpSpPr/>
          <p:nvPr/>
        </p:nvGrpSpPr>
        <p:grpSpPr>
          <a:xfrm>
            <a:off x="4758757" y="3760052"/>
            <a:ext cx="131234" cy="294123"/>
            <a:chOff x="4991100" y="3210982"/>
            <a:chExt cx="131234" cy="294123"/>
          </a:xfrm>
        </p:grpSpPr>
        <p:pic>
          <p:nvPicPr>
            <p:cNvPr id="44" name="Picture 2">
              <a:extLst>
                <a:ext uri="{FF2B5EF4-FFF2-40B4-BE49-F238E27FC236}">
                  <a16:creationId xmlns:a16="http://schemas.microsoft.com/office/drawing/2014/main" id="{99A68C0B-1B3D-B466-8F11-B517DDEA10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991100" y="3210982"/>
              <a:ext cx="131234" cy="13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2">
              <a:extLst>
                <a:ext uri="{FF2B5EF4-FFF2-40B4-BE49-F238E27FC236}">
                  <a16:creationId xmlns:a16="http://schemas.microsoft.com/office/drawing/2014/main" id="{374F1FBD-95D3-EF93-6719-3E715C5923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991100" y="3373871"/>
              <a:ext cx="131234" cy="13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1E500574-5BDA-29F3-A669-C1E28DA77E42}"/>
              </a:ext>
            </a:extLst>
          </p:cNvPr>
          <p:cNvGraphicFramePr>
            <a:graphicFrameLocks noGrp="1"/>
          </p:cNvGraphicFramePr>
          <p:nvPr/>
        </p:nvGraphicFramePr>
        <p:xfrm>
          <a:off x="4728249" y="4349182"/>
          <a:ext cx="1352550" cy="81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89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48656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에스씨엘네트웍스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강원전자 주식회사</a:t>
                      </a: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8159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66159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강원전자 주식회사</a:t>
                      </a: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3096128"/>
                  </a:ext>
                </a:extLst>
              </a:tr>
            </a:tbl>
          </a:graphicData>
        </a:graphic>
      </p:graphicFrame>
      <p:sp>
        <p:nvSpPr>
          <p:cNvPr id="47" name="Google Shape;312;g2f2558950df_0_15">
            <a:extLst>
              <a:ext uri="{FF2B5EF4-FFF2-40B4-BE49-F238E27FC236}">
                <a16:creationId xmlns:a16="http://schemas.microsoft.com/office/drawing/2014/main" id="{6DA07F86-8C2B-AE22-967A-84E9E9891F57}"/>
              </a:ext>
            </a:extLst>
          </p:cNvPr>
          <p:cNvSpPr/>
          <p:nvPr/>
        </p:nvSpPr>
        <p:spPr>
          <a:xfrm>
            <a:off x="6316083" y="3032893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313;g2f2558950df_0_15">
            <a:extLst>
              <a:ext uri="{FF2B5EF4-FFF2-40B4-BE49-F238E27FC236}">
                <a16:creationId xmlns:a16="http://schemas.microsoft.com/office/drawing/2014/main" id="{06174013-8F08-EAEB-0765-91DEE3BBCA34}"/>
              </a:ext>
            </a:extLst>
          </p:cNvPr>
          <p:cNvSpPr/>
          <p:nvPr/>
        </p:nvSpPr>
        <p:spPr>
          <a:xfrm>
            <a:off x="6970992" y="3032893"/>
            <a:ext cx="590400" cy="198735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en-US" altLang="ko-KR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1747;g2fb18904de5_2_107">
            <a:extLst>
              <a:ext uri="{FF2B5EF4-FFF2-40B4-BE49-F238E27FC236}">
                <a16:creationId xmlns:a16="http://schemas.microsoft.com/office/drawing/2014/main" id="{482275AB-0E1F-F9E7-177D-E4C3550AE8DC}"/>
              </a:ext>
            </a:extLst>
          </p:cNvPr>
          <p:cNvSpPr/>
          <p:nvPr/>
        </p:nvSpPr>
        <p:spPr>
          <a:xfrm>
            <a:off x="6801196" y="2835047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1747;g2fb18904de5_2_107">
            <a:extLst>
              <a:ext uri="{FF2B5EF4-FFF2-40B4-BE49-F238E27FC236}">
                <a16:creationId xmlns:a16="http://schemas.microsoft.com/office/drawing/2014/main" id="{81DA92DD-79CB-A0E1-500A-89242DBA5C62}"/>
              </a:ext>
            </a:extLst>
          </p:cNvPr>
          <p:cNvSpPr/>
          <p:nvPr/>
        </p:nvSpPr>
        <p:spPr>
          <a:xfrm>
            <a:off x="6796434" y="2658879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9,979 </a:t>
            </a: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1747;g2fb18904de5_2_107">
            <a:extLst>
              <a:ext uri="{FF2B5EF4-FFF2-40B4-BE49-F238E27FC236}">
                <a16:creationId xmlns:a16="http://schemas.microsoft.com/office/drawing/2014/main" id="{F7199009-6B7A-8C5D-5CEB-1E6350C58930}"/>
              </a:ext>
            </a:extLst>
          </p:cNvPr>
          <p:cNvSpPr/>
          <p:nvPr/>
        </p:nvSpPr>
        <p:spPr>
          <a:xfrm>
            <a:off x="6801196" y="2478373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4,737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312;g2f2558950df_0_15">
            <a:extLst>
              <a:ext uri="{FF2B5EF4-FFF2-40B4-BE49-F238E27FC236}">
                <a16:creationId xmlns:a16="http://schemas.microsoft.com/office/drawing/2014/main" id="{7D44C7FE-C924-BE65-50D4-2844813D81AB}"/>
              </a:ext>
            </a:extLst>
          </p:cNvPr>
          <p:cNvSpPr/>
          <p:nvPr/>
        </p:nvSpPr>
        <p:spPr>
          <a:xfrm>
            <a:off x="6311321" y="3954691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2335E"/>
          </a:solidFill>
          <a:ln w="9525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</a:t>
            </a:r>
            <a:r>
              <a:rPr lang="ko-KR" altLang="en-US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션선택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313;g2f2558950df_0_15">
            <a:extLst>
              <a:ext uri="{FF2B5EF4-FFF2-40B4-BE49-F238E27FC236}">
                <a16:creationId xmlns:a16="http://schemas.microsoft.com/office/drawing/2014/main" id="{75D680C8-B92B-44D8-E01B-AFDEA37A61EB}"/>
              </a:ext>
            </a:extLst>
          </p:cNvPr>
          <p:cNvSpPr/>
          <p:nvPr/>
        </p:nvSpPr>
        <p:spPr>
          <a:xfrm>
            <a:off x="6966230" y="3954691"/>
            <a:ext cx="590400" cy="198735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en-US" altLang="ko-KR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1747;g2fb18904de5_2_107">
            <a:extLst>
              <a:ext uri="{FF2B5EF4-FFF2-40B4-BE49-F238E27FC236}">
                <a16:creationId xmlns:a16="http://schemas.microsoft.com/office/drawing/2014/main" id="{70959888-EF3A-6EBC-7487-30BF95B848C7}"/>
              </a:ext>
            </a:extLst>
          </p:cNvPr>
          <p:cNvSpPr/>
          <p:nvPr/>
        </p:nvSpPr>
        <p:spPr>
          <a:xfrm>
            <a:off x="6791672" y="3749202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9,979 </a:t>
            </a: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1747;g2fb18904de5_2_107">
            <a:extLst>
              <a:ext uri="{FF2B5EF4-FFF2-40B4-BE49-F238E27FC236}">
                <a16:creationId xmlns:a16="http://schemas.microsoft.com/office/drawing/2014/main" id="{D9F08352-3525-F35E-2D13-2BAC791B2308}"/>
              </a:ext>
            </a:extLst>
          </p:cNvPr>
          <p:cNvSpPr/>
          <p:nvPr/>
        </p:nvSpPr>
        <p:spPr>
          <a:xfrm>
            <a:off x="6796434" y="3568696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4,737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312;g2f2558950df_0_15">
            <a:extLst>
              <a:ext uri="{FF2B5EF4-FFF2-40B4-BE49-F238E27FC236}">
                <a16:creationId xmlns:a16="http://schemas.microsoft.com/office/drawing/2014/main" id="{A277BCE4-6DA7-8A03-DFB0-38A3ADA49940}"/>
              </a:ext>
            </a:extLst>
          </p:cNvPr>
          <p:cNvSpPr/>
          <p:nvPr/>
        </p:nvSpPr>
        <p:spPr>
          <a:xfrm>
            <a:off x="6311321" y="5019314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2335E"/>
          </a:solidFill>
          <a:ln w="9525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추가상품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313;g2f2558950df_0_15">
            <a:extLst>
              <a:ext uri="{FF2B5EF4-FFF2-40B4-BE49-F238E27FC236}">
                <a16:creationId xmlns:a16="http://schemas.microsoft.com/office/drawing/2014/main" id="{144FE282-085C-DC7B-3BD5-ED5AD869A2D7}"/>
              </a:ext>
            </a:extLst>
          </p:cNvPr>
          <p:cNvSpPr/>
          <p:nvPr/>
        </p:nvSpPr>
        <p:spPr>
          <a:xfrm>
            <a:off x="6966230" y="5019314"/>
            <a:ext cx="590400" cy="198735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en-US" altLang="ko-KR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1747;g2fb18904de5_2_107">
            <a:extLst>
              <a:ext uri="{FF2B5EF4-FFF2-40B4-BE49-F238E27FC236}">
                <a16:creationId xmlns:a16="http://schemas.microsoft.com/office/drawing/2014/main" id="{0FA2533C-0DCC-EE48-AC29-948C47524A4E}"/>
              </a:ext>
            </a:extLst>
          </p:cNvPr>
          <p:cNvSpPr/>
          <p:nvPr/>
        </p:nvSpPr>
        <p:spPr>
          <a:xfrm>
            <a:off x="6796434" y="4821468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1747;g2fb18904de5_2_107">
            <a:extLst>
              <a:ext uri="{FF2B5EF4-FFF2-40B4-BE49-F238E27FC236}">
                <a16:creationId xmlns:a16="http://schemas.microsoft.com/office/drawing/2014/main" id="{FA2B171D-5980-1734-4B43-DEBF872A6585}"/>
              </a:ext>
            </a:extLst>
          </p:cNvPr>
          <p:cNvSpPr/>
          <p:nvPr/>
        </p:nvSpPr>
        <p:spPr>
          <a:xfrm>
            <a:off x="6791672" y="4645300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9,979 </a:t>
            </a: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2" name="Google Shape;1747;g2fb18904de5_2_107">
            <a:extLst>
              <a:ext uri="{FF2B5EF4-FFF2-40B4-BE49-F238E27FC236}">
                <a16:creationId xmlns:a16="http://schemas.microsoft.com/office/drawing/2014/main" id="{3C9C9F24-E7C8-0518-56CE-5A9D2F5FA95F}"/>
              </a:ext>
            </a:extLst>
          </p:cNvPr>
          <p:cNvSpPr/>
          <p:nvPr/>
        </p:nvSpPr>
        <p:spPr>
          <a:xfrm>
            <a:off x="6796434" y="4464794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4,737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79" name="Google Shape;1637;g27fc35ecc8f_0_48">
            <a:extLst>
              <a:ext uri="{FF2B5EF4-FFF2-40B4-BE49-F238E27FC236}">
                <a16:creationId xmlns:a16="http://schemas.microsoft.com/office/drawing/2014/main" id="{0B026908-1CE4-1FCE-B340-543A1032F675}"/>
              </a:ext>
            </a:extLst>
          </p:cNvPr>
          <p:cNvGrpSpPr/>
          <p:nvPr/>
        </p:nvGrpSpPr>
        <p:grpSpPr>
          <a:xfrm>
            <a:off x="824174" y="2455029"/>
            <a:ext cx="393729" cy="117000"/>
            <a:chOff x="2628000" y="4050000"/>
            <a:chExt cx="681990" cy="180000"/>
          </a:xfrm>
        </p:grpSpPr>
        <p:sp>
          <p:nvSpPr>
            <p:cNvPr id="1080" name="Google Shape;1638;g27fc35ecc8f_0_48">
              <a:extLst>
                <a:ext uri="{FF2B5EF4-FFF2-40B4-BE49-F238E27FC236}">
                  <a16:creationId xmlns:a16="http://schemas.microsoft.com/office/drawing/2014/main" id="{58704FD3-922A-25E6-0AAC-79D8F1530F4B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4035D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안전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81" name="Google Shape;1640;g27fc35ecc8f_0_48">
              <a:extLst>
                <a:ext uri="{FF2B5EF4-FFF2-40B4-BE49-F238E27FC236}">
                  <a16:creationId xmlns:a16="http://schemas.microsoft.com/office/drawing/2014/main" id="{A72FA035-B376-11C6-EC62-010E99925333}"/>
                </a:ext>
              </a:extLst>
            </p:cNvPr>
            <p:cNvSpPr/>
            <p:nvPr/>
          </p:nvSpPr>
          <p:spPr>
            <a:xfrm>
              <a:off x="298599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EE4024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물류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082" name="Google Shape;1637;g27fc35ecc8f_0_48">
            <a:extLst>
              <a:ext uri="{FF2B5EF4-FFF2-40B4-BE49-F238E27FC236}">
                <a16:creationId xmlns:a16="http://schemas.microsoft.com/office/drawing/2014/main" id="{2A889C7E-3D23-A76A-7C50-3F5E4A25A16B}"/>
              </a:ext>
            </a:extLst>
          </p:cNvPr>
          <p:cNvGrpSpPr/>
          <p:nvPr/>
        </p:nvGrpSpPr>
        <p:grpSpPr>
          <a:xfrm>
            <a:off x="819992" y="3395230"/>
            <a:ext cx="394889" cy="117000"/>
            <a:chOff x="2628000" y="4050000"/>
            <a:chExt cx="684000" cy="180000"/>
          </a:xfrm>
        </p:grpSpPr>
        <p:sp>
          <p:nvSpPr>
            <p:cNvPr id="1083" name="Google Shape;1638;g27fc35ecc8f_0_48">
              <a:extLst>
                <a:ext uri="{FF2B5EF4-FFF2-40B4-BE49-F238E27FC236}">
                  <a16:creationId xmlns:a16="http://schemas.microsoft.com/office/drawing/2014/main" id="{EC401F3A-3D62-CBC4-A674-4BE0F44F41C3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4035D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1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안전</a:t>
              </a:r>
              <a:endParaRPr sz="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84" name="Google Shape;1639;g27fc35ecc8f_0_48">
              <a:extLst>
                <a:ext uri="{FF2B5EF4-FFF2-40B4-BE49-F238E27FC236}">
                  <a16:creationId xmlns:a16="http://schemas.microsoft.com/office/drawing/2014/main" id="{E38A96A3-656C-945D-5515-026E8AA4825F}"/>
                </a:ext>
              </a:extLst>
            </p:cNvPr>
            <p:cNvSpPr/>
            <p:nvPr/>
          </p:nvSpPr>
          <p:spPr>
            <a:xfrm>
              <a:off x="298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F2335E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옵션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065" name="그룹 2064">
            <a:extLst>
              <a:ext uri="{FF2B5EF4-FFF2-40B4-BE49-F238E27FC236}">
                <a16:creationId xmlns:a16="http://schemas.microsoft.com/office/drawing/2014/main" id="{713E0649-3954-8759-E306-CC0601C8930F}"/>
              </a:ext>
            </a:extLst>
          </p:cNvPr>
          <p:cNvGrpSpPr/>
          <p:nvPr/>
        </p:nvGrpSpPr>
        <p:grpSpPr>
          <a:xfrm>
            <a:off x="4760932" y="4695331"/>
            <a:ext cx="131234" cy="452052"/>
            <a:chOff x="5035782" y="4517905"/>
            <a:chExt cx="131234" cy="452052"/>
          </a:xfrm>
        </p:grpSpPr>
        <p:grpSp>
          <p:nvGrpSpPr>
            <p:cNvPr id="2066" name="그룹 2065">
              <a:extLst>
                <a:ext uri="{FF2B5EF4-FFF2-40B4-BE49-F238E27FC236}">
                  <a16:creationId xmlns:a16="http://schemas.microsoft.com/office/drawing/2014/main" id="{C951614D-FA06-B559-0DFE-F30C5E1FAB0B}"/>
                </a:ext>
              </a:extLst>
            </p:cNvPr>
            <p:cNvGrpSpPr/>
            <p:nvPr/>
          </p:nvGrpSpPr>
          <p:grpSpPr>
            <a:xfrm>
              <a:off x="5035782" y="4517905"/>
              <a:ext cx="131234" cy="294123"/>
              <a:chOff x="4991100" y="3210982"/>
              <a:chExt cx="131234" cy="294123"/>
            </a:xfrm>
          </p:grpSpPr>
          <p:pic>
            <p:nvPicPr>
              <p:cNvPr id="2068" name="Picture 2">
                <a:extLst>
                  <a:ext uri="{FF2B5EF4-FFF2-40B4-BE49-F238E27FC236}">
                    <a16:creationId xmlns:a16="http://schemas.microsoft.com/office/drawing/2014/main" id="{0F943B91-1A76-624B-7C68-37FF2C8E3B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4991100" y="3210982"/>
                <a:ext cx="131234" cy="1312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9" name="Picture 2">
                <a:extLst>
                  <a:ext uri="{FF2B5EF4-FFF2-40B4-BE49-F238E27FC236}">
                    <a16:creationId xmlns:a16="http://schemas.microsoft.com/office/drawing/2014/main" id="{AF6FF73A-6385-A925-460F-79B1FAC0467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4991100" y="3373871"/>
                <a:ext cx="131234" cy="1312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067" name="Picture 2">
              <a:extLst>
                <a:ext uri="{FF2B5EF4-FFF2-40B4-BE49-F238E27FC236}">
                  <a16:creationId xmlns:a16="http://schemas.microsoft.com/office/drawing/2014/main" id="{11A6D7DE-C077-EF1F-407F-23221E3551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5035782" y="4838723"/>
              <a:ext cx="131234" cy="13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71" name="Picture 6">
            <a:extLst>
              <a:ext uri="{FF2B5EF4-FFF2-40B4-BE49-F238E27FC236}">
                <a16:creationId xmlns:a16="http://schemas.microsoft.com/office/drawing/2014/main" id="{3A0879F9-6E82-3FA8-39CA-03B3EF695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302" y="4494534"/>
            <a:ext cx="720001" cy="72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2" name="Google Shape;312;g2f2558950df_0_15">
            <a:extLst>
              <a:ext uri="{FF2B5EF4-FFF2-40B4-BE49-F238E27FC236}">
                <a16:creationId xmlns:a16="http://schemas.microsoft.com/office/drawing/2014/main" id="{05C478C1-16B6-C367-3C14-A26EB4B415EB}"/>
              </a:ext>
            </a:extLst>
          </p:cNvPr>
          <p:cNvSpPr/>
          <p:nvPr/>
        </p:nvSpPr>
        <p:spPr>
          <a:xfrm>
            <a:off x="6311321" y="6019082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2335E"/>
          </a:solidFill>
          <a:ln w="9525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조장입력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3" name="Google Shape;313;g2f2558950df_0_15">
            <a:extLst>
              <a:ext uri="{FF2B5EF4-FFF2-40B4-BE49-F238E27FC236}">
                <a16:creationId xmlns:a16="http://schemas.microsoft.com/office/drawing/2014/main" id="{CAF8C117-EE28-C66B-B4CD-D324FFC78265}"/>
              </a:ext>
            </a:extLst>
          </p:cNvPr>
          <p:cNvSpPr/>
          <p:nvPr/>
        </p:nvSpPr>
        <p:spPr>
          <a:xfrm>
            <a:off x="6966230" y="6019082"/>
            <a:ext cx="590400" cy="198735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en-US" altLang="ko-KR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4" name="Google Shape;1747;g2fb18904de5_2_107">
            <a:extLst>
              <a:ext uri="{FF2B5EF4-FFF2-40B4-BE49-F238E27FC236}">
                <a16:creationId xmlns:a16="http://schemas.microsoft.com/office/drawing/2014/main" id="{D22B0CC8-7AA8-3DB5-E24D-019213CCDC23}"/>
              </a:ext>
            </a:extLst>
          </p:cNvPr>
          <p:cNvSpPr/>
          <p:nvPr/>
        </p:nvSpPr>
        <p:spPr>
          <a:xfrm>
            <a:off x="6791672" y="5758045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9,979 </a:t>
            </a: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5" name="Google Shape;1747;g2fb18904de5_2_107">
            <a:extLst>
              <a:ext uri="{FF2B5EF4-FFF2-40B4-BE49-F238E27FC236}">
                <a16:creationId xmlns:a16="http://schemas.microsoft.com/office/drawing/2014/main" id="{778331AE-AD9D-210B-710C-9F27A1167991}"/>
              </a:ext>
            </a:extLst>
          </p:cNvPr>
          <p:cNvSpPr/>
          <p:nvPr/>
        </p:nvSpPr>
        <p:spPr>
          <a:xfrm>
            <a:off x="6796434" y="5577539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4,737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76" name="Picture 8">
            <a:extLst>
              <a:ext uri="{FF2B5EF4-FFF2-40B4-BE49-F238E27FC236}">
                <a16:creationId xmlns:a16="http://schemas.microsoft.com/office/drawing/2014/main" id="{34314C0C-4C7E-0B0B-E318-8D6B80071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715" y="5525367"/>
            <a:ext cx="736588" cy="73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77" name="Google Shape;1637;g27fc35ecc8f_0_48">
            <a:extLst>
              <a:ext uri="{FF2B5EF4-FFF2-40B4-BE49-F238E27FC236}">
                <a16:creationId xmlns:a16="http://schemas.microsoft.com/office/drawing/2014/main" id="{C85214D9-52F3-BEF0-CFD4-32C02368C45E}"/>
              </a:ext>
            </a:extLst>
          </p:cNvPr>
          <p:cNvGrpSpPr/>
          <p:nvPr/>
        </p:nvGrpSpPr>
        <p:grpSpPr>
          <a:xfrm>
            <a:off x="818745" y="5336725"/>
            <a:ext cx="393729" cy="117000"/>
            <a:chOff x="2628000" y="4050000"/>
            <a:chExt cx="681990" cy="180000"/>
          </a:xfrm>
        </p:grpSpPr>
        <p:sp>
          <p:nvSpPr>
            <p:cNvPr id="2078" name="Google Shape;1638;g27fc35ecc8f_0_48">
              <a:extLst>
                <a:ext uri="{FF2B5EF4-FFF2-40B4-BE49-F238E27FC236}">
                  <a16:creationId xmlns:a16="http://schemas.microsoft.com/office/drawing/2014/main" id="{5D87E239-E692-194E-4EF7-7E60A5C79BC4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4035D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지정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79" name="Google Shape;1640;g27fc35ecc8f_0_48">
              <a:extLst>
                <a:ext uri="{FF2B5EF4-FFF2-40B4-BE49-F238E27FC236}">
                  <a16:creationId xmlns:a16="http://schemas.microsoft.com/office/drawing/2014/main" id="{EE607D57-F9A1-AED6-7EB6-F3CA05D8731E}"/>
                </a:ext>
              </a:extLst>
            </p:cNvPr>
            <p:cNvSpPr/>
            <p:nvPr/>
          </p:nvSpPr>
          <p:spPr>
            <a:xfrm>
              <a:off x="298599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EE4024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물류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084" name="그룹 2083">
            <a:extLst>
              <a:ext uri="{FF2B5EF4-FFF2-40B4-BE49-F238E27FC236}">
                <a16:creationId xmlns:a16="http://schemas.microsoft.com/office/drawing/2014/main" id="{CEBE8DD7-929C-FB00-9D4A-97A3C75C722B}"/>
              </a:ext>
            </a:extLst>
          </p:cNvPr>
          <p:cNvGrpSpPr/>
          <p:nvPr/>
        </p:nvGrpSpPr>
        <p:grpSpPr>
          <a:xfrm>
            <a:off x="4760562" y="5560684"/>
            <a:ext cx="131604" cy="762871"/>
            <a:chOff x="5035412" y="5732533"/>
            <a:chExt cx="131604" cy="762871"/>
          </a:xfrm>
        </p:grpSpPr>
        <p:grpSp>
          <p:nvGrpSpPr>
            <p:cNvPr id="2085" name="그룹 2084">
              <a:extLst>
                <a:ext uri="{FF2B5EF4-FFF2-40B4-BE49-F238E27FC236}">
                  <a16:creationId xmlns:a16="http://schemas.microsoft.com/office/drawing/2014/main" id="{B5D6576E-9904-A2E0-CAE9-6795C2CBA64D}"/>
                </a:ext>
              </a:extLst>
            </p:cNvPr>
            <p:cNvGrpSpPr/>
            <p:nvPr/>
          </p:nvGrpSpPr>
          <p:grpSpPr>
            <a:xfrm>
              <a:off x="5035412" y="5732533"/>
              <a:ext cx="131604" cy="610471"/>
              <a:chOff x="5035412" y="5765188"/>
              <a:chExt cx="131604" cy="610471"/>
            </a:xfrm>
          </p:grpSpPr>
          <p:grpSp>
            <p:nvGrpSpPr>
              <p:cNvPr id="2087" name="그룹 2086">
                <a:extLst>
                  <a:ext uri="{FF2B5EF4-FFF2-40B4-BE49-F238E27FC236}">
                    <a16:creationId xmlns:a16="http://schemas.microsoft.com/office/drawing/2014/main" id="{24F7C2E5-28DA-70E8-D455-AB7B52B04DB6}"/>
                  </a:ext>
                </a:extLst>
              </p:cNvPr>
              <p:cNvGrpSpPr/>
              <p:nvPr/>
            </p:nvGrpSpPr>
            <p:grpSpPr>
              <a:xfrm>
                <a:off x="5035782" y="5765188"/>
                <a:ext cx="131234" cy="452052"/>
                <a:chOff x="5035782" y="4517905"/>
                <a:chExt cx="131234" cy="452052"/>
              </a:xfrm>
            </p:grpSpPr>
            <p:grpSp>
              <p:nvGrpSpPr>
                <p:cNvPr id="2089" name="그룹 2088">
                  <a:extLst>
                    <a:ext uri="{FF2B5EF4-FFF2-40B4-BE49-F238E27FC236}">
                      <a16:creationId xmlns:a16="http://schemas.microsoft.com/office/drawing/2014/main" id="{E7D8FC46-84D0-D861-B37A-4F6CD2FEB50C}"/>
                    </a:ext>
                  </a:extLst>
                </p:cNvPr>
                <p:cNvGrpSpPr/>
                <p:nvPr/>
              </p:nvGrpSpPr>
              <p:grpSpPr>
                <a:xfrm>
                  <a:off x="5035782" y="4517905"/>
                  <a:ext cx="131234" cy="294123"/>
                  <a:chOff x="4991100" y="3210982"/>
                  <a:chExt cx="131234" cy="294123"/>
                </a:xfrm>
              </p:grpSpPr>
              <p:pic>
                <p:nvPicPr>
                  <p:cNvPr id="2091" name="Picture 2">
                    <a:extLst>
                      <a:ext uri="{FF2B5EF4-FFF2-40B4-BE49-F238E27FC236}">
                        <a16:creationId xmlns:a16="http://schemas.microsoft.com/office/drawing/2014/main" id="{87DD0747-39C3-4A5D-C223-82806727FE0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V="1">
                    <a:off x="4991100" y="3210982"/>
                    <a:ext cx="131234" cy="13123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092" name="Picture 2">
                    <a:extLst>
                      <a:ext uri="{FF2B5EF4-FFF2-40B4-BE49-F238E27FC236}">
                        <a16:creationId xmlns:a16="http://schemas.microsoft.com/office/drawing/2014/main" id="{E6FE107A-CD0B-786A-5A18-91DA2B8F2B0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V="1">
                    <a:off x="4991100" y="3373871"/>
                    <a:ext cx="131234" cy="13123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pic>
              <p:nvPicPr>
                <p:cNvPr id="2090" name="Picture 2">
                  <a:extLst>
                    <a:ext uri="{FF2B5EF4-FFF2-40B4-BE49-F238E27FC236}">
                      <a16:creationId xmlns:a16="http://schemas.microsoft.com/office/drawing/2014/main" id="{9AD74522-5BFF-C409-7BDE-557A4F1D8BE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V="1">
                  <a:off x="5035782" y="4838723"/>
                  <a:ext cx="131234" cy="13123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2088" name="Picture 2">
                <a:extLst>
                  <a:ext uri="{FF2B5EF4-FFF2-40B4-BE49-F238E27FC236}">
                    <a16:creationId xmlns:a16="http://schemas.microsoft.com/office/drawing/2014/main" id="{61E79036-F3CA-9BA0-2085-8B4B40C42E3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5035412" y="6244425"/>
                <a:ext cx="131234" cy="1312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086" name="Picture 2">
              <a:extLst>
                <a:ext uri="{FF2B5EF4-FFF2-40B4-BE49-F238E27FC236}">
                  <a16:creationId xmlns:a16="http://schemas.microsoft.com/office/drawing/2014/main" id="{3693ED24-D7CF-9F5D-7AA2-7351DAD7A2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5035412" y="6364170"/>
              <a:ext cx="131234" cy="13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93" name="Google Shape;312;g2f2558950df_0_15">
            <a:extLst>
              <a:ext uri="{FF2B5EF4-FFF2-40B4-BE49-F238E27FC236}">
                <a16:creationId xmlns:a16="http://schemas.microsoft.com/office/drawing/2014/main" id="{C5EE6AA8-C216-6045-E387-CC27F21F2AE8}"/>
              </a:ext>
            </a:extLst>
          </p:cNvPr>
          <p:cNvSpPr/>
          <p:nvPr/>
        </p:nvSpPr>
        <p:spPr>
          <a:xfrm>
            <a:off x="6307789" y="3954196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94" name="Google Shape;312;g2f2558950df_0_15">
            <a:extLst>
              <a:ext uri="{FF2B5EF4-FFF2-40B4-BE49-F238E27FC236}">
                <a16:creationId xmlns:a16="http://schemas.microsoft.com/office/drawing/2014/main" id="{843D0F22-38B8-658F-618F-0107516E8C8E}"/>
              </a:ext>
            </a:extLst>
          </p:cNvPr>
          <p:cNvSpPr/>
          <p:nvPr/>
        </p:nvSpPr>
        <p:spPr>
          <a:xfrm>
            <a:off x="6316083" y="5020490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95" name="Google Shape;312;g2f2558950df_0_15">
            <a:extLst>
              <a:ext uri="{FF2B5EF4-FFF2-40B4-BE49-F238E27FC236}">
                <a16:creationId xmlns:a16="http://schemas.microsoft.com/office/drawing/2014/main" id="{E3265230-F988-642B-E42F-28D4691A0B77}"/>
              </a:ext>
            </a:extLst>
          </p:cNvPr>
          <p:cNvSpPr/>
          <p:nvPr/>
        </p:nvSpPr>
        <p:spPr>
          <a:xfrm>
            <a:off x="6307789" y="6024347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96" name="Picture 4">
            <a:extLst>
              <a:ext uri="{FF2B5EF4-FFF2-40B4-BE49-F238E27FC236}">
                <a16:creationId xmlns:a16="http://schemas.microsoft.com/office/drawing/2014/main" id="{404E251D-57C4-90D1-CFF5-E74D7643A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757914" y="3603081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7" name="Picture 4">
            <a:extLst>
              <a:ext uri="{FF2B5EF4-FFF2-40B4-BE49-F238E27FC236}">
                <a16:creationId xmlns:a16="http://schemas.microsoft.com/office/drawing/2014/main" id="{43EA2AB3-E8A1-4450-5B99-DC8F4C9FA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757914" y="4536912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8" name="Picture 4">
            <a:extLst>
              <a:ext uri="{FF2B5EF4-FFF2-40B4-BE49-F238E27FC236}">
                <a16:creationId xmlns:a16="http://schemas.microsoft.com/office/drawing/2014/main" id="{E33316EE-752A-7AA4-EF45-38193C281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757914" y="5399105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9" name="Picture 4">
            <a:extLst>
              <a:ext uri="{FF2B5EF4-FFF2-40B4-BE49-F238E27FC236}">
                <a16:creationId xmlns:a16="http://schemas.microsoft.com/office/drawing/2014/main" id="{5AA43A86-A308-7B3D-06DB-93B222EB0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766012" y="2752019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00" name="Google Shape;309;g2f2558950df_0_15">
            <a:extLst>
              <a:ext uri="{FF2B5EF4-FFF2-40B4-BE49-F238E27FC236}">
                <a16:creationId xmlns:a16="http://schemas.microsoft.com/office/drawing/2014/main" id="{6DDB5150-6FEC-F568-0CCC-2FBF39BE30B3}"/>
              </a:ext>
            </a:extLst>
          </p:cNvPr>
          <p:cNvSpPr txBox="1"/>
          <p:nvPr/>
        </p:nvSpPr>
        <p:spPr>
          <a:xfrm>
            <a:off x="237365" y="830248"/>
            <a:ext cx="800100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  총 </a:t>
            </a:r>
            <a:r>
              <a:rPr lang="en-US" altLang="ko-KR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1E5F881F-A62F-C64A-8019-1248E969203B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8715" y="2724155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628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E8DA1A0C-FBD7-A339-0D03-132C86C5C532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8715" y="1180572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624;g302391297fa_0_53" descr="&lt;svg xmlns=&quot;http://www.w3.org/2000/svg&quot; height=&quot;24px&quot; viewBox=&quot;0 -960 960 960&quot; width=&quot;24px&quot; fill=&quot;#5f6368&quot;&gt;&lt;path d=&quot;M200-120q-33 0-56.5-23.5T120-200v-560q0-33 23.5-56.5T200-840h560q8 0 15 1.5t14 4.5l-74 74H200v560h560v-266l80-80v346q0 33-23.5 56.5T760-120H200Zm261-160L235-506l56-56 170 170 367-367 57 55-424 424Z&quot;/&gt;&lt;/svg&gt;">
            <a:extLst>
              <a:ext uri="{FF2B5EF4-FFF2-40B4-BE49-F238E27FC236}">
                <a16:creationId xmlns:a16="http://schemas.microsoft.com/office/drawing/2014/main" id="{4B36E944-C976-7100-FDB9-856C1B3203E9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2889" y="3774629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6E278703-2863-B6BB-4FA7-C2C55531434C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8715" y="1816492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2E97BDB8-5886-1930-C663-21FC5FE2E175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8715" y="4698376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40EC45AD-250F-18B5-C6C4-2557AEAE1BAC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8715" y="5786575"/>
            <a:ext cx="172350" cy="17234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236;g27fe52d962f_1_4247">
            <a:extLst>
              <a:ext uri="{FF2B5EF4-FFF2-40B4-BE49-F238E27FC236}">
                <a16:creationId xmlns:a16="http://schemas.microsoft.com/office/drawing/2014/main" id="{5CDCA281-A5B4-DA39-7C1E-3E87982BC201}"/>
              </a:ext>
            </a:extLst>
          </p:cNvPr>
          <p:cNvSpPr/>
          <p:nvPr/>
        </p:nvSpPr>
        <p:spPr>
          <a:xfrm>
            <a:off x="6997700" y="889615"/>
            <a:ext cx="632178" cy="184172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장바구니 담기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2236;g27fe52d962f_1_4247">
            <a:extLst>
              <a:ext uri="{FF2B5EF4-FFF2-40B4-BE49-F238E27FC236}">
                <a16:creationId xmlns:a16="http://schemas.microsoft.com/office/drawing/2014/main" id="{9A0DAD1B-CF76-965D-A30C-CCAB59344A53}"/>
              </a:ext>
            </a:extLst>
          </p:cNvPr>
          <p:cNvSpPr/>
          <p:nvPr/>
        </p:nvSpPr>
        <p:spPr>
          <a:xfrm>
            <a:off x="6334052" y="889969"/>
            <a:ext cx="632178" cy="18381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>
                <a:latin typeface="Malgun Gothic"/>
                <a:ea typeface="Malgun Gothic"/>
                <a:cs typeface="Malgun Gothic"/>
                <a:sym typeface="Malgun Gothic"/>
              </a:rPr>
              <a:t>관심상품 등록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6" name="Google Shape;190;g2f089ade0c6_0_19">
            <a:extLst>
              <a:ext uri="{FF2B5EF4-FFF2-40B4-BE49-F238E27FC236}">
                <a16:creationId xmlns:a16="http://schemas.microsoft.com/office/drawing/2014/main" id="{DFDF237B-F2A4-D310-03CE-1F6FA529338B}"/>
              </a:ext>
            </a:extLst>
          </p:cNvPr>
          <p:cNvCxnSpPr>
            <a:cxnSpLocks/>
          </p:cNvCxnSpPr>
          <p:nvPr/>
        </p:nvCxnSpPr>
        <p:spPr>
          <a:xfrm flipV="1">
            <a:off x="399786" y="830248"/>
            <a:ext cx="7267939" cy="4777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59" name="Google Shape;1637;g27fc35ecc8f_0_48">
            <a:extLst>
              <a:ext uri="{FF2B5EF4-FFF2-40B4-BE49-F238E27FC236}">
                <a16:creationId xmlns:a16="http://schemas.microsoft.com/office/drawing/2014/main" id="{7ED31272-2C49-1EFF-DD0D-F7E0ABB1CB98}"/>
              </a:ext>
            </a:extLst>
          </p:cNvPr>
          <p:cNvGrpSpPr/>
          <p:nvPr/>
        </p:nvGrpSpPr>
        <p:grpSpPr>
          <a:xfrm>
            <a:off x="817585" y="4350723"/>
            <a:ext cx="394891" cy="117000"/>
            <a:chOff x="2628000" y="4050000"/>
            <a:chExt cx="684004" cy="180000"/>
          </a:xfrm>
        </p:grpSpPr>
        <p:sp>
          <p:nvSpPr>
            <p:cNvPr id="60" name="Google Shape;1638;g27fc35ecc8f_0_48">
              <a:extLst>
                <a:ext uri="{FF2B5EF4-FFF2-40B4-BE49-F238E27FC236}">
                  <a16:creationId xmlns:a16="http://schemas.microsoft.com/office/drawing/2014/main" id="{08FD55C9-A9D7-000E-FA42-AEAE7823B74C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4035D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안전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2" name="Google Shape;1639;g27fc35ecc8f_0_48">
              <a:extLst>
                <a:ext uri="{FF2B5EF4-FFF2-40B4-BE49-F238E27FC236}">
                  <a16:creationId xmlns:a16="http://schemas.microsoft.com/office/drawing/2014/main" id="{B8B8FC9D-3F50-2D3C-68B9-64210371486E}"/>
                </a:ext>
              </a:extLst>
            </p:cNvPr>
            <p:cNvSpPr/>
            <p:nvPr/>
          </p:nvSpPr>
          <p:spPr>
            <a:xfrm>
              <a:off x="298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F2335E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추가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3" name="Google Shape;1699;g2fb18904de5_2_107">
            <a:extLst>
              <a:ext uri="{FF2B5EF4-FFF2-40B4-BE49-F238E27FC236}">
                <a16:creationId xmlns:a16="http://schemas.microsoft.com/office/drawing/2014/main" id="{86186C77-F783-E3EE-DD45-ADD0109F9D95}"/>
              </a:ext>
            </a:extLst>
          </p:cNvPr>
          <p:cNvSpPr/>
          <p:nvPr/>
        </p:nvSpPr>
        <p:spPr>
          <a:xfrm>
            <a:off x="6250003" y="80377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4" name="Google Shape;1699;g2fb18904de5_2_107">
            <a:extLst>
              <a:ext uri="{FF2B5EF4-FFF2-40B4-BE49-F238E27FC236}">
                <a16:creationId xmlns:a16="http://schemas.microsoft.com/office/drawing/2014/main" id="{1356E2D5-268C-3DDF-A7A3-6145344C18BC}"/>
              </a:ext>
            </a:extLst>
          </p:cNvPr>
          <p:cNvSpPr/>
          <p:nvPr/>
        </p:nvSpPr>
        <p:spPr>
          <a:xfrm>
            <a:off x="767765" y="88267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5" name="Google Shape;1699;g2fb18904de5_2_107">
            <a:extLst>
              <a:ext uri="{FF2B5EF4-FFF2-40B4-BE49-F238E27FC236}">
                <a16:creationId xmlns:a16="http://schemas.microsoft.com/office/drawing/2014/main" id="{042CD732-D2F2-0A45-0736-8686A25657BB}"/>
              </a:ext>
            </a:extLst>
          </p:cNvPr>
          <p:cNvSpPr/>
          <p:nvPr/>
        </p:nvSpPr>
        <p:spPr>
          <a:xfrm>
            <a:off x="7556630" y="80377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46966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C52B20-F095-2880-E3F8-F28FF9B99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DDCCAC5-9270-E71F-F284-DFDCAB4BD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1FBFAF5-1A4E-8CC9-89AB-F48CF11164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579"/>
              </p:ext>
            </p:extLst>
          </p:nvPr>
        </p:nvGraphicFramePr>
        <p:xfrm>
          <a:off x="7858125" y="426720"/>
          <a:ext cx="2047875" cy="372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인기상품 화면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인기상품 목록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1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~30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위까지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 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관심상품 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선택한 상품 관심상품에 등록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상세정의는 </a:t>
                      </a:r>
                      <a:r>
                        <a:rPr lang="ko-KR" altLang="en-US" sz="60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화면설계 참조</a:t>
                      </a:r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담기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선택한 상품 장바구니 담기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옵션상품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추가상품 포함 일괄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추가시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얼럿호출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옵션상품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추가상품은 일괄추가 할 수 없습니다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상세정의는 </a:t>
                      </a:r>
                      <a:r>
                        <a:rPr lang="ko-KR" altLang="en-US" sz="60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화면설계 참조</a:t>
                      </a:r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A39650A-0F72-992B-C4B1-4E42195922D5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인기상품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2A4469-128A-E8C4-C416-16E76BA9D504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인기상품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48A89C42-EBE5-2F95-53BB-074E55ACDF35}"/>
              </a:ext>
            </a:extLst>
          </p:cNvPr>
          <p:cNvGraphicFramePr>
            <a:graphicFrameLocks noGrp="1"/>
          </p:cNvGraphicFramePr>
          <p:nvPr/>
        </p:nvGraphicFramePr>
        <p:xfrm>
          <a:off x="382032" y="1129442"/>
          <a:ext cx="7285693" cy="53007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653">
                  <a:extLst>
                    <a:ext uri="{9D8B030D-6E8A-4147-A177-3AD203B41FA5}">
                      <a16:colId xmlns:a16="http://schemas.microsoft.com/office/drawing/2014/main" val="2024702845"/>
                    </a:ext>
                  </a:extLst>
                </a:gridCol>
                <a:gridCol w="137181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2646138">
                  <a:extLst>
                    <a:ext uri="{9D8B030D-6E8A-4147-A177-3AD203B41FA5}">
                      <a16:colId xmlns:a16="http://schemas.microsoft.com/office/drawing/2014/main" val="926543327"/>
                    </a:ext>
                  </a:extLst>
                </a:gridCol>
                <a:gridCol w="1543763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1419325">
                  <a:extLst>
                    <a:ext uri="{9D8B030D-6E8A-4147-A177-3AD203B41FA5}">
                      <a16:colId xmlns:a16="http://schemas.microsoft.com/office/drawing/2014/main" val="3891365827"/>
                    </a:ext>
                  </a:extLst>
                </a:gridCol>
              </a:tblGrid>
              <a:tr h="26441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상품정보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주문정보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381901"/>
                  </a:ext>
                </a:extLst>
              </a:tr>
              <a:tr h="81794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220V </a:t>
                      </a: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전용 </a:t>
                      </a:r>
                      <a:r>
                        <a:rPr lang="en-US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AC</a:t>
                      </a: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파워 </a:t>
                      </a:r>
                      <a:r>
                        <a:rPr lang="ko-KR" altLang="en-US" sz="700" b="1" u="sng" dirty="0">
                          <a:solidFill>
                            <a:srgbClr val="E356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연장</a:t>
                      </a: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케이블</a:t>
                      </a:r>
                      <a:endParaRPr lang="ko-KR" altLang="en-US" sz="700" b="1" i="0" u="sng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220V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전용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AC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파워 연장 케이블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CAP Code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2M : 101325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공급가     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81794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700" b="1" u="sng" dirty="0">
                          <a:solidFill>
                            <a:srgbClr val="E356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연장</a:t>
                      </a: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케이블</a:t>
                      </a:r>
                      <a:endParaRPr lang="ko-KR" altLang="en-US" sz="700" b="1" i="0" u="sng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220V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전용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AC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파워 연장 케이블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CAP Code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2M : 101325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공급가     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  <a:tr h="101779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절연외피</a:t>
                      </a:r>
                      <a:r>
                        <a:rPr kumimoji="0" lang="ko-KR" altLang="en-US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장갑</a:t>
                      </a:r>
                      <a:r>
                        <a:rPr kumimoji="0" lang="en-US" altLang="ko-KR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kumimoji="0" lang="ko-KR" altLang="en-US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산양장갑</a:t>
                      </a:r>
                      <a:r>
                        <a:rPr kumimoji="0" lang="en-US" altLang="ko-KR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kumimoji="0" lang="ko-KR" altLang="en-US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단목형</a:t>
                      </a:r>
                      <a:r>
                        <a:rPr kumimoji="0" lang="en-US" altLang="ko-KR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코레카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25cm, 500v, 1000v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 가능 절연장갑 겉에다 끼는 장갑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코레카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조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2415059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공급가      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재고수량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8159350"/>
                  </a:ext>
                </a:extLst>
              </a:tr>
              <a:tr h="100330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BC-MUX</a:t>
                      </a:r>
                      <a:r>
                        <a:rPr kumimoji="0" lang="ko-KR" altLang="en-US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용 </a:t>
                      </a:r>
                      <a:r>
                        <a:rPr kumimoji="0" lang="ko-KR" altLang="en-US" sz="700" b="1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광탭</a:t>
                      </a:r>
                      <a:endParaRPr kumimoji="0" lang="en-US" altLang="ko-KR" sz="700" b="1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조가선취부형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48C, (MUX 1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 장착용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누리폰즈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공급가      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재고수량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구매수량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6615988"/>
                  </a:ext>
                </a:extLst>
              </a:tr>
              <a:tr h="113030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광케이블</a:t>
                      </a:r>
                      <a:endParaRPr kumimoji="0" lang="en-US" altLang="ko-KR" sz="700" b="1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관로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kumimoji="0" lang="en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OFC-12C-A-LWPF (SKB)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                              </a:t>
                      </a:r>
                      <a:endParaRPr kumimoji="0" lang="en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코레카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14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2415059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특이사항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 </a:t>
                      </a:r>
                      <a:r>
                        <a:rPr lang="ko-KR" altLang="en-US" sz="600" b="1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구매시</a:t>
                      </a:r>
                      <a:r>
                        <a:rPr lang="ko-KR" altLang="en-US" sz="600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특이사항이 있습니다</a:t>
                      </a:r>
                      <a:r>
                        <a:rPr lang="en-US" altLang="ko-KR" sz="600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공급가      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재고수량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269699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6AC978B0-9169-6045-F0B2-3C42D3ECC02F}"/>
              </a:ext>
            </a:extLst>
          </p:cNvPr>
          <p:cNvGraphicFramePr>
            <a:graphicFrameLocks noGrp="1"/>
          </p:cNvGraphicFramePr>
          <p:nvPr/>
        </p:nvGraphicFramePr>
        <p:xfrm>
          <a:off x="4728249" y="5214535"/>
          <a:ext cx="1352550" cy="114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89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48656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에스씨엘네트웍스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강원전자 주식회사</a:t>
                      </a: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8159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66159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강원전자 주식회사</a:t>
                      </a: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30961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누리폰즈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80143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코레카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5281255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01873889-13E2-B6E7-E678-F712D99ED461}"/>
              </a:ext>
            </a:extLst>
          </p:cNvPr>
          <p:cNvGraphicFramePr>
            <a:graphicFrameLocks noGrp="1"/>
          </p:cNvGraphicFramePr>
          <p:nvPr/>
        </p:nvGraphicFramePr>
        <p:xfrm>
          <a:off x="4728249" y="1779815"/>
          <a:ext cx="1352550" cy="32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89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48656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오케이플라자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</a:tbl>
          </a:graphicData>
        </a:graphic>
      </p:graphicFrame>
      <p:pic>
        <p:nvPicPr>
          <p:cNvPr id="18" name="Google Shape;1642;g27fc35ecc8f_0_48">
            <a:extLst>
              <a:ext uri="{FF2B5EF4-FFF2-40B4-BE49-F238E27FC236}">
                <a16:creationId xmlns:a16="http://schemas.microsoft.com/office/drawing/2014/main" id="{37236C04-EF14-90F5-DBF7-CA22C7323E9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74303" y="3508475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1636;g27fc35ecc8f_0_48">
            <a:extLst>
              <a:ext uri="{FF2B5EF4-FFF2-40B4-BE49-F238E27FC236}">
                <a16:creationId xmlns:a16="http://schemas.microsoft.com/office/drawing/2014/main" id="{1750BD98-BBBD-72E2-5065-0209905B5E0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6666" y="1451178"/>
            <a:ext cx="857885" cy="8578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" name="Google Shape;1637;g27fc35ecc8f_0_48">
            <a:extLst>
              <a:ext uri="{FF2B5EF4-FFF2-40B4-BE49-F238E27FC236}">
                <a16:creationId xmlns:a16="http://schemas.microsoft.com/office/drawing/2014/main" id="{9BA49439-718F-3355-1878-0F5F40043B47}"/>
              </a:ext>
            </a:extLst>
          </p:cNvPr>
          <p:cNvGrpSpPr/>
          <p:nvPr/>
        </p:nvGrpSpPr>
        <p:grpSpPr>
          <a:xfrm>
            <a:off x="827978" y="1478178"/>
            <a:ext cx="602726" cy="117000"/>
            <a:chOff x="2628000" y="4050000"/>
            <a:chExt cx="1044000" cy="180000"/>
          </a:xfrm>
        </p:grpSpPr>
        <p:sp>
          <p:nvSpPr>
            <p:cNvPr id="23" name="Google Shape;1638;g27fc35ecc8f_0_48">
              <a:extLst>
                <a:ext uri="{FF2B5EF4-FFF2-40B4-BE49-F238E27FC236}">
                  <a16:creationId xmlns:a16="http://schemas.microsoft.com/office/drawing/2014/main" id="{AC5F25EF-1A27-AD77-4E8C-120FE8C5C700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4035D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안전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" name="Google Shape;1639;g27fc35ecc8f_0_48">
              <a:extLst>
                <a:ext uri="{FF2B5EF4-FFF2-40B4-BE49-F238E27FC236}">
                  <a16:creationId xmlns:a16="http://schemas.microsoft.com/office/drawing/2014/main" id="{856E0803-6C1D-3B02-3765-347962433D3E}"/>
                </a:ext>
              </a:extLst>
            </p:cNvPr>
            <p:cNvSpPr/>
            <p:nvPr/>
          </p:nvSpPr>
          <p:spPr>
            <a:xfrm>
              <a:off x="298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F2335E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옵션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" name="Google Shape;1640;g27fc35ecc8f_0_48">
              <a:extLst>
                <a:ext uri="{FF2B5EF4-FFF2-40B4-BE49-F238E27FC236}">
                  <a16:creationId xmlns:a16="http://schemas.microsoft.com/office/drawing/2014/main" id="{7B0240A5-DDFA-33BE-6AF4-9F651210790F}"/>
                </a:ext>
              </a:extLst>
            </p:cNvPr>
            <p:cNvSpPr/>
            <p:nvPr/>
          </p:nvSpPr>
          <p:spPr>
            <a:xfrm>
              <a:off x="334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EE4024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물류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30" name="Picture 4">
            <a:extLst>
              <a:ext uri="{FF2B5EF4-FFF2-40B4-BE49-F238E27FC236}">
                <a16:creationId xmlns:a16="http://schemas.microsoft.com/office/drawing/2014/main" id="{72CB4ABB-16A8-CD46-6F7C-053013DB3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766012" y="1799998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Google Shape;312;g2f2558950df_0_15">
            <a:extLst>
              <a:ext uri="{FF2B5EF4-FFF2-40B4-BE49-F238E27FC236}">
                <a16:creationId xmlns:a16="http://schemas.microsoft.com/office/drawing/2014/main" id="{2ADEFAC1-E04E-E50F-9BF4-CA16F5AEDB1C}"/>
              </a:ext>
            </a:extLst>
          </p:cNvPr>
          <p:cNvSpPr/>
          <p:nvPr/>
        </p:nvSpPr>
        <p:spPr>
          <a:xfrm>
            <a:off x="6316083" y="2100509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313;g2f2558950df_0_15">
            <a:extLst>
              <a:ext uri="{FF2B5EF4-FFF2-40B4-BE49-F238E27FC236}">
                <a16:creationId xmlns:a16="http://schemas.microsoft.com/office/drawing/2014/main" id="{F702C64B-E021-97AC-D02B-836B4915517B}"/>
              </a:ext>
            </a:extLst>
          </p:cNvPr>
          <p:cNvSpPr/>
          <p:nvPr/>
        </p:nvSpPr>
        <p:spPr>
          <a:xfrm>
            <a:off x="6970992" y="2100509"/>
            <a:ext cx="590400" cy="198735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en-US" altLang="ko-KR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1747;g2fb18904de5_2_107">
            <a:extLst>
              <a:ext uri="{FF2B5EF4-FFF2-40B4-BE49-F238E27FC236}">
                <a16:creationId xmlns:a16="http://schemas.microsoft.com/office/drawing/2014/main" id="{10CF3312-20DD-4FF0-48A9-DB6D48158F7E}"/>
              </a:ext>
            </a:extLst>
          </p:cNvPr>
          <p:cNvSpPr/>
          <p:nvPr/>
        </p:nvSpPr>
        <p:spPr>
          <a:xfrm>
            <a:off x="6801196" y="1902663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1747;g2fb18904de5_2_107">
            <a:extLst>
              <a:ext uri="{FF2B5EF4-FFF2-40B4-BE49-F238E27FC236}">
                <a16:creationId xmlns:a16="http://schemas.microsoft.com/office/drawing/2014/main" id="{EE5E04C6-9C4E-32EF-0A91-D3319168631A}"/>
              </a:ext>
            </a:extLst>
          </p:cNvPr>
          <p:cNvSpPr/>
          <p:nvPr/>
        </p:nvSpPr>
        <p:spPr>
          <a:xfrm>
            <a:off x="6796434" y="1726495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9,979 </a:t>
            </a: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1747;g2fb18904de5_2_107">
            <a:extLst>
              <a:ext uri="{FF2B5EF4-FFF2-40B4-BE49-F238E27FC236}">
                <a16:creationId xmlns:a16="http://schemas.microsoft.com/office/drawing/2014/main" id="{7EB9C2D6-DBF8-B2DA-A7C4-2FAC5AEC1CB8}"/>
              </a:ext>
            </a:extLst>
          </p:cNvPr>
          <p:cNvSpPr/>
          <p:nvPr/>
        </p:nvSpPr>
        <p:spPr>
          <a:xfrm>
            <a:off x="6801196" y="1545989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4,737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9" name="Google Shape;1643;g27fc35ecc8f_0_48">
            <a:extLst>
              <a:ext uri="{FF2B5EF4-FFF2-40B4-BE49-F238E27FC236}">
                <a16:creationId xmlns:a16="http://schemas.microsoft.com/office/drawing/2014/main" id="{955F4DFD-C04F-FED8-152A-7DABE1E733B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15442" b="21790"/>
          <a:stretch/>
        </p:blipFill>
        <p:spPr>
          <a:xfrm>
            <a:off x="976666" y="2409411"/>
            <a:ext cx="720000" cy="83300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C650C13C-23F6-B0DA-5B5F-6C4C575595D3}"/>
              </a:ext>
            </a:extLst>
          </p:cNvPr>
          <p:cNvGraphicFramePr>
            <a:graphicFrameLocks noGrp="1"/>
          </p:cNvGraphicFramePr>
          <p:nvPr/>
        </p:nvGraphicFramePr>
        <p:xfrm>
          <a:off x="4702957" y="2580348"/>
          <a:ext cx="1352550" cy="49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89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48656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에스씨엘네트웍스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강원전자 주식회사</a:t>
                      </a: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8159350"/>
                  </a:ext>
                </a:extLst>
              </a:tr>
            </a:tbl>
          </a:graphicData>
        </a:graphic>
      </p:graphicFrame>
      <p:pic>
        <p:nvPicPr>
          <p:cNvPr id="41" name="Picture 2">
            <a:extLst>
              <a:ext uri="{FF2B5EF4-FFF2-40B4-BE49-F238E27FC236}">
                <a16:creationId xmlns:a16="http://schemas.microsoft.com/office/drawing/2014/main" id="{7F108834-791C-9746-BA25-8783B4319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762994" y="2918313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95DC5DF0-DF47-062A-77B2-FAE28B980890}"/>
              </a:ext>
            </a:extLst>
          </p:cNvPr>
          <p:cNvGraphicFramePr>
            <a:graphicFrameLocks noGrp="1"/>
          </p:cNvGraphicFramePr>
          <p:nvPr/>
        </p:nvGraphicFramePr>
        <p:xfrm>
          <a:off x="4720994" y="3413903"/>
          <a:ext cx="1352550" cy="653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89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48656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에스씨엘네트웍스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강원전자 주식회사</a:t>
                      </a: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8159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6615988"/>
                  </a:ext>
                </a:extLst>
              </a:tr>
            </a:tbl>
          </a:graphicData>
        </a:graphic>
      </p:graphicFrame>
      <p:grpSp>
        <p:nvGrpSpPr>
          <p:cNvPr id="43" name="그룹 42">
            <a:extLst>
              <a:ext uri="{FF2B5EF4-FFF2-40B4-BE49-F238E27FC236}">
                <a16:creationId xmlns:a16="http://schemas.microsoft.com/office/drawing/2014/main" id="{3A176CDC-1B6C-1BBA-E468-FD1CCAE648D2}"/>
              </a:ext>
            </a:extLst>
          </p:cNvPr>
          <p:cNvGrpSpPr/>
          <p:nvPr/>
        </p:nvGrpSpPr>
        <p:grpSpPr>
          <a:xfrm>
            <a:off x="4758757" y="3760052"/>
            <a:ext cx="131234" cy="294123"/>
            <a:chOff x="4991100" y="3210982"/>
            <a:chExt cx="131234" cy="294123"/>
          </a:xfrm>
        </p:grpSpPr>
        <p:pic>
          <p:nvPicPr>
            <p:cNvPr id="44" name="Picture 2">
              <a:extLst>
                <a:ext uri="{FF2B5EF4-FFF2-40B4-BE49-F238E27FC236}">
                  <a16:creationId xmlns:a16="http://schemas.microsoft.com/office/drawing/2014/main" id="{157B5C21-2C89-CF5C-2E98-0BA35F5C21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991100" y="3210982"/>
              <a:ext cx="131234" cy="13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2">
              <a:extLst>
                <a:ext uri="{FF2B5EF4-FFF2-40B4-BE49-F238E27FC236}">
                  <a16:creationId xmlns:a16="http://schemas.microsoft.com/office/drawing/2014/main" id="{82905EBF-2115-CA1B-EF29-DBA6B8E24F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991100" y="3373871"/>
              <a:ext cx="131234" cy="13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182BFBE4-949B-55A5-AE45-948013EEFC0B}"/>
              </a:ext>
            </a:extLst>
          </p:cNvPr>
          <p:cNvGraphicFramePr>
            <a:graphicFrameLocks noGrp="1"/>
          </p:cNvGraphicFramePr>
          <p:nvPr/>
        </p:nvGraphicFramePr>
        <p:xfrm>
          <a:off x="4728249" y="4349182"/>
          <a:ext cx="1352550" cy="81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89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48656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에스씨엘네트웍스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강원전자 주식회사</a:t>
                      </a: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8159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66159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강원전자 주식회사</a:t>
                      </a: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3096128"/>
                  </a:ext>
                </a:extLst>
              </a:tr>
            </a:tbl>
          </a:graphicData>
        </a:graphic>
      </p:graphicFrame>
      <p:sp>
        <p:nvSpPr>
          <p:cNvPr id="47" name="Google Shape;312;g2f2558950df_0_15">
            <a:extLst>
              <a:ext uri="{FF2B5EF4-FFF2-40B4-BE49-F238E27FC236}">
                <a16:creationId xmlns:a16="http://schemas.microsoft.com/office/drawing/2014/main" id="{4939ECCF-3536-2270-88B4-150892614CCE}"/>
              </a:ext>
            </a:extLst>
          </p:cNvPr>
          <p:cNvSpPr/>
          <p:nvPr/>
        </p:nvSpPr>
        <p:spPr>
          <a:xfrm>
            <a:off x="6316083" y="3032893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313;g2f2558950df_0_15">
            <a:extLst>
              <a:ext uri="{FF2B5EF4-FFF2-40B4-BE49-F238E27FC236}">
                <a16:creationId xmlns:a16="http://schemas.microsoft.com/office/drawing/2014/main" id="{2AA4A336-C0E9-B502-DC53-EE0B1E3B98D3}"/>
              </a:ext>
            </a:extLst>
          </p:cNvPr>
          <p:cNvSpPr/>
          <p:nvPr/>
        </p:nvSpPr>
        <p:spPr>
          <a:xfrm>
            <a:off x="6970992" y="3032893"/>
            <a:ext cx="590400" cy="198735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en-US" altLang="ko-KR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1747;g2fb18904de5_2_107">
            <a:extLst>
              <a:ext uri="{FF2B5EF4-FFF2-40B4-BE49-F238E27FC236}">
                <a16:creationId xmlns:a16="http://schemas.microsoft.com/office/drawing/2014/main" id="{A802CBB3-1961-C582-CB25-EB992CA78884}"/>
              </a:ext>
            </a:extLst>
          </p:cNvPr>
          <p:cNvSpPr/>
          <p:nvPr/>
        </p:nvSpPr>
        <p:spPr>
          <a:xfrm>
            <a:off x="6801196" y="2835047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1747;g2fb18904de5_2_107">
            <a:extLst>
              <a:ext uri="{FF2B5EF4-FFF2-40B4-BE49-F238E27FC236}">
                <a16:creationId xmlns:a16="http://schemas.microsoft.com/office/drawing/2014/main" id="{7FECE059-0009-3235-79E3-033FCFD1B7D9}"/>
              </a:ext>
            </a:extLst>
          </p:cNvPr>
          <p:cNvSpPr/>
          <p:nvPr/>
        </p:nvSpPr>
        <p:spPr>
          <a:xfrm>
            <a:off x="6796434" y="2658879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9,979 </a:t>
            </a: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1747;g2fb18904de5_2_107">
            <a:extLst>
              <a:ext uri="{FF2B5EF4-FFF2-40B4-BE49-F238E27FC236}">
                <a16:creationId xmlns:a16="http://schemas.microsoft.com/office/drawing/2014/main" id="{34F572E0-986E-C0AE-DB80-199FB30F615A}"/>
              </a:ext>
            </a:extLst>
          </p:cNvPr>
          <p:cNvSpPr/>
          <p:nvPr/>
        </p:nvSpPr>
        <p:spPr>
          <a:xfrm>
            <a:off x="6801196" y="2478373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4,737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312;g2f2558950df_0_15">
            <a:extLst>
              <a:ext uri="{FF2B5EF4-FFF2-40B4-BE49-F238E27FC236}">
                <a16:creationId xmlns:a16="http://schemas.microsoft.com/office/drawing/2014/main" id="{DC4A4B0B-B8E5-2C72-DDD0-60735CA72083}"/>
              </a:ext>
            </a:extLst>
          </p:cNvPr>
          <p:cNvSpPr/>
          <p:nvPr/>
        </p:nvSpPr>
        <p:spPr>
          <a:xfrm>
            <a:off x="6311321" y="3954691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2335E"/>
          </a:solidFill>
          <a:ln w="9525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</a:t>
            </a:r>
            <a:r>
              <a:rPr lang="ko-KR" altLang="en-US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션선택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313;g2f2558950df_0_15">
            <a:extLst>
              <a:ext uri="{FF2B5EF4-FFF2-40B4-BE49-F238E27FC236}">
                <a16:creationId xmlns:a16="http://schemas.microsoft.com/office/drawing/2014/main" id="{A1F0FBE2-1ED5-E91F-641B-32E20BF3BF6E}"/>
              </a:ext>
            </a:extLst>
          </p:cNvPr>
          <p:cNvSpPr/>
          <p:nvPr/>
        </p:nvSpPr>
        <p:spPr>
          <a:xfrm>
            <a:off x="6966230" y="3954691"/>
            <a:ext cx="590400" cy="198735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en-US" altLang="ko-KR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1747;g2fb18904de5_2_107">
            <a:extLst>
              <a:ext uri="{FF2B5EF4-FFF2-40B4-BE49-F238E27FC236}">
                <a16:creationId xmlns:a16="http://schemas.microsoft.com/office/drawing/2014/main" id="{6AD1743E-30CA-1639-89B4-BAA32646CF53}"/>
              </a:ext>
            </a:extLst>
          </p:cNvPr>
          <p:cNvSpPr/>
          <p:nvPr/>
        </p:nvSpPr>
        <p:spPr>
          <a:xfrm>
            <a:off x="6791672" y="3749202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9,979 </a:t>
            </a: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1747;g2fb18904de5_2_107">
            <a:extLst>
              <a:ext uri="{FF2B5EF4-FFF2-40B4-BE49-F238E27FC236}">
                <a16:creationId xmlns:a16="http://schemas.microsoft.com/office/drawing/2014/main" id="{21BDAF4E-36B7-7F55-0E35-545095115FB9}"/>
              </a:ext>
            </a:extLst>
          </p:cNvPr>
          <p:cNvSpPr/>
          <p:nvPr/>
        </p:nvSpPr>
        <p:spPr>
          <a:xfrm>
            <a:off x="6796434" y="3568696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4,737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312;g2f2558950df_0_15">
            <a:extLst>
              <a:ext uri="{FF2B5EF4-FFF2-40B4-BE49-F238E27FC236}">
                <a16:creationId xmlns:a16="http://schemas.microsoft.com/office/drawing/2014/main" id="{715B590E-293B-9C74-7368-89508E0C69C9}"/>
              </a:ext>
            </a:extLst>
          </p:cNvPr>
          <p:cNvSpPr/>
          <p:nvPr/>
        </p:nvSpPr>
        <p:spPr>
          <a:xfrm>
            <a:off x="6311321" y="5019314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2335E"/>
          </a:solidFill>
          <a:ln w="9525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추가상품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313;g2f2558950df_0_15">
            <a:extLst>
              <a:ext uri="{FF2B5EF4-FFF2-40B4-BE49-F238E27FC236}">
                <a16:creationId xmlns:a16="http://schemas.microsoft.com/office/drawing/2014/main" id="{B8D778CA-4879-2C67-D98C-F68751FDE066}"/>
              </a:ext>
            </a:extLst>
          </p:cNvPr>
          <p:cNvSpPr/>
          <p:nvPr/>
        </p:nvSpPr>
        <p:spPr>
          <a:xfrm>
            <a:off x="6966230" y="5019314"/>
            <a:ext cx="590400" cy="198735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en-US" altLang="ko-KR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1747;g2fb18904de5_2_107">
            <a:extLst>
              <a:ext uri="{FF2B5EF4-FFF2-40B4-BE49-F238E27FC236}">
                <a16:creationId xmlns:a16="http://schemas.microsoft.com/office/drawing/2014/main" id="{49551E23-AC41-9982-6774-9F18F37F5DBC}"/>
              </a:ext>
            </a:extLst>
          </p:cNvPr>
          <p:cNvSpPr/>
          <p:nvPr/>
        </p:nvSpPr>
        <p:spPr>
          <a:xfrm>
            <a:off x="6796434" y="4821468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1747;g2fb18904de5_2_107">
            <a:extLst>
              <a:ext uri="{FF2B5EF4-FFF2-40B4-BE49-F238E27FC236}">
                <a16:creationId xmlns:a16="http://schemas.microsoft.com/office/drawing/2014/main" id="{FB2EAC4A-C3BD-292F-6CA7-671087AABDAF}"/>
              </a:ext>
            </a:extLst>
          </p:cNvPr>
          <p:cNvSpPr/>
          <p:nvPr/>
        </p:nvSpPr>
        <p:spPr>
          <a:xfrm>
            <a:off x="6791672" y="4645300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9,979 </a:t>
            </a: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2" name="Google Shape;1747;g2fb18904de5_2_107">
            <a:extLst>
              <a:ext uri="{FF2B5EF4-FFF2-40B4-BE49-F238E27FC236}">
                <a16:creationId xmlns:a16="http://schemas.microsoft.com/office/drawing/2014/main" id="{CA8A4A33-D3CB-B0E8-E612-52B365747D39}"/>
              </a:ext>
            </a:extLst>
          </p:cNvPr>
          <p:cNvSpPr/>
          <p:nvPr/>
        </p:nvSpPr>
        <p:spPr>
          <a:xfrm>
            <a:off x="6796434" y="4464794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4,737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79" name="Google Shape;1637;g27fc35ecc8f_0_48">
            <a:extLst>
              <a:ext uri="{FF2B5EF4-FFF2-40B4-BE49-F238E27FC236}">
                <a16:creationId xmlns:a16="http://schemas.microsoft.com/office/drawing/2014/main" id="{8DEC4F76-C9C1-F697-E571-45E75AC8240F}"/>
              </a:ext>
            </a:extLst>
          </p:cNvPr>
          <p:cNvGrpSpPr/>
          <p:nvPr/>
        </p:nvGrpSpPr>
        <p:grpSpPr>
          <a:xfrm>
            <a:off x="824174" y="2455029"/>
            <a:ext cx="393729" cy="117000"/>
            <a:chOff x="2628000" y="4050000"/>
            <a:chExt cx="681990" cy="180000"/>
          </a:xfrm>
        </p:grpSpPr>
        <p:sp>
          <p:nvSpPr>
            <p:cNvPr id="1080" name="Google Shape;1638;g27fc35ecc8f_0_48">
              <a:extLst>
                <a:ext uri="{FF2B5EF4-FFF2-40B4-BE49-F238E27FC236}">
                  <a16:creationId xmlns:a16="http://schemas.microsoft.com/office/drawing/2014/main" id="{C8A62764-A96B-9FE6-78FF-1296DC8367B7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4035D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안전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81" name="Google Shape;1640;g27fc35ecc8f_0_48">
              <a:extLst>
                <a:ext uri="{FF2B5EF4-FFF2-40B4-BE49-F238E27FC236}">
                  <a16:creationId xmlns:a16="http://schemas.microsoft.com/office/drawing/2014/main" id="{BCF6D0BF-AE19-D35D-7CCF-3B8582E91EC5}"/>
                </a:ext>
              </a:extLst>
            </p:cNvPr>
            <p:cNvSpPr/>
            <p:nvPr/>
          </p:nvSpPr>
          <p:spPr>
            <a:xfrm>
              <a:off x="298599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EE4024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물류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082" name="Google Shape;1637;g27fc35ecc8f_0_48">
            <a:extLst>
              <a:ext uri="{FF2B5EF4-FFF2-40B4-BE49-F238E27FC236}">
                <a16:creationId xmlns:a16="http://schemas.microsoft.com/office/drawing/2014/main" id="{C07F98DE-62A6-BC94-4E3C-EEE2DEB85A94}"/>
              </a:ext>
            </a:extLst>
          </p:cNvPr>
          <p:cNvGrpSpPr/>
          <p:nvPr/>
        </p:nvGrpSpPr>
        <p:grpSpPr>
          <a:xfrm>
            <a:off x="819992" y="3395230"/>
            <a:ext cx="394889" cy="117000"/>
            <a:chOff x="2628000" y="4050000"/>
            <a:chExt cx="684000" cy="180000"/>
          </a:xfrm>
        </p:grpSpPr>
        <p:sp>
          <p:nvSpPr>
            <p:cNvPr id="1083" name="Google Shape;1638;g27fc35ecc8f_0_48">
              <a:extLst>
                <a:ext uri="{FF2B5EF4-FFF2-40B4-BE49-F238E27FC236}">
                  <a16:creationId xmlns:a16="http://schemas.microsoft.com/office/drawing/2014/main" id="{CC030F44-5393-3E0D-C80F-BB8D3D2E653B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4035D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1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안전</a:t>
              </a:r>
              <a:endParaRPr sz="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84" name="Google Shape;1639;g27fc35ecc8f_0_48">
              <a:extLst>
                <a:ext uri="{FF2B5EF4-FFF2-40B4-BE49-F238E27FC236}">
                  <a16:creationId xmlns:a16="http://schemas.microsoft.com/office/drawing/2014/main" id="{C81ABF95-B06A-FC0D-3B60-76C1216B2F9C}"/>
                </a:ext>
              </a:extLst>
            </p:cNvPr>
            <p:cNvSpPr/>
            <p:nvPr/>
          </p:nvSpPr>
          <p:spPr>
            <a:xfrm>
              <a:off x="298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F2335E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옵션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065" name="그룹 2064">
            <a:extLst>
              <a:ext uri="{FF2B5EF4-FFF2-40B4-BE49-F238E27FC236}">
                <a16:creationId xmlns:a16="http://schemas.microsoft.com/office/drawing/2014/main" id="{6A1EF213-AA64-0878-9D6C-858E036504B9}"/>
              </a:ext>
            </a:extLst>
          </p:cNvPr>
          <p:cNvGrpSpPr/>
          <p:nvPr/>
        </p:nvGrpSpPr>
        <p:grpSpPr>
          <a:xfrm>
            <a:off x="4760932" y="4695331"/>
            <a:ext cx="131234" cy="452052"/>
            <a:chOff x="5035782" y="4517905"/>
            <a:chExt cx="131234" cy="452052"/>
          </a:xfrm>
        </p:grpSpPr>
        <p:grpSp>
          <p:nvGrpSpPr>
            <p:cNvPr id="2066" name="그룹 2065">
              <a:extLst>
                <a:ext uri="{FF2B5EF4-FFF2-40B4-BE49-F238E27FC236}">
                  <a16:creationId xmlns:a16="http://schemas.microsoft.com/office/drawing/2014/main" id="{AF311D1C-A7F7-2BB5-E05B-0A150CEF5D46}"/>
                </a:ext>
              </a:extLst>
            </p:cNvPr>
            <p:cNvGrpSpPr/>
            <p:nvPr/>
          </p:nvGrpSpPr>
          <p:grpSpPr>
            <a:xfrm>
              <a:off x="5035782" y="4517905"/>
              <a:ext cx="131234" cy="294123"/>
              <a:chOff x="4991100" y="3210982"/>
              <a:chExt cx="131234" cy="294123"/>
            </a:xfrm>
          </p:grpSpPr>
          <p:pic>
            <p:nvPicPr>
              <p:cNvPr id="2068" name="Picture 2">
                <a:extLst>
                  <a:ext uri="{FF2B5EF4-FFF2-40B4-BE49-F238E27FC236}">
                    <a16:creationId xmlns:a16="http://schemas.microsoft.com/office/drawing/2014/main" id="{33EE784A-AD55-B7C5-74DA-7613B3C9816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4991100" y="3210982"/>
                <a:ext cx="131234" cy="1312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9" name="Picture 2">
                <a:extLst>
                  <a:ext uri="{FF2B5EF4-FFF2-40B4-BE49-F238E27FC236}">
                    <a16:creationId xmlns:a16="http://schemas.microsoft.com/office/drawing/2014/main" id="{447E3205-4417-0CC2-0073-51C211B159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4991100" y="3373871"/>
                <a:ext cx="131234" cy="1312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067" name="Picture 2">
              <a:extLst>
                <a:ext uri="{FF2B5EF4-FFF2-40B4-BE49-F238E27FC236}">
                  <a16:creationId xmlns:a16="http://schemas.microsoft.com/office/drawing/2014/main" id="{9E40E9AE-E199-00B9-BC87-832897F0B5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5035782" y="4838723"/>
              <a:ext cx="131234" cy="13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71" name="Picture 6">
            <a:extLst>
              <a:ext uri="{FF2B5EF4-FFF2-40B4-BE49-F238E27FC236}">
                <a16:creationId xmlns:a16="http://schemas.microsoft.com/office/drawing/2014/main" id="{98F59ACC-9611-987C-65E4-260CA0FB5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302" y="4494534"/>
            <a:ext cx="720001" cy="72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2" name="Google Shape;312;g2f2558950df_0_15">
            <a:extLst>
              <a:ext uri="{FF2B5EF4-FFF2-40B4-BE49-F238E27FC236}">
                <a16:creationId xmlns:a16="http://schemas.microsoft.com/office/drawing/2014/main" id="{BA8CB510-5DC1-DDC1-AF08-8D0237387FB5}"/>
              </a:ext>
            </a:extLst>
          </p:cNvPr>
          <p:cNvSpPr/>
          <p:nvPr/>
        </p:nvSpPr>
        <p:spPr>
          <a:xfrm>
            <a:off x="6311321" y="6019082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2335E"/>
          </a:solidFill>
          <a:ln w="9525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조장입력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3" name="Google Shape;313;g2f2558950df_0_15">
            <a:extLst>
              <a:ext uri="{FF2B5EF4-FFF2-40B4-BE49-F238E27FC236}">
                <a16:creationId xmlns:a16="http://schemas.microsoft.com/office/drawing/2014/main" id="{46E37173-A4E4-C886-CF38-3E7C9B39CD60}"/>
              </a:ext>
            </a:extLst>
          </p:cNvPr>
          <p:cNvSpPr/>
          <p:nvPr/>
        </p:nvSpPr>
        <p:spPr>
          <a:xfrm>
            <a:off x="6966230" y="6019082"/>
            <a:ext cx="590400" cy="198735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en-US" altLang="ko-KR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4" name="Google Shape;1747;g2fb18904de5_2_107">
            <a:extLst>
              <a:ext uri="{FF2B5EF4-FFF2-40B4-BE49-F238E27FC236}">
                <a16:creationId xmlns:a16="http://schemas.microsoft.com/office/drawing/2014/main" id="{46029DF2-20B3-7A02-68F4-966242CA986C}"/>
              </a:ext>
            </a:extLst>
          </p:cNvPr>
          <p:cNvSpPr/>
          <p:nvPr/>
        </p:nvSpPr>
        <p:spPr>
          <a:xfrm>
            <a:off x="6791672" y="5758045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9,979 </a:t>
            </a: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5" name="Google Shape;1747;g2fb18904de5_2_107">
            <a:extLst>
              <a:ext uri="{FF2B5EF4-FFF2-40B4-BE49-F238E27FC236}">
                <a16:creationId xmlns:a16="http://schemas.microsoft.com/office/drawing/2014/main" id="{DE61F757-C6C1-CFD0-2806-78934ABA1AE1}"/>
              </a:ext>
            </a:extLst>
          </p:cNvPr>
          <p:cNvSpPr/>
          <p:nvPr/>
        </p:nvSpPr>
        <p:spPr>
          <a:xfrm>
            <a:off x="6796434" y="5577539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4,737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76" name="Picture 8">
            <a:extLst>
              <a:ext uri="{FF2B5EF4-FFF2-40B4-BE49-F238E27FC236}">
                <a16:creationId xmlns:a16="http://schemas.microsoft.com/office/drawing/2014/main" id="{6450AAF9-52FB-D5B9-3D50-265DDC369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715" y="5525367"/>
            <a:ext cx="736588" cy="73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77" name="Google Shape;1637;g27fc35ecc8f_0_48">
            <a:extLst>
              <a:ext uri="{FF2B5EF4-FFF2-40B4-BE49-F238E27FC236}">
                <a16:creationId xmlns:a16="http://schemas.microsoft.com/office/drawing/2014/main" id="{995EDB83-7CA3-A5A2-F831-27DE2D4BCD4F}"/>
              </a:ext>
            </a:extLst>
          </p:cNvPr>
          <p:cNvGrpSpPr/>
          <p:nvPr/>
        </p:nvGrpSpPr>
        <p:grpSpPr>
          <a:xfrm>
            <a:off x="818745" y="5336725"/>
            <a:ext cx="393729" cy="117000"/>
            <a:chOff x="2628000" y="4050000"/>
            <a:chExt cx="681990" cy="180000"/>
          </a:xfrm>
        </p:grpSpPr>
        <p:sp>
          <p:nvSpPr>
            <p:cNvPr id="2078" name="Google Shape;1638;g27fc35ecc8f_0_48">
              <a:extLst>
                <a:ext uri="{FF2B5EF4-FFF2-40B4-BE49-F238E27FC236}">
                  <a16:creationId xmlns:a16="http://schemas.microsoft.com/office/drawing/2014/main" id="{7BD20805-883A-BB43-63B5-30A4CDB744F4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4035D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지정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79" name="Google Shape;1640;g27fc35ecc8f_0_48">
              <a:extLst>
                <a:ext uri="{FF2B5EF4-FFF2-40B4-BE49-F238E27FC236}">
                  <a16:creationId xmlns:a16="http://schemas.microsoft.com/office/drawing/2014/main" id="{768E79F0-5205-DCA9-F100-719F003CB08B}"/>
                </a:ext>
              </a:extLst>
            </p:cNvPr>
            <p:cNvSpPr/>
            <p:nvPr/>
          </p:nvSpPr>
          <p:spPr>
            <a:xfrm>
              <a:off x="298599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EE4024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물류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084" name="그룹 2083">
            <a:extLst>
              <a:ext uri="{FF2B5EF4-FFF2-40B4-BE49-F238E27FC236}">
                <a16:creationId xmlns:a16="http://schemas.microsoft.com/office/drawing/2014/main" id="{66733973-F26D-0461-5D88-E9023CE8016B}"/>
              </a:ext>
            </a:extLst>
          </p:cNvPr>
          <p:cNvGrpSpPr/>
          <p:nvPr/>
        </p:nvGrpSpPr>
        <p:grpSpPr>
          <a:xfrm>
            <a:off x="4759336" y="5560684"/>
            <a:ext cx="131604" cy="762871"/>
            <a:chOff x="5035412" y="5732533"/>
            <a:chExt cx="131604" cy="762871"/>
          </a:xfrm>
        </p:grpSpPr>
        <p:grpSp>
          <p:nvGrpSpPr>
            <p:cNvPr id="2085" name="그룹 2084">
              <a:extLst>
                <a:ext uri="{FF2B5EF4-FFF2-40B4-BE49-F238E27FC236}">
                  <a16:creationId xmlns:a16="http://schemas.microsoft.com/office/drawing/2014/main" id="{E886E734-357E-B644-E2A3-C0A7556112E1}"/>
                </a:ext>
              </a:extLst>
            </p:cNvPr>
            <p:cNvGrpSpPr/>
            <p:nvPr/>
          </p:nvGrpSpPr>
          <p:grpSpPr>
            <a:xfrm>
              <a:off x="5035412" y="5732533"/>
              <a:ext cx="131604" cy="610471"/>
              <a:chOff x="5035412" y="5765188"/>
              <a:chExt cx="131604" cy="610471"/>
            </a:xfrm>
          </p:grpSpPr>
          <p:grpSp>
            <p:nvGrpSpPr>
              <p:cNvPr id="2087" name="그룹 2086">
                <a:extLst>
                  <a:ext uri="{FF2B5EF4-FFF2-40B4-BE49-F238E27FC236}">
                    <a16:creationId xmlns:a16="http://schemas.microsoft.com/office/drawing/2014/main" id="{DD8D9180-0E10-91E9-2755-F75B8F078887}"/>
                  </a:ext>
                </a:extLst>
              </p:cNvPr>
              <p:cNvGrpSpPr/>
              <p:nvPr/>
            </p:nvGrpSpPr>
            <p:grpSpPr>
              <a:xfrm>
                <a:off x="5035782" y="5765188"/>
                <a:ext cx="131234" cy="452052"/>
                <a:chOff x="5035782" y="4517905"/>
                <a:chExt cx="131234" cy="452052"/>
              </a:xfrm>
            </p:grpSpPr>
            <p:grpSp>
              <p:nvGrpSpPr>
                <p:cNvPr id="2089" name="그룹 2088">
                  <a:extLst>
                    <a:ext uri="{FF2B5EF4-FFF2-40B4-BE49-F238E27FC236}">
                      <a16:creationId xmlns:a16="http://schemas.microsoft.com/office/drawing/2014/main" id="{4566F56E-5128-160B-8C49-00B89501BE28}"/>
                    </a:ext>
                  </a:extLst>
                </p:cNvPr>
                <p:cNvGrpSpPr/>
                <p:nvPr/>
              </p:nvGrpSpPr>
              <p:grpSpPr>
                <a:xfrm>
                  <a:off x="5035782" y="4517905"/>
                  <a:ext cx="131234" cy="294123"/>
                  <a:chOff x="4991100" y="3210982"/>
                  <a:chExt cx="131234" cy="294123"/>
                </a:xfrm>
              </p:grpSpPr>
              <p:pic>
                <p:nvPicPr>
                  <p:cNvPr id="2091" name="Picture 2">
                    <a:extLst>
                      <a:ext uri="{FF2B5EF4-FFF2-40B4-BE49-F238E27FC236}">
                        <a16:creationId xmlns:a16="http://schemas.microsoft.com/office/drawing/2014/main" id="{0504AB32-30FF-3F1F-24D5-95B423E78D8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V="1">
                    <a:off x="4991100" y="3210982"/>
                    <a:ext cx="131234" cy="13123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092" name="Picture 2">
                    <a:extLst>
                      <a:ext uri="{FF2B5EF4-FFF2-40B4-BE49-F238E27FC236}">
                        <a16:creationId xmlns:a16="http://schemas.microsoft.com/office/drawing/2014/main" id="{B34BA058-70FD-1EE0-9B77-ED76960F99B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V="1">
                    <a:off x="4991100" y="3373871"/>
                    <a:ext cx="131234" cy="13123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pic>
              <p:nvPicPr>
                <p:cNvPr id="2090" name="Picture 2">
                  <a:extLst>
                    <a:ext uri="{FF2B5EF4-FFF2-40B4-BE49-F238E27FC236}">
                      <a16:creationId xmlns:a16="http://schemas.microsoft.com/office/drawing/2014/main" id="{44BF5D38-F7B1-79E6-463B-F7A116DF1E8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V="1">
                  <a:off x="5035782" y="4838723"/>
                  <a:ext cx="131234" cy="13123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2088" name="Picture 2">
                <a:extLst>
                  <a:ext uri="{FF2B5EF4-FFF2-40B4-BE49-F238E27FC236}">
                    <a16:creationId xmlns:a16="http://schemas.microsoft.com/office/drawing/2014/main" id="{94CEAE11-87AA-77C8-1DD9-662C6545F1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5035412" y="6244425"/>
                <a:ext cx="131234" cy="1312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086" name="Picture 2">
              <a:extLst>
                <a:ext uri="{FF2B5EF4-FFF2-40B4-BE49-F238E27FC236}">
                  <a16:creationId xmlns:a16="http://schemas.microsoft.com/office/drawing/2014/main" id="{0EAA3C8E-0D05-9C41-D1F0-29E7CFE2A4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5035412" y="6364170"/>
              <a:ext cx="131234" cy="13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93" name="Google Shape;312;g2f2558950df_0_15">
            <a:extLst>
              <a:ext uri="{FF2B5EF4-FFF2-40B4-BE49-F238E27FC236}">
                <a16:creationId xmlns:a16="http://schemas.microsoft.com/office/drawing/2014/main" id="{729ECE33-54DA-31E2-698C-0412023A9927}"/>
              </a:ext>
            </a:extLst>
          </p:cNvPr>
          <p:cNvSpPr/>
          <p:nvPr/>
        </p:nvSpPr>
        <p:spPr>
          <a:xfrm>
            <a:off x="6307789" y="3954196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94" name="Google Shape;312;g2f2558950df_0_15">
            <a:extLst>
              <a:ext uri="{FF2B5EF4-FFF2-40B4-BE49-F238E27FC236}">
                <a16:creationId xmlns:a16="http://schemas.microsoft.com/office/drawing/2014/main" id="{B2720266-C6F2-EDEA-E98C-0DE6C39C4E7A}"/>
              </a:ext>
            </a:extLst>
          </p:cNvPr>
          <p:cNvSpPr/>
          <p:nvPr/>
        </p:nvSpPr>
        <p:spPr>
          <a:xfrm>
            <a:off x="6316083" y="5020490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95" name="Google Shape;312;g2f2558950df_0_15">
            <a:extLst>
              <a:ext uri="{FF2B5EF4-FFF2-40B4-BE49-F238E27FC236}">
                <a16:creationId xmlns:a16="http://schemas.microsoft.com/office/drawing/2014/main" id="{FA8FA0DA-1B35-4EAE-A897-77600BA024B0}"/>
              </a:ext>
            </a:extLst>
          </p:cNvPr>
          <p:cNvSpPr/>
          <p:nvPr/>
        </p:nvSpPr>
        <p:spPr>
          <a:xfrm>
            <a:off x="6307789" y="6024347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96" name="Picture 4">
            <a:extLst>
              <a:ext uri="{FF2B5EF4-FFF2-40B4-BE49-F238E27FC236}">
                <a16:creationId xmlns:a16="http://schemas.microsoft.com/office/drawing/2014/main" id="{B215C2DF-E36E-EDBE-19E2-93A91AAAA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757914" y="3603081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7" name="Picture 4">
            <a:extLst>
              <a:ext uri="{FF2B5EF4-FFF2-40B4-BE49-F238E27FC236}">
                <a16:creationId xmlns:a16="http://schemas.microsoft.com/office/drawing/2014/main" id="{614D44FC-F757-6A4E-27D0-485E3E22A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757914" y="4536912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8" name="Picture 4">
            <a:extLst>
              <a:ext uri="{FF2B5EF4-FFF2-40B4-BE49-F238E27FC236}">
                <a16:creationId xmlns:a16="http://schemas.microsoft.com/office/drawing/2014/main" id="{A13FD9B5-26B3-814A-B1C4-C73B0DA39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757914" y="5399105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9" name="Picture 4">
            <a:extLst>
              <a:ext uri="{FF2B5EF4-FFF2-40B4-BE49-F238E27FC236}">
                <a16:creationId xmlns:a16="http://schemas.microsoft.com/office/drawing/2014/main" id="{FC22C61E-3A56-953C-D18C-115C687D9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766012" y="2752019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00" name="Google Shape;309;g2f2558950df_0_15">
            <a:extLst>
              <a:ext uri="{FF2B5EF4-FFF2-40B4-BE49-F238E27FC236}">
                <a16:creationId xmlns:a16="http://schemas.microsoft.com/office/drawing/2014/main" id="{9849FE85-3984-17DC-7850-453FEF937A8E}"/>
              </a:ext>
            </a:extLst>
          </p:cNvPr>
          <p:cNvSpPr txBox="1"/>
          <p:nvPr/>
        </p:nvSpPr>
        <p:spPr>
          <a:xfrm>
            <a:off x="237365" y="830248"/>
            <a:ext cx="800100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  총 </a:t>
            </a:r>
            <a:r>
              <a:rPr lang="en-US" altLang="ko-KR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30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7582372A-F6F4-DCD6-9227-5104C7589BDB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8715" y="2724155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628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E221595B-25E0-5927-4805-AECA7C0F4DF2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8715" y="1180572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624;g302391297fa_0_53" descr="&lt;svg xmlns=&quot;http://www.w3.org/2000/svg&quot; height=&quot;24px&quot; viewBox=&quot;0 -960 960 960&quot; width=&quot;24px&quot; fill=&quot;#5f6368&quot;&gt;&lt;path d=&quot;M200-120q-33 0-56.5-23.5T120-200v-560q0-33 23.5-56.5T200-840h560q8 0 15 1.5t14 4.5l-74 74H200v560h560v-266l80-80v346q0 33-23.5 56.5T760-120H200Zm261-160L235-506l56-56 170 170 367-367 57 55-424 424Z&quot;/&gt;&lt;/svg&gt;">
            <a:extLst>
              <a:ext uri="{FF2B5EF4-FFF2-40B4-BE49-F238E27FC236}">
                <a16:creationId xmlns:a16="http://schemas.microsoft.com/office/drawing/2014/main" id="{E176CFD3-5430-8FC0-D3D8-E9484BB37918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2889" y="3774629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3A94DE69-A7CD-F707-7F26-889E8EF7DDBD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8715" y="1816492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FD329B24-DA2D-F968-1D9C-E5DE91793343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8715" y="4698376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1C9D2640-BA3E-D70F-5C5A-3F47FC77C6D8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8715" y="5786575"/>
            <a:ext cx="172350" cy="172342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2236;g27fe52d962f_1_4247">
            <a:extLst>
              <a:ext uri="{FF2B5EF4-FFF2-40B4-BE49-F238E27FC236}">
                <a16:creationId xmlns:a16="http://schemas.microsoft.com/office/drawing/2014/main" id="{6EA0E046-8DAD-4025-BBDF-930696CC0327}"/>
              </a:ext>
            </a:extLst>
          </p:cNvPr>
          <p:cNvSpPr/>
          <p:nvPr/>
        </p:nvSpPr>
        <p:spPr>
          <a:xfrm>
            <a:off x="6997700" y="889615"/>
            <a:ext cx="632178" cy="184172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장바구니 담기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2236;g27fe52d962f_1_4247">
            <a:extLst>
              <a:ext uri="{FF2B5EF4-FFF2-40B4-BE49-F238E27FC236}">
                <a16:creationId xmlns:a16="http://schemas.microsoft.com/office/drawing/2014/main" id="{2B8F8AE9-CC74-81B4-C112-C786BCFA75A8}"/>
              </a:ext>
            </a:extLst>
          </p:cNvPr>
          <p:cNvSpPr/>
          <p:nvPr/>
        </p:nvSpPr>
        <p:spPr>
          <a:xfrm>
            <a:off x="6334052" y="889969"/>
            <a:ext cx="632178" cy="18381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>
                <a:latin typeface="Malgun Gothic"/>
                <a:ea typeface="Malgun Gothic"/>
                <a:cs typeface="Malgun Gothic"/>
                <a:sym typeface="Malgun Gothic"/>
              </a:rPr>
              <a:t>관심상품 등록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186;g2f089ade0c6_0_19">
            <a:extLst>
              <a:ext uri="{FF2B5EF4-FFF2-40B4-BE49-F238E27FC236}">
                <a16:creationId xmlns:a16="http://schemas.microsoft.com/office/drawing/2014/main" id="{81613C59-08BC-0CFC-3E7D-4A475DE0B2E1}"/>
              </a:ext>
            </a:extLst>
          </p:cNvPr>
          <p:cNvSpPr txBox="1"/>
          <p:nvPr/>
        </p:nvSpPr>
        <p:spPr>
          <a:xfrm>
            <a:off x="382031" y="603657"/>
            <a:ext cx="951469" cy="226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인기 상품</a:t>
            </a:r>
            <a:endParaRPr sz="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7" name="Google Shape;190;g2f089ade0c6_0_19">
            <a:extLst>
              <a:ext uri="{FF2B5EF4-FFF2-40B4-BE49-F238E27FC236}">
                <a16:creationId xmlns:a16="http://schemas.microsoft.com/office/drawing/2014/main" id="{A3493689-789A-8C84-8712-10297384C2A3}"/>
              </a:ext>
            </a:extLst>
          </p:cNvPr>
          <p:cNvCxnSpPr>
            <a:cxnSpLocks/>
          </p:cNvCxnSpPr>
          <p:nvPr/>
        </p:nvCxnSpPr>
        <p:spPr>
          <a:xfrm flipV="1">
            <a:off x="399786" y="830248"/>
            <a:ext cx="7267939" cy="4777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1" name="Google Shape;1637;g27fc35ecc8f_0_48">
            <a:extLst>
              <a:ext uri="{FF2B5EF4-FFF2-40B4-BE49-F238E27FC236}">
                <a16:creationId xmlns:a16="http://schemas.microsoft.com/office/drawing/2014/main" id="{0BEE0E3A-CC3F-D0DE-DEAC-2BDE9BD3172F}"/>
              </a:ext>
            </a:extLst>
          </p:cNvPr>
          <p:cNvGrpSpPr/>
          <p:nvPr/>
        </p:nvGrpSpPr>
        <p:grpSpPr>
          <a:xfrm>
            <a:off x="817585" y="4350723"/>
            <a:ext cx="394891" cy="117000"/>
            <a:chOff x="2628000" y="4050000"/>
            <a:chExt cx="684004" cy="180000"/>
          </a:xfrm>
        </p:grpSpPr>
        <p:sp>
          <p:nvSpPr>
            <p:cNvPr id="35" name="Google Shape;1638;g27fc35ecc8f_0_48">
              <a:extLst>
                <a:ext uri="{FF2B5EF4-FFF2-40B4-BE49-F238E27FC236}">
                  <a16:creationId xmlns:a16="http://schemas.microsoft.com/office/drawing/2014/main" id="{D0458691-CBEE-7D88-AAD2-B6EDF58C7F59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4035D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안전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" name="Google Shape;1639;g27fc35ecc8f_0_48">
              <a:extLst>
                <a:ext uri="{FF2B5EF4-FFF2-40B4-BE49-F238E27FC236}">
                  <a16:creationId xmlns:a16="http://schemas.microsoft.com/office/drawing/2014/main" id="{E2E71EA0-74D7-8FB3-9570-3873D5D65CDB}"/>
                </a:ext>
              </a:extLst>
            </p:cNvPr>
            <p:cNvSpPr/>
            <p:nvPr/>
          </p:nvSpPr>
          <p:spPr>
            <a:xfrm>
              <a:off x="298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F2335E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추가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9" name="Google Shape;1699;g2fb18904de5_2_107">
            <a:extLst>
              <a:ext uri="{FF2B5EF4-FFF2-40B4-BE49-F238E27FC236}">
                <a16:creationId xmlns:a16="http://schemas.microsoft.com/office/drawing/2014/main" id="{11B38D88-68A6-9516-BFAD-30685417E314}"/>
              </a:ext>
            </a:extLst>
          </p:cNvPr>
          <p:cNvSpPr/>
          <p:nvPr/>
        </p:nvSpPr>
        <p:spPr>
          <a:xfrm>
            <a:off x="6217789" y="83205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Google Shape;1699;g2fb18904de5_2_107">
            <a:extLst>
              <a:ext uri="{FF2B5EF4-FFF2-40B4-BE49-F238E27FC236}">
                <a16:creationId xmlns:a16="http://schemas.microsoft.com/office/drawing/2014/main" id="{D5B9F5C9-6C70-3B0F-5EB6-7931C2CEB37E}"/>
              </a:ext>
            </a:extLst>
          </p:cNvPr>
          <p:cNvSpPr/>
          <p:nvPr/>
        </p:nvSpPr>
        <p:spPr>
          <a:xfrm>
            <a:off x="767765" y="88879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" name="Google Shape;1699;g2fb18904de5_2_107">
            <a:extLst>
              <a:ext uri="{FF2B5EF4-FFF2-40B4-BE49-F238E27FC236}">
                <a16:creationId xmlns:a16="http://schemas.microsoft.com/office/drawing/2014/main" id="{7428DBC0-8289-1D6A-57C7-F4FE6D4DEA9B}"/>
              </a:ext>
            </a:extLst>
          </p:cNvPr>
          <p:cNvSpPr/>
          <p:nvPr/>
        </p:nvSpPr>
        <p:spPr>
          <a:xfrm>
            <a:off x="7564001" y="83205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869166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53DE95-F399-54F9-857C-96C8A9182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A4E1561-3D3B-699E-A168-490734CA0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685F767-8BF1-A18D-C212-F5B5D01B68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230298"/>
              </p:ext>
            </p:extLst>
          </p:nvPr>
        </p:nvGraphicFramePr>
        <p:xfrm>
          <a:off x="7858125" y="426720"/>
          <a:ext cx="2047875" cy="392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관심상품 화면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관심상품 목록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관심상품 개수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목록소팅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30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개씩보기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/50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개씩보기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/100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개씩보기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 150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개씩보기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/200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개씩보기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관심상품 삭제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선택한 상품 관심상품에서 삭제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삭제 </a:t>
                      </a:r>
                      <a:r>
                        <a:rPr lang="ko-KR" altLang="en-US" sz="60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컨펌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팝업 호출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삭제 하시겠습니까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?)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담기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선택한 상품 장바구니 담기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옵션상품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추가상품 포함 일괄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추가시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얼럿호출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옵션상품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추가상품은 일괄추가 할 수 없습니다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상세정의는 </a:t>
                      </a:r>
                      <a:r>
                        <a:rPr lang="ko-KR" altLang="en-US" sz="60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화면설계 참조</a:t>
                      </a:r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5" name="Google Shape;186;g2f089ade0c6_0_19">
            <a:extLst>
              <a:ext uri="{FF2B5EF4-FFF2-40B4-BE49-F238E27FC236}">
                <a16:creationId xmlns:a16="http://schemas.microsoft.com/office/drawing/2014/main" id="{82D8A424-6F64-3782-AA1E-117E0FF2878D}"/>
              </a:ext>
            </a:extLst>
          </p:cNvPr>
          <p:cNvSpPr txBox="1"/>
          <p:nvPr/>
        </p:nvSpPr>
        <p:spPr>
          <a:xfrm>
            <a:off x="382032" y="603657"/>
            <a:ext cx="845834" cy="226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 상품</a:t>
            </a:r>
            <a:endParaRPr sz="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FBB14C-B6FF-CE64-0DAC-67D952791329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관심상품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E37EFF-29A6-E030-9554-E48BB71BD045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관심상품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A04650D-C576-449D-84EF-AE34B8F140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765302"/>
              </p:ext>
            </p:extLst>
          </p:nvPr>
        </p:nvGraphicFramePr>
        <p:xfrm>
          <a:off x="382032" y="1129442"/>
          <a:ext cx="7285693" cy="53007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653">
                  <a:extLst>
                    <a:ext uri="{9D8B030D-6E8A-4147-A177-3AD203B41FA5}">
                      <a16:colId xmlns:a16="http://schemas.microsoft.com/office/drawing/2014/main" val="2024702845"/>
                    </a:ext>
                  </a:extLst>
                </a:gridCol>
                <a:gridCol w="137181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2646138">
                  <a:extLst>
                    <a:ext uri="{9D8B030D-6E8A-4147-A177-3AD203B41FA5}">
                      <a16:colId xmlns:a16="http://schemas.microsoft.com/office/drawing/2014/main" val="926543327"/>
                    </a:ext>
                  </a:extLst>
                </a:gridCol>
                <a:gridCol w="1543763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1419325">
                  <a:extLst>
                    <a:ext uri="{9D8B030D-6E8A-4147-A177-3AD203B41FA5}">
                      <a16:colId xmlns:a16="http://schemas.microsoft.com/office/drawing/2014/main" val="3891365827"/>
                    </a:ext>
                  </a:extLst>
                </a:gridCol>
              </a:tblGrid>
              <a:tr h="26441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상품정보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주문정보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381901"/>
                  </a:ext>
                </a:extLst>
              </a:tr>
              <a:tr h="81794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220V </a:t>
                      </a: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전용 </a:t>
                      </a:r>
                      <a:r>
                        <a:rPr lang="en-US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AC</a:t>
                      </a: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파워 </a:t>
                      </a:r>
                      <a:r>
                        <a:rPr lang="ko-KR" altLang="en-US" sz="700" b="1" u="sng" dirty="0">
                          <a:solidFill>
                            <a:srgbClr val="E356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연장</a:t>
                      </a: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케이블</a:t>
                      </a:r>
                      <a:endParaRPr lang="ko-KR" altLang="en-US" sz="700" b="1" i="0" u="sng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220V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전용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AC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파워 연장 케이블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CAP Code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2M : 101325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공급가     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81794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700" b="1" u="sng" dirty="0">
                          <a:solidFill>
                            <a:srgbClr val="E356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연장</a:t>
                      </a: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케이블</a:t>
                      </a:r>
                      <a:endParaRPr lang="ko-KR" altLang="en-US" sz="700" b="1" i="0" u="sng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220V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전용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AC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파워 연장 케이블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CAP Code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2M : 101325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공급가     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  <a:tr h="101779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절연외피</a:t>
                      </a:r>
                      <a:r>
                        <a:rPr kumimoji="0" lang="ko-KR" altLang="en-US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장갑</a:t>
                      </a:r>
                      <a:r>
                        <a:rPr kumimoji="0" lang="en-US" altLang="ko-KR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kumimoji="0" lang="ko-KR" altLang="en-US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산양장갑</a:t>
                      </a:r>
                      <a:r>
                        <a:rPr kumimoji="0" lang="en-US" altLang="ko-KR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kumimoji="0" lang="ko-KR" altLang="en-US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단목형</a:t>
                      </a:r>
                      <a:r>
                        <a:rPr kumimoji="0" lang="en-US" altLang="ko-KR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코레카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25cm, 500v, 1000v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 가능 절연장갑 겉에다 끼는 장갑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코레카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조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2415059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공급가      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재고수량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8159350"/>
                  </a:ext>
                </a:extLst>
              </a:tr>
              <a:tr h="100330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BC-MUX</a:t>
                      </a:r>
                      <a:r>
                        <a:rPr kumimoji="0" lang="ko-KR" altLang="en-US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용 </a:t>
                      </a:r>
                      <a:r>
                        <a:rPr kumimoji="0" lang="ko-KR" altLang="en-US" sz="700" b="1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광탭</a:t>
                      </a:r>
                      <a:endParaRPr kumimoji="0" lang="en-US" altLang="ko-KR" sz="700" b="1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조가선취부형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48C, (MUX 1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 장착용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누리폰즈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공급가      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재고수량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구매수량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6615988"/>
                  </a:ext>
                </a:extLst>
              </a:tr>
              <a:tr h="113030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광케이블</a:t>
                      </a:r>
                      <a:endParaRPr kumimoji="0" lang="en-US" altLang="ko-KR" sz="700" b="1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관로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kumimoji="0" lang="en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OFC-12C-A-LWPF (SKB)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                              </a:t>
                      </a:r>
                      <a:endParaRPr kumimoji="0" lang="en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코레카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14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2415059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특이사항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 </a:t>
                      </a:r>
                      <a:r>
                        <a:rPr lang="ko-KR" altLang="en-US" sz="600" b="1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구매시</a:t>
                      </a:r>
                      <a:r>
                        <a:rPr lang="ko-KR" altLang="en-US" sz="600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특이사항이 있습니다</a:t>
                      </a:r>
                      <a:r>
                        <a:rPr lang="en-US" altLang="ko-KR" sz="600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공급가      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재고수량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269699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6A700A94-B96F-C0FD-07C4-1703CB5803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168053"/>
              </p:ext>
            </p:extLst>
          </p:nvPr>
        </p:nvGraphicFramePr>
        <p:xfrm>
          <a:off x="4728249" y="5219615"/>
          <a:ext cx="1352550" cy="114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89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48656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에스씨엘네트웍스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강원전자 주식회사</a:t>
                      </a: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8159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66159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강원전자 주식회사</a:t>
                      </a: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30961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누리폰즈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80143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코레카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5281255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9E68FFD3-7A88-DC07-2E3A-68BB23D8E0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146490"/>
              </p:ext>
            </p:extLst>
          </p:nvPr>
        </p:nvGraphicFramePr>
        <p:xfrm>
          <a:off x="4728249" y="1779815"/>
          <a:ext cx="1352550" cy="32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89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48656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오케이플라자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</a:tbl>
          </a:graphicData>
        </a:graphic>
      </p:graphicFrame>
      <p:pic>
        <p:nvPicPr>
          <p:cNvPr id="18" name="Google Shape;1642;g27fc35ecc8f_0_48">
            <a:extLst>
              <a:ext uri="{FF2B5EF4-FFF2-40B4-BE49-F238E27FC236}">
                <a16:creationId xmlns:a16="http://schemas.microsoft.com/office/drawing/2014/main" id="{AE228116-6A72-E378-01D2-AD6C6F103E1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74303" y="3508475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1636;g27fc35ecc8f_0_48">
            <a:extLst>
              <a:ext uri="{FF2B5EF4-FFF2-40B4-BE49-F238E27FC236}">
                <a16:creationId xmlns:a16="http://schemas.microsoft.com/office/drawing/2014/main" id="{F7508440-3D62-8FED-4A39-DCD6811B354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6666" y="1451178"/>
            <a:ext cx="857885" cy="8578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" name="Google Shape;1637;g27fc35ecc8f_0_48">
            <a:extLst>
              <a:ext uri="{FF2B5EF4-FFF2-40B4-BE49-F238E27FC236}">
                <a16:creationId xmlns:a16="http://schemas.microsoft.com/office/drawing/2014/main" id="{67BC1048-3411-2FC9-7201-FF6A5B64C74B}"/>
              </a:ext>
            </a:extLst>
          </p:cNvPr>
          <p:cNvGrpSpPr/>
          <p:nvPr/>
        </p:nvGrpSpPr>
        <p:grpSpPr>
          <a:xfrm>
            <a:off x="827978" y="1478178"/>
            <a:ext cx="602726" cy="117000"/>
            <a:chOff x="2628000" y="4050000"/>
            <a:chExt cx="1044000" cy="180000"/>
          </a:xfrm>
        </p:grpSpPr>
        <p:sp>
          <p:nvSpPr>
            <p:cNvPr id="23" name="Google Shape;1638;g27fc35ecc8f_0_48">
              <a:extLst>
                <a:ext uri="{FF2B5EF4-FFF2-40B4-BE49-F238E27FC236}">
                  <a16:creationId xmlns:a16="http://schemas.microsoft.com/office/drawing/2014/main" id="{5064EA17-DF0D-1C69-B5ED-59FEBC42FA8A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4035D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안전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" name="Google Shape;1639;g27fc35ecc8f_0_48">
              <a:extLst>
                <a:ext uri="{FF2B5EF4-FFF2-40B4-BE49-F238E27FC236}">
                  <a16:creationId xmlns:a16="http://schemas.microsoft.com/office/drawing/2014/main" id="{D8ADDFAD-DF3A-34A0-9E1C-68810BCACE24}"/>
                </a:ext>
              </a:extLst>
            </p:cNvPr>
            <p:cNvSpPr/>
            <p:nvPr/>
          </p:nvSpPr>
          <p:spPr>
            <a:xfrm>
              <a:off x="298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F2335E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옵션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" name="Google Shape;1640;g27fc35ecc8f_0_48">
              <a:extLst>
                <a:ext uri="{FF2B5EF4-FFF2-40B4-BE49-F238E27FC236}">
                  <a16:creationId xmlns:a16="http://schemas.microsoft.com/office/drawing/2014/main" id="{D04C42D9-FE6D-27CE-66A4-2A9CBF01B9B8}"/>
                </a:ext>
              </a:extLst>
            </p:cNvPr>
            <p:cNvSpPr/>
            <p:nvPr/>
          </p:nvSpPr>
          <p:spPr>
            <a:xfrm>
              <a:off x="334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EE4024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물류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30" name="Picture 4">
            <a:extLst>
              <a:ext uri="{FF2B5EF4-FFF2-40B4-BE49-F238E27FC236}">
                <a16:creationId xmlns:a16="http://schemas.microsoft.com/office/drawing/2014/main" id="{63E1F8A3-658D-EB36-CC8D-B3D0077BD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766012" y="1799998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Google Shape;312;g2f2558950df_0_15">
            <a:extLst>
              <a:ext uri="{FF2B5EF4-FFF2-40B4-BE49-F238E27FC236}">
                <a16:creationId xmlns:a16="http://schemas.microsoft.com/office/drawing/2014/main" id="{C3CD2903-5E2B-1492-DF47-9397ED3336B0}"/>
              </a:ext>
            </a:extLst>
          </p:cNvPr>
          <p:cNvSpPr/>
          <p:nvPr/>
        </p:nvSpPr>
        <p:spPr>
          <a:xfrm>
            <a:off x="6316083" y="2100509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313;g2f2558950df_0_15">
            <a:extLst>
              <a:ext uri="{FF2B5EF4-FFF2-40B4-BE49-F238E27FC236}">
                <a16:creationId xmlns:a16="http://schemas.microsoft.com/office/drawing/2014/main" id="{859ADEF4-7DE9-2C16-AB96-7BB2E1254856}"/>
              </a:ext>
            </a:extLst>
          </p:cNvPr>
          <p:cNvSpPr/>
          <p:nvPr/>
        </p:nvSpPr>
        <p:spPr>
          <a:xfrm>
            <a:off x="6970992" y="2100509"/>
            <a:ext cx="590400" cy="198735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en-US" altLang="ko-KR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1747;g2fb18904de5_2_107">
            <a:extLst>
              <a:ext uri="{FF2B5EF4-FFF2-40B4-BE49-F238E27FC236}">
                <a16:creationId xmlns:a16="http://schemas.microsoft.com/office/drawing/2014/main" id="{CCA86698-67E4-ED1F-0C21-B8C108DCDE95}"/>
              </a:ext>
            </a:extLst>
          </p:cNvPr>
          <p:cNvSpPr/>
          <p:nvPr/>
        </p:nvSpPr>
        <p:spPr>
          <a:xfrm>
            <a:off x="6801196" y="1902663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1747;g2fb18904de5_2_107">
            <a:extLst>
              <a:ext uri="{FF2B5EF4-FFF2-40B4-BE49-F238E27FC236}">
                <a16:creationId xmlns:a16="http://schemas.microsoft.com/office/drawing/2014/main" id="{4A73FECE-AC73-BE30-EF72-1E7A034248EE}"/>
              </a:ext>
            </a:extLst>
          </p:cNvPr>
          <p:cNvSpPr/>
          <p:nvPr/>
        </p:nvSpPr>
        <p:spPr>
          <a:xfrm>
            <a:off x="6796434" y="1726495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9,979 </a:t>
            </a: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1747;g2fb18904de5_2_107">
            <a:extLst>
              <a:ext uri="{FF2B5EF4-FFF2-40B4-BE49-F238E27FC236}">
                <a16:creationId xmlns:a16="http://schemas.microsoft.com/office/drawing/2014/main" id="{3D82AB07-5CE6-EA65-5B42-417C554C87FA}"/>
              </a:ext>
            </a:extLst>
          </p:cNvPr>
          <p:cNvSpPr/>
          <p:nvPr/>
        </p:nvSpPr>
        <p:spPr>
          <a:xfrm>
            <a:off x="6801196" y="1545989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4,737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9" name="Google Shape;1643;g27fc35ecc8f_0_48">
            <a:extLst>
              <a:ext uri="{FF2B5EF4-FFF2-40B4-BE49-F238E27FC236}">
                <a16:creationId xmlns:a16="http://schemas.microsoft.com/office/drawing/2014/main" id="{DA356C11-E119-1766-D58C-6DA42E016AC4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15442" b="21790"/>
          <a:stretch/>
        </p:blipFill>
        <p:spPr>
          <a:xfrm>
            <a:off x="976666" y="2409411"/>
            <a:ext cx="720000" cy="83300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AEEF4438-4663-3F8B-0BCA-760D606C69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50563"/>
              </p:ext>
            </p:extLst>
          </p:nvPr>
        </p:nvGraphicFramePr>
        <p:xfrm>
          <a:off x="4702957" y="2580348"/>
          <a:ext cx="1352550" cy="49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89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48656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에스씨엘네트웍스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강원전자 주식회사</a:t>
                      </a: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8159350"/>
                  </a:ext>
                </a:extLst>
              </a:tr>
            </a:tbl>
          </a:graphicData>
        </a:graphic>
      </p:graphicFrame>
      <p:pic>
        <p:nvPicPr>
          <p:cNvPr id="41" name="Picture 2">
            <a:extLst>
              <a:ext uri="{FF2B5EF4-FFF2-40B4-BE49-F238E27FC236}">
                <a16:creationId xmlns:a16="http://schemas.microsoft.com/office/drawing/2014/main" id="{B4E94FE1-B257-1A00-74E1-2C66DEA3E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762994" y="2918313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872E414C-6DF1-E2B7-EC56-7D0BE583BA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042989"/>
              </p:ext>
            </p:extLst>
          </p:nvPr>
        </p:nvGraphicFramePr>
        <p:xfrm>
          <a:off x="4720994" y="3413903"/>
          <a:ext cx="1352550" cy="653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89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48656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에스씨엘네트웍스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강원전자 주식회사</a:t>
                      </a: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8159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6615988"/>
                  </a:ext>
                </a:extLst>
              </a:tr>
            </a:tbl>
          </a:graphicData>
        </a:graphic>
      </p:graphicFrame>
      <p:grpSp>
        <p:nvGrpSpPr>
          <p:cNvPr id="43" name="그룹 42">
            <a:extLst>
              <a:ext uri="{FF2B5EF4-FFF2-40B4-BE49-F238E27FC236}">
                <a16:creationId xmlns:a16="http://schemas.microsoft.com/office/drawing/2014/main" id="{3CA0D8A5-5692-654B-1F1E-D6A50A910BB0}"/>
              </a:ext>
            </a:extLst>
          </p:cNvPr>
          <p:cNvGrpSpPr/>
          <p:nvPr/>
        </p:nvGrpSpPr>
        <p:grpSpPr>
          <a:xfrm>
            <a:off x="4758757" y="3760052"/>
            <a:ext cx="131234" cy="294123"/>
            <a:chOff x="4991100" y="3210982"/>
            <a:chExt cx="131234" cy="294123"/>
          </a:xfrm>
        </p:grpSpPr>
        <p:pic>
          <p:nvPicPr>
            <p:cNvPr id="44" name="Picture 2">
              <a:extLst>
                <a:ext uri="{FF2B5EF4-FFF2-40B4-BE49-F238E27FC236}">
                  <a16:creationId xmlns:a16="http://schemas.microsoft.com/office/drawing/2014/main" id="{9670065E-0A7F-E44A-8127-3D3ACA475B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991100" y="3210982"/>
              <a:ext cx="131234" cy="13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2">
              <a:extLst>
                <a:ext uri="{FF2B5EF4-FFF2-40B4-BE49-F238E27FC236}">
                  <a16:creationId xmlns:a16="http://schemas.microsoft.com/office/drawing/2014/main" id="{A8118906-443F-96BD-AB49-B4EC1F60B1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991100" y="3373871"/>
              <a:ext cx="131234" cy="13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95F23C5B-352B-77D2-8666-1F0BEA0D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192916"/>
              </p:ext>
            </p:extLst>
          </p:nvPr>
        </p:nvGraphicFramePr>
        <p:xfrm>
          <a:off x="4728249" y="4349182"/>
          <a:ext cx="1352550" cy="81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89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48656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에스씨엘네트웍스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강원전자 주식회사</a:t>
                      </a: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8159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66159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강원전자 주식회사</a:t>
                      </a: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3096128"/>
                  </a:ext>
                </a:extLst>
              </a:tr>
            </a:tbl>
          </a:graphicData>
        </a:graphic>
      </p:graphicFrame>
      <p:sp>
        <p:nvSpPr>
          <p:cNvPr id="47" name="Google Shape;312;g2f2558950df_0_15">
            <a:extLst>
              <a:ext uri="{FF2B5EF4-FFF2-40B4-BE49-F238E27FC236}">
                <a16:creationId xmlns:a16="http://schemas.microsoft.com/office/drawing/2014/main" id="{E6C787B4-F7E0-BB96-D96F-7B1245C81A41}"/>
              </a:ext>
            </a:extLst>
          </p:cNvPr>
          <p:cNvSpPr/>
          <p:nvPr/>
        </p:nvSpPr>
        <p:spPr>
          <a:xfrm>
            <a:off x="6316083" y="3032893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313;g2f2558950df_0_15">
            <a:extLst>
              <a:ext uri="{FF2B5EF4-FFF2-40B4-BE49-F238E27FC236}">
                <a16:creationId xmlns:a16="http://schemas.microsoft.com/office/drawing/2014/main" id="{ED75777E-EF1A-1038-C547-6B94FA2B1A9B}"/>
              </a:ext>
            </a:extLst>
          </p:cNvPr>
          <p:cNvSpPr/>
          <p:nvPr/>
        </p:nvSpPr>
        <p:spPr>
          <a:xfrm>
            <a:off x="6970992" y="3032893"/>
            <a:ext cx="590400" cy="198735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en-US" altLang="ko-KR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1747;g2fb18904de5_2_107">
            <a:extLst>
              <a:ext uri="{FF2B5EF4-FFF2-40B4-BE49-F238E27FC236}">
                <a16:creationId xmlns:a16="http://schemas.microsoft.com/office/drawing/2014/main" id="{56ED57AD-3A38-3012-24AB-EC589146311B}"/>
              </a:ext>
            </a:extLst>
          </p:cNvPr>
          <p:cNvSpPr/>
          <p:nvPr/>
        </p:nvSpPr>
        <p:spPr>
          <a:xfrm>
            <a:off x="6801196" y="2835047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1747;g2fb18904de5_2_107">
            <a:extLst>
              <a:ext uri="{FF2B5EF4-FFF2-40B4-BE49-F238E27FC236}">
                <a16:creationId xmlns:a16="http://schemas.microsoft.com/office/drawing/2014/main" id="{638D96DD-2BDD-3D39-4443-9F0AD424B8C0}"/>
              </a:ext>
            </a:extLst>
          </p:cNvPr>
          <p:cNvSpPr/>
          <p:nvPr/>
        </p:nvSpPr>
        <p:spPr>
          <a:xfrm>
            <a:off x="6796434" y="2658879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9,979 </a:t>
            </a: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1747;g2fb18904de5_2_107">
            <a:extLst>
              <a:ext uri="{FF2B5EF4-FFF2-40B4-BE49-F238E27FC236}">
                <a16:creationId xmlns:a16="http://schemas.microsoft.com/office/drawing/2014/main" id="{EF4F55B5-18F6-80C6-CFFE-9A31C168B2CD}"/>
              </a:ext>
            </a:extLst>
          </p:cNvPr>
          <p:cNvSpPr/>
          <p:nvPr/>
        </p:nvSpPr>
        <p:spPr>
          <a:xfrm>
            <a:off x="6801196" y="2478373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4,737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312;g2f2558950df_0_15">
            <a:extLst>
              <a:ext uri="{FF2B5EF4-FFF2-40B4-BE49-F238E27FC236}">
                <a16:creationId xmlns:a16="http://schemas.microsoft.com/office/drawing/2014/main" id="{8FC5FC46-E82B-B63A-23D3-F12ACFE23B42}"/>
              </a:ext>
            </a:extLst>
          </p:cNvPr>
          <p:cNvSpPr/>
          <p:nvPr/>
        </p:nvSpPr>
        <p:spPr>
          <a:xfrm>
            <a:off x="6311321" y="3954691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2335E"/>
          </a:solidFill>
          <a:ln w="9525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</a:t>
            </a:r>
            <a:r>
              <a:rPr lang="ko-KR" altLang="en-US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션선택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313;g2f2558950df_0_15">
            <a:extLst>
              <a:ext uri="{FF2B5EF4-FFF2-40B4-BE49-F238E27FC236}">
                <a16:creationId xmlns:a16="http://schemas.microsoft.com/office/drawing/2014/main" id="{78ED928F-A272-A945-DE62-B1787B02C723}"/>
              </a:ext>
            </a:extLst>
          </p:cNvPr>
          <p:cNvSpPr/>
          <p:nvPr/>
        </p:nvSpPr>
        <p:spPr>
          <a:xfrm>
            <a:off x="6966230" y="3954691"/>
            <a:ext cx="590400" cy="198735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en-US" altLang="ko-KR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1747;g2fb18904de5_2_107">
            <a:extLst>
              <a:ext uri="{FF2B5EF4-FFF2-40B4-BE49-F238E27FC236}">
                <a16:creationId xmlns:a16="http://schemas.microsoft.com/office/drawing/2014/main" id="{DE6E275E-1FE6-1A0F-158F-5900FF3FDE0B}"/>
              </a:ext>
            </a:extLst>
          </p:cNvPr>
          <p:cNvSpPr/>
          <p:nvPr/>
        </p:nvSpPr>
        <p:spPr>
          <a:xfrm>
            <a:off x="6791672" y="3749202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9,979 </a:t>
            </a: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1747;g2fb18904de5_2_107">
            <a:extLst>
              <a:ext uri="{FF2B5EF4-FFF2-40B4-BE49-F238E27FC236}">
                <a16:creationId xmlns:a16="http://schemas.microsoft.com/office/drawing/2014/main" id="{2A75CB42-CAE0-C763-696A-3C6C00F77BE8}"/>
              </a:ext>
            </a:extLst>
          </p:cNvPr>
          <p:cNvSpPr/>
          <p:nvPr/>
        </p:nvSpPr>
        <p:spPr>
          <a:xfrm>
            <a:off x="6796434" y="3568696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4,737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312;g2f2558950df_0_15">
            <a:extLst>
              <a:ext uri="{FF2B5EF4-FFF2-40B4-BE49-F238E27FC236}">
                <a16:creationId xmlns:a16="http://schemas.microsoft.com/office/drawing/2014/main" id="{054B1B89-CDB8-5B02-E2D3-495D9D81F07C}"/>
              </a:ext>
            </a:extLst>
          </p:cNvPr>
          <p:cNvSpPr/>
          <p:nvPr/>
        </p:nvSpPr>
        <p:spPr>
          <a:xfrm>
            <a:off x="6311321" y="5019314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2335E"/>
          </a:solidFill>
          <a:ln w="9525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추가상품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313;g2f2558950df_0_15">
            <a:extLst>
              <a:ext uri="{FF2B5EF4-FFF2-40B4-BE49-F238E27FC236}">
                <a16:creationId xmlns:a16="http://schemas.microsoft.com/office/drawing/2014/main" id="{008DDC80-9234-3B89-3082-00AE0F9303BC}"/>
              </a:ext>
            </a:extLst>
          </p:cNvPr>
          <p:cNvSpPr/>
          <p:nvPr/>
        </p:nvSpPr>
        <p:spPr>
          <a:xfrm>
            <a:off x="6966230" y="5019314"/>
            <a:ext cx="590400" cy="198735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en-US" altLang="ko-KR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1747;g2fb18904de5_2_107">
            <a:extLst>
              <a:ext uri="{FF2B5EF4-FFF2-40B4-BE49-F238E27FC236}">
                <a16:creationId xmlns:a16="http://schemas.microsoft.com/office/drawing/2014/main" id="{548AE9C2-176A-7D8F-7DB2-F17577F861AE}"/>
              </a:ext>
            </a:extLst>
          </p:cNvPr>
          <p:cNvSpPr/>
          <p:nvPr/>
        </p:nvSpPr>
        <p:spPr>
          <a:xfrm>
            <a:off x="6796434" y="4821468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1747;g2fb18904de5_2_107">
            <a:extLst>
              <a:ext uri="{FF2B5EF4-FFF2-40B4-BE49-F238E27FC236}">
                <a16:creationId xmlns:a16="http://schemas.microsoft.com/office/drawing/2014/main" id="{0D253CCD-2F36-8B89-63CA-69A8E8F1CF93}"/>
              </a:ext>
            </a:extLst>
          </p:cNvPr>
          <p:cNvSpPr/>
          <p:nvPr/>
        </p:nvSpPr>
        <p:spPr>
          <a:xfrm>
            <a:off x="6791672" y="4645300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9,979 </a:t>
            </a: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2" name="Google Shape;1747;g2fb18904de5_2_107">
            <a:extLst>
              <a:ext uri="{FF2B5EF4-FFF2-40B4-BE49-F238E27FC236}">
                <a16:creationId xmlns:a16="http://schemas.microsoft.com/office/drawing/2014/main" id="{0B90F044-AC5E-3AC7-CA95-32FBB09E48E7}"/>
              </a:ext>
            </a:extLst>
          </p:cNvPr>
          <p:cNvSpPr/>
          <p:nvPr/>
        </p:nvSpPr>
        <p:spPr>
          <a:xfrm>
            <a:off x="6796434" y="4464794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4,737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33" name="Google Shape;1698;g2fb18904de5_2_107">
            <a:extLst>
              <a:ext uri="{FF2B5EF4-FFF2-40B4-BE49-F238E27FC236}">
                <a16:creationId xmlns:a16="http://schemas.microsoft.com/office/drawing/2014/main" id="{A7D20E57-6E0F-27A0-9ED6-73805D64A58F}"/>
              </a:ext>
            </a:extLst>
          </p:cNvPr>
          <p:cNvGrpSpPr/>
          <p:nvPr/>
        </p:nvGrpSpPr>
        <p:grpSpPr>
          <a:xfrm>
            <a:off x="3139524" y="6540537"/>
            <a:ext cx="2265000" cy="180000"/>
            <a:chOff x="4065288" y="6528825"/>
            <a:chExt cx="2265000" cy="180000"/>
          </a:xfrm>
        </p:grpSpPr>
        <p:sp>
          <p:nvSpPr>
            <p:cNvPr id="1036" name="Google Shape;1699;g2fb18904de5_2_107">
              <a:extLst>
                <a:ext uri="{FF2B5EF4-FFF2-40B4-BE49-F238E27FC236}">
                  <a16:creationId xmlns:a16="http://schemas.microsoft.com/office/drawing/2014/main" id="{F96DBA0B-B0E7-CD11-5F4E-3816D3CFB621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37" name="Google Shape;1700;g2fb18904de5_2_107">
              <a:extLst>
                <a:ext uri="{FF2B5EF4-FFF2-40B4-BE49-F238E27FC236}">
                  <a16:creationId xmlns:a16="http://schemas.microsoft.com/office/drawing/2014/main" id="{44286686-80DE-02DF-8AB7-8D9006BB5672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41" name="Google Shape;1701;g2fb18904de5_2_107">
              <a:extLst>
                <a:ext uri="{FF2B5EF4-FFF2-40B4-BE49-F238E27FC236}">
                  <a16:creationId xmlns:a16="http://schemas.microsoft.com/office/drawing/2014/main" id="{18E08D43-51D4-F753-FDA3-2A99AA61E27A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44" name="Google Shape;1702;g2fb18904de5_2_107">
              <a:extLst>
                <a:ext uri="{FF2B5EF4-FFF2-40B4-BE49-F238E27FC236}">
                  <a16:creationId xmlns:a16="http://schemas.microsoft.com/office/drawing/2014/main" id="{CF42EA2F-1DEB-7C7F-2373-22BF6F1D715E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45" name="Google Shape;1703;g2fb18904de5_2_107">
              <a:extLst>
                <a:ext uri="{FF2B5EF4-FFF2-40B4-BE49-F238E27FC236}">
                  <a16:creationId xmlns:a16="http://schemas.microsoft.com/office/drawing/2014/main" id="{708E439F-F8C0-EB2B-BE1C-D6D7CF495F2F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46" name="Google Shape;1704;g2fb18904de5_2_107">
              <a:extLst>
                <a:ext uri="{FF2B5EF4-FFF2-40B4-BE49-F238E27FC236}">
                  <a16:creationId xmlns:a16="http://schemas.microsoft.com/office/drawing/2014/main" id="{7381D5A3-02A4-FB06-C9CA-3BA36F4FCC2A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48" name="Google Shape;1705;g2fb18904de5_2_107">
              <a:extLst>
                <a:ext uri="{FF2B5EF4-FFF2-40B4-BE49-F238E27FC236}">
                  <a16:creationId xmlns:a16="http://schemas.microsoft.com/office/drawing/2014/main" id="{41DA6CF9-69FE-4C3C-5A2A-E722BF5DE994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50" name="Google Shape;1706;g2fb18904de5_2_107">
              <a:extLst>
                <a:ext uri="{FF2B5EF4-FFF2-40B4-BE49-F238E27FC236}">
                  <a16:creationId xmlns:a16="http://schemas.microsoft.com/office/drawing/2014/main" id="{B923FE08-BE4E-9B7C-BE6B-BEADA70937B8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77" name="Google Shape;1707;g2fb18904de5_2_107">
              <a:extLst>
                <a:ext uri="{FF2B5EF4-FFF2-40B4-BE49-F238E27FC236}">
                  <a16:creationId xmlns:a16="http://schemas.microsoft.com/office/drawing/2014/main" id="{A187A747-3434-898F-1EB7-440E999EB2D7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079" name="Google Shape;1637;g27fc35ecc8f_0_48">
            <a:extLst>
              <a:ext uri="{FF2B5EF4-FFF2-40B4-BE49-F238E27FC236}">
                <a16:creationId xmlns:a16="http://schemas.microsoft.com/office/drawing/2014/main" id="{8C5C85C5-C532-F149-7D72-A07EC3D22A83}"/>
              </a:ext>
            </a:extLst>
          </p:cNvPr>
          <p:cNvGrpSpPr/>
          <p:nvPr/>
        </p:nvGrpSpPr>
        <p:grpSpPr>
          <a:xfrm>
            <a:off x="824174" y="2455029"/>
            <a:ext cx="393729" cy="117000"/>
            <a:chOff x="2628000" y="4050000"/>
            <a:chExt cx="681990" cy="180000"/>
          </a:xfrm>
        </p:grpSpPr>
        <p:sp>
          <p:nvSpPr>
            <p:cNvPr id="1080" name="Google Shape;1638;g27fc35ecc8f_0_48">
              <a:extLst>
                <a:ext uri="{FF2B5EF4-FFF2-40B4-BE49-F238E27FC236}">
                  <a16:creationId xmlns:a16="http://schemas.microsoft.com/office/drawing/2014/main" id="{FF00A231-5439-2EF9-1444-AB9C98858436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4035D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안전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81" name="Google Shape;1640;g27fc35ecc8f_0_48">
              <a:extLst>
                <a:ext uri="{FF2B5EF4-FFF2-40B4-BE49-F238E27FC236}">
                  <a16:creationId xmlns:a16="http://schemas.microsoft.com/office/drawing/2014/main" id="{CF462AB4-D854-1F9A-A04E-1C9B2CE1D987}"/>
                </a:ext>
              </a:extLst>
            </p:cNvPr>
            <p:cNvSpPr/>
            <p:nvPr/>
          </p:nvSpPr>
          <p:spPr>
            <a:xfrm>
              <a:off x="298599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EE4024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물류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082" name="Google Shape;1637;g27fc35ecc8f_0_48">
            <a:extLst>
              <a:ext uri="{FF2B5EF4-FFF2-40B4-BE49-F238E27FC236}">
                <a16:creationId xmlns:a16="http://schemas.microsoft.com/office/drawing/2014/main" id="{D4BCFB66-0611-2541-BAE2-B8107CC23C94}"/>
              </a:ext>
            </a:extLst>
          </p:cNvPr>
          <p:cNvGrpSpPr/>
          <p:nvPr/>
        </p:nvGrpSpPr>
        <p:grpSpPr>
          <a:xfrm>
            <a:off x="819992" y="3395230"/>
            <a:ext cx="394889" cy="117000"/>
            <a:chOff x="2628000" y="4050000"/>
            <a:chExt cx="684000" cy="180000"/>
          </a:xfrm>
        </p:grpSpPr>
        <p:sp>
          <p:nvSpPr>
            <p:cNvPr id="1083" name="Google Shape;1638;g27fc35ecc8f_0_48">
              <a:extLst>
                <a:ext uri="{FF2B5EF4-FFF2-40B4-BE49-F238E27FC236}">
                  <a16:creationId xmlns:a16="http://schemas.microsoft.com/office/drawing/2014/main" id="{A18A6798-EDB3-A494-2671-7A3BFEA444BC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4035D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1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안전</a:t>
              </a:r>
              <a:endParaRPr sz="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84" name="Google Shape;1639;g27fc35ecc8f_0_48">
              <a:extLst>
                <a:ext uri="{FF2B5EF4-FFF2-40B4-BE49-F238E27FC236}">
                  <a16:creationId xmlns:a16="http://schemas.microsoft.com/office/drawing/2014/main" id="{86662B40-B801-F829-E656-BF58FC41CFDD}"/>
                </a:ext>
              </a:extLst>
            </p:cNvPr>
            <p:cNvSpPr/>
            <p:nvPr/>
          </p:nvSpPr>
          <p:spPr>
            <a:xfrm>
              <a:off x="298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F2335E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옵션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050" name="Google Shape;1637;g27fc35ecc8f_0_48">
            <a:extLst>
              <a:ext uri="{FF2B5EF4-FFF2-40B4-BE49-F238E27FC236}">
                <a16:creationId xmlns:a16="http://schemas.microsoft.com/office/drawing/2014/main" id="{65891802-DE74-7909-4459-048FA6F564B8}"/>
              </a:ext>
            </a:extLst>
          </p:cNvPr>
          <p:cNvGrpSpPr/>
          <p:nvPr/>
        </p:nvGrpSpPr>
        <p:grpSpPr>
          <a:xfrm>
            <a:off x="817585" y="4350723"/>
            <a:ext cx="394891" cy="117000"/>
            <a:chOff x="2628000" y="4050000"/>
            <a:chExt cx="684004" cy="180000"/>
          </a:xfrm>
        </p:grpSpPr>
        <p:sp>
          <p:nvSpPr>
            <p:cNvPr id="2063" name="Google Shape;1638;g27fc35ecc8f_0_48">
              <a:extLst>
                <a:ext uri="{FF2B5EF4-FFF2-40B4-BE49-F238E27FC236}">
                  <a16:creationId xmlns:a16="http://schemas.microsoft.com/office/drawing/2014/main" id="{D3007946-3709-63D0-0616-9971F5FA4642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4035D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안전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64" name="Google Shape;1639;g27fc35ecc8f_0_48">
              <a:extLst>
                <a:ext uri="{FF2B5EF4-FFF2-40B4-BE49-F238E27FC236}">
                  <a16:creationId xmlns:a16="http://schemas.microsoft.com/office/drawing/2014/main" id="{47CCE8B7-E293-C7F1-1741-16EFECCC4828}"/>
                </a:ext>
              </a:extLst>
            </p:cNvPr>
            <p:cNvSpPr/>
            <p:nvPr/>
          </p:nvSpPr>
          <p:spPr>
            <a:xfrm>
              <a:off x="298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F2335E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추가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065" name="그룹 2064">
            <a:extLst>
              <a:ext uri="{FF2B5EF4-FFF2-40B4-BE49-F238E27FC236}">
                <a16:creationId xmlns:a16="http://schemas.microsoft.com/office/drawing/2014/main" id="{79BB644E-5925-FD38-DCCB-F474F4C6FAF3}"/>
              </a:ext>
            </a:extLst>
          </p:cNvPr>
          <p:cNvGrpSpPr/>
          <p:nvPr/>
        </p:nvGrpSpPr>
        <p:grpSpPr>
          <a:xfrm>
            <a:off x="4760932" y="4695331"/>
            <a:ext cx="131234" cy="452052"/>
            <a:chOff x="5035782" y="4517905"/>
            <a:chExt cx="131234" cy="452052"/>
          </a:xfrm>
        </p:grpSpPr>
        <p:grpSp>
          <p:nvGrpSpPr>
            <p:cNvPr id="2066" name="그룹 2065">
              <a:extLst>
                <a:ext uri="{FF2B5EF4-FFF2-40B4-BE49-F238E27FC236}">
                  <a16:creationId xmlns:a16="http://schemas.microsoft.com/office/drawing/2014/main" id="{F466E9CA-ADE8-A16B-FD7E-523FD8C40FB7}"/>
                </a:ext>
              </a:extLst>
            </p:cNvPr>
            <p:cNvGrpSpPr/>
            <p:nvPr/>
          </p:nvGrpSpPr>
          <p:grpSpPr>
            <a:xfrm>
              <a:off x="5035782" y="4517905"/>
              <a:ext cx="131234" cy="294123"/>
              <a:chOff x="4991100" y="3210982"/>
              <a:chExt cx="131234" cy="294123"/>
            </a:xfrm>
          </p:grpSpPr>
          <p:pic>
            <p:nvPicPr>
              <p:cNvPr id="2068" name="Picture 2">
                <a:extLst>
                  <a:ext uri="{FF2B5EF4-FFF2-40B4-BE49-F238E27FC236}">
                    <a16:creationId xmlns:a16="http://schemas.microsoft.com/office/drawing/2014/main" id="{45C9F788-3224-259D-6E21-67791492DD7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4991100" y="3210982"/>
                <a:ext cx="131234" cy="1312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9" name="Picture 2">
                <a:extLst>
                  <a:ext uri="{FF2B5EF4-FFF2-40B4-BE49-F238E27FC236}">
                    <a16:creationId xmlns:a16="http://schemas.microsoft.com/office/drawing/2014/main" id="{E58C66BF-D8AA-D6B7-1384-7CEF4D51320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4991100" y="3373871"/>
                <a:ext cx="131234" cy="1312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067" name="Picture 2">
              <a:extLst>
                <a:ext uri="{FF2B5EF4-FFF2-40B4-BE49-F238E27FC236}">
                  <a16:creationId xmlns:a16="http://schemas.microsoft.com/office/drawing/2014/main" id="{34E7ECA9-034C-047E-B385-C2E287FFC6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5035782" y="4838723"/>
              <a:ext cx="131234" cy="13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71" name="Picture 6">
            <a:extLst>
              <a:ext uri="{FF2B5EF4-FFF2-40B4-BE49-F238E27FC236}">
                <a16:creationId xmlns:a16="http://schemas.microsoft.com/office/drawing/2014/main" id="{5340C6E8-D136-D402-077C-E5C24C6DF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302" y="4494534"/>
            <a:ext cx="720001" cy="72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2" name="Google Shape;312;g2f2558950df_0_15">
            <a:extLst>
              <a:ext uri="{FF2B5EF4-FFF2-40B4-BE49-F238E27FC236}">
                <a16:creationId xmlns:a16="http://schemas.microsoft.com/office/drawing/2014/main" id="{8E1565F2-488D-4D34-70A6-59BF847F7074}"/>
              </a:ext>
            </a:extLst>
          </p:cNvPr>
          <p:cNvSpPr/>
          <p:nvPr/>
        </p:nvSpPr>
        <p:spPr>
          <a:xfrm>
            <a:off x="6311321" y="6019082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2335E"/>
          </a:solidFill>
          <a:ln w="9525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조장입력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3" name="Google Shape;313;g2f2558950df_0_15">
            <a:extLst>
              <a:ext uri="{FF2B5EF4-FFF2-40B4-BE49-F238E27FC236}">
                <a16:creationId xmlns:a16="http://schemas.microsoft.com/office/drawing/2014/main" id="{29EDF47D-B59B-EAC2-62CC-DC36F9C2A5AD}"/>
              </a:ext>
            </a:extLst>
          </p:cNvPr>
          <p:cNvSpPr/>
          <p:nvPr/>
        </p:nvSpPr>
        <p:spPr>
          <a:xfrm>
            <a:off x="6966230" y="6019082"/>
            <a:ext cx="590400" cy="198735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en-US" altLang="ko-KR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4" name="Google Shape;1747;g2fb18904de5_2_107">
            <a:extLst>
              <a:ext uri="{FF2B5EF4-FFF2-40B4-BE49-F238E27FC236}">
                <a16:creationId xmlns:a16="http://schemas.microsoft.com/office/drawing/2014/main" id="{5C35A161-D68B-8176-25B0-152E83BD9D92}"/>
              </a:ext>
            </a:extLst>
          </p:cNvPr>
          <p:cNvSpPr/>
          <p:nvPr/>
        </p:nvSpPr>
        <p:spPr>
          <a:xfrm>
            <a:off x="6791672" y="5758045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9,979 </a:t>
            </a: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5" name="Google Shape;1747;g2fb18904de5_2_107">
            <a:extLst>
              <a:ext uri="{FF2B5EF4-FFF2-40B4-BE49-F238E27FC236}">
                <a16:creationId xmlns:a16="http://schemas.microsoft.com/office/drawing/2014/main" id="{326170B7-2376-E279-28D3-4094DC873E65}"/>
              </a:ext>
            </a:extLst>
          </p:cNvPr>
          <p:cNvSpPr/>
          <p:nvPr/>
        </p:nvSpPr>
        <p:spPr>
          <a:xfrm>
            <a:off x="6796434" y="5577539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4,737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76" name="Picture 8">
            <a:extLst>
              <a:ext uri="{FF2B5EF4-FFF2-40B4-BE49-F238E27FC236}">
                <a16:creationId xmlns:a16="http://schemas.microsoft.com/office/drawing/2014/main" id="{0FE071A7-0E13-5F50-9133-886EC6239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715" y="5525367"/>
            <a:ext cx="736588" cy="73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77" name="Google Shape;1637;g27fc35ecc8f_0_48">
            <a:extLst>
              <a:ext uri="{FF2B5EF4-FFF2-40B4-BE49-F238E27FC236}">
                <a16:creationId xmlns:a16="http://schemas.microsoft.com/office/drawing/2014/main" id="{0585B853-1A5D-DC88-B438-4EB2E16F9F56}"/>
              </a:ext>
            </a:extLst>
          </p:cNvPr>
          <p:cNvGrpSpPr/>
          <p:nvPr/>
        </p:nvGrpSpPr>
        <p:grpSpPr>
          <a:xfrm>
            <a:off x="818745" y="5336725"/>
            <a:ext cx="393729" cy="117000"/>
            <a:chOff x="2628000" y="4050000"/>
            <a:chExt cx="681990" cy="180000"/>
          </a:xfrm>
        </p:grpSpPr>
        <p:sp>
          <p:nvSpPr>
            <p:cNvPr id="2078" name="Google Shape;1638;g27fc35ecc8f_0_48">
              <a:extLst>
                <a:ext uri="{FF2B5EF4-FFF2-40B4-BE49-F238E27FC236}">
                  <a16:creationId xmlns:a16="http://schemas.microsoft.com/office/drawing/2014/main" id="{30BC897F-B89C-C699-809A-6C1A191DEBB0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4035D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지정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79" name="Google Shape;1640;g27fc35ecc8f_0_48">
              <a:extLst>
                <a:ext uri="{FF2B5EF4-FFF2-40B4-BE49-F238E27FC236}">
                  <a16:creationId xmlns:a16="http://schemas.microsoft.com/office/drawing/2014/main" id="{93C9B1A4-CC01-0468-BEBC-4CBF7F47771D}"/>
                </a:ext>
              </a:extLst>
            </p:cNvPr>
            <p:cNvSpPr/>
            <p:nvPr/>
          </p:nvSpPr>
          <p:spPr>
            <a:xfrm>
              <a:off x="298599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EE4024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물류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084" name="그룹 2083">
            <a:extLst>
              <a:ext uri="{FF2B5EF4-FFF2-40B4-BE49-F238E27FC236}">
                <a16:creationId xmlns:a16="http://schemas.microsoft.com/office/drawing/2014/main" id="{F4B8F58F-5319-0690-B8F7-6B59E39746EC}"/>
              </a:ext>
            </a:extLst>
          </p:cNvPr>
          <p:cNvGrpSpPr/>
          <p:nvPr/>
        </p:nvGrpSpPr>
        <p:grpSpPr>
          <a:xfrm>
            <a:off x="4765642" y="5560684"/>
            <a:ext cx="131604" cy="762871"/>
            <a:chOff x="5035412" y="5732533"/>
            <a:chExt cx="131604" cy="762871"/>
          </a:xfrm>
        </p:grpSpPr>
        <p:grpSp>
          <p:nvGrpSpPr>
            <p:cNvPr id="2085" name="그룹 2084">
              <a:extLst>
                <a:ext uri="{FF2B5EF4-FFF2-40B4-BE49-F238E27FC236}">
                  <a16:creationId xmlns:a16="http://schemas.microsoft.com/office/drawing/2014/main" id="{60003804-6AB4-B517-538B-C82F114BBA66}"/>
                </a:ext>
              </a:extLst>
            </p:cNvPr>
            <p:cNvGrpSpPr/>
            <p:nvPr/>
          </p:nvGrpSpPr>
          <p:grpSpPr>
            <a:xfrm>
              <a:off x="5035412" y="5732533"/>
              <a:ext cx="131604" cy="610471"/>
              <a:chOff x="5035412" y="5765188"/>
              <a:chExt cx="131604" cy="610471"/>
            </a:xfrm>
          </p:grpSpPr>
          <p:grpSp>
            <p:nvGrpSpPr>
              <p:cNvPr id="2087" name="그룹 2086">
                <a:extLst>
                  <a:ext uri="{FF2B5EF4-FFF2-40B4-BE49-F238E27FC236}">
                    <a16:creationId xmlns:a16="http://schemas.microsoft.com/office/drawing/2014/main" id="{82125122-3C13-0A1E-60F5-2BE172F06C75}"/>
                  </a:ext>
                </a:extLst>
              </p:cNvPr>
              <p:cNvGrpSpPr/>
              <p:nvPr/>
            </p:nvGrpSpPr>
            <p:grpSpPr>
              <a:xfrm>
                <a:off x="5035782" y="5765188"/>
                <a:ext cx="131234" cy="452052"/>
                <a:chOff x="5035782" y="4517905"/>
                <a:chExt cx="131234" cy="452052"/>
              </a:xfrm>
            </p:grpSpPr>
            <p:grpSp>
              <p:nvGrpSpPr>
                <p:cNvPr id="2089" name="그룹 2088">
                  <a:extLst>
                    <a:ext uri="{FF2B5EF4-FFF2-40B4-BE49-F238E27FC236}">
                      <a16:creationId xmlns:a16="http://schemas.microsoft.com/office/drawing/2014/main" id="{576A9194-8D74-683B-EF54-CD6668AC4435}"/>
                    </a:ext>
                  </a:extLst>
                </p:cNvPr>
                <p:cNvGrpSpPr/>
                <p:nvPr/>
              </p:nvGrpSpPr>
              <p:grpSpPr>
                <a:xfrm>
                  <a:off x="5035782" y="4517905"/>
                  <a:ext cx="131234" cy="294123"/>
                  <a:chOff x="4991100" y="3210982"/>
                  <a:chExt cx="131234" cy="294123"/>
                </a:xfrm>
              </p:grpSpPr>
              <p:pic>
                <p:nvPicPr>
                  <p:cNvPr id="2091" name="Picture 2">
                    <a:extLst>
                      <a:ext uri="{FF2B5EF4-FFF2-40B4-BE49-F238E27FC236}">
                        <a16:creationId xmlns:a16="http://schemas.microsoft.com/office/drawing/2014/main" id="{11127BFD-8735-DF6D-4570-0192E227625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V="1">
                    <a:off x="4991100" y="3210982"/>
                    <a:ext cx="131234" cy="13123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092" name="Picture 2">
                    <a:extLst>
                      <a:ext uri="{FF2B5EF4-FFF2-40B4-BE49-F238E27FC236}">
                        <a16:creationId xmlns:a16="http://schemas.microsoft.com/office/drawing/2014/main" id="{E117FCC7-47E0-5758-C487-DB196B9B6BF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V="1">
                    <a:off x="4991100" y="3373871"/>
                    <a:ext cx="131234" cy="13123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pic>
              <p:nvPicPr>
                <p:cNvPr id="2090" name="Picture 2">
                  <a:extLst>
                    <a:ext uri="{FF2B5EF4-FFF2-40B4-BE49-F238E27FC236}">
                      <a16:creationId xmlns:a16="http://schemas.microsoft.com/office/drawing/2014/main" id="{AE3500D6-7236-AAD5-B8ED-FBB4AC17A45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V="1">
                  <a:off x="5035782" y="4838723"/>
                  <a:ext cx="131234" cy="13123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2088" name="Picture 2">
                <a:extLst>
                  <a:ext uri="{FF2B5EF4-FFF2-40B4-BE49-F238E27FC236}">
                    <a16:creationId xmlns:a16="http://schemas.microsoft.com/office/drawing/2014/main" id="{4350ED1F-5978-9377-6AEE-AB54920EF8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5035412" y="6244425"/>
                <a:ext cx="131234" cy="1312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086" name="Picture 2">
              <a:extLst>
                <a:ext uri="{FF2B5EF4-FFF2-40B4-BE49-F238E27FC236}">
                  <a16:creationId xmlns:a16="http://schemas.microsoft.com/office/drawing/2014/main" id="{6A387C29-74FA-314A-01D6-BDFDBC7C0E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5035412" y="6364170"/>
              <a:ext cx="131234" cy="13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93" name="Google Shape;312;g2f2558950df_0_15">
            <a:extLst>
              <a:ext uri="{FF2B5EF4-FFF2-40B4-BE49-F238E27FC236}">
                <a16:creationId xmlns:a16="http://schemas.microsoft.com/office/drawing/2014/main" id="{BEF1DFFD-6599-19C2-3264-660E85A44D3D}"/>
              </a:ext>
            </a:extLst>
          </p:cNvPr>
          <p:cNvSpPr/>
          <p:nvPr/>
        </p:nvSpPr>
        <p:spPr>
          <a:xfrm>
            <a:off x="6307789" y="3954196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94" name="Google Shape;312;g2f2558950df_0_15">
            <a:extLst>
              <a:ext uri="{FF2B5EF4-FFF2-40B4-BE49-F238E27FC236}">
                <a16:creationId xmlns:a16="http://schemas.microsoft.com/office/drawing/2014/main" id="{747D5691-4D39-3438-8033-560256DB81FD}"/>
              </a:ext>
            </a:extLst>
          </p:cNvPr>
          <p:cNvSpPr/>
          <p:nvPr/>
        </p:nvSpPr>
        <p:spPr>
          <a:xfrm>
            <a:off x="6316083" y="5020490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95" name="Google Shape;312;g2f2558950df_0_15">
            <a:extLst>
              <a:ext uri="{FF2B5EF4-FFF2-40B4-BE49-F238E27FC236}">
                <a16:creationId xmlns:a16="http://schemas.microsoft.com/office/drawing/2014/main" id="{3B686A3C-4C12-9C0E-DAC3-2CFFFD6CE245}"/>
              </a:ext>
            </a:extLst>
          </p:cNvPr>
          <p:cNvSpPr/>
          <p:nvPr/>
        </p:nvSpPr>
        <p:spPr>
          <a:xfrm>
            <a:off x="6307789" y="6024347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96" name="Picture 4">
            <a:extLst>
              <a:ext uri="{FF2B5EF4-FFF2-40B4-BE49-F238E27FC236}">
                <a16:creationId xmlns:a16="http://schemas.microsoft.com/office/drawing/2014/main" id="{16CCB026-A4B8-1885-7927-1E03FD430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757914" y="3603081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7" name="Picture 4">
            <a:extLst>
              <a:ext uri="{FF2B5EF4-FFF2-40B4-BE49-F238E27FC236}">
                <a16:creationId xmlns:a16="http://schemas.microsoft.com/office/drawing/2014/main" id="{97A4EBA0-0F2A-84CA-E6BC-432538E92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757914" y="4536912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8" name="Picture 4">
            <a:extLst>
              <a:ext uri="{FF2B5EF4-FFF2-40B4-BE49-F238E27FC236}">
                <a16:creationId xmlns:a16="http://schemas.microsoft.com/office/drawing/2014/main" id="{8030FDCB-6689-ECB3-1887-E1CD7E420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757914" y="5399105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9" name="Picture 4">
            <a:extLst>
              <a:ext uri="{FF2B5EF4-FFF2-40B4-BE49-F238E27FC236}">
                <a16:creationId xmlns:a16="http://schemas.microsoft.com/office/drawing/2014/main" id="{BCBB3998-52E5-A659-4326-BFB550003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766012" y="2752019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00" name="Google Shape;309;g2f2558950df_0_15">
            <a:extLst>
              <a:ext uri="{FF2B5EF4-FFF2-40B4-BE49-F238E27FC236}">
                <a16:creationId xmlns:a16="http://schemas.microsoft.com/office/drawing/2014/main" id="{2B747C80-A42B-1214-140A-D107107753CB}"/>
              </a:ext>
            </a:extLst>
          </p:cNvPr>
          <p:cNvSpPr txBox="1"/>
          <p:nvPr/>
        </p:nvSpPr>
        <p:spPr>
          <a:xfrm>
            <a:off x="237365" y="830248"/>
            <a:ext cx="800100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  총 </a:t>
            </a:r>
            <a:r>
              <a:rPr lang="en-US" altLang="ko-KR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08" name="Google Shape;2236;g27fe52d962f_1_4247">
            <a:extLst>
              <a:ext uri="{FF2B5EF4-FFF2-40B4-BE49-F238E27FC236}">
                <a16:creationId xmlns:a16="http://schemas.microsoft.com/office/drawing/2014/main" id="{DFE88604-196A-BBF5-62EF-F15D138011F8}"/>
              </a:ext>
            </a:extLst>
          </p:cNvPr>
          <p:cNvSpPr/>
          <p:nvPr/>
        </p:nvSpPr>
        <p:spPr>
          <a:xfrm>
            <a:off x="6997700" y="889615"/>
            <a:ext cx="632178" cy="184172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장바구니 담기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13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8D271B9D-D8E0-D8B0-D38A-29A8F44B1D14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8715" y="2724155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4" name="Google Shape;628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C7B2CB39-920C-FCBC-96C5-4DDA04E91568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8715" y="1180572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5" name="Google Shape;624;g302391297fa_0_53" descr="&lt;svg xmlns=&quot;http://www.w3.org/2000/svg&quot; height=&quot;24px&quot; viewBox=&quot;0 -960 960 960&quot; width=&quot;24px&quot; fill=&quot;#5f6368&quot;&gt;&lt;path d=&quot;M200-120q-33 0-56.5-23.5T120-200v-560q0-33 23.5-56.5T200-840h560q8 0 15 1.5t14 4.5l-74 74H200v560h560v-266l80-80v346q0 33-23.5 56.5T760-120H200Zm261-160L235-506l56-56 170 170 367-367 57 55-424 424Z&quot;/&gt;&lt;/svg&gt;">
            <a:extLst>
              <a:ext uri="{FF2B5EF4-FFF2-40B4-BE49-F238E27FC236}">
                <a16:creationId xmlns:a16="http://schemas.microsoft.com/office/drawing/2014/main" id="{6E1C65A1-3876-E250-67B4-381510CD6315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2889" y="3774629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6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B1647E7C-A5F3-F6F4-E00E-641AC4FC7BEA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8715" y="1816492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7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380DDBA5-8FBC-F679-2193-304C93F7D26D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8715" y="4698376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8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45105542-66CB-CF3D-E394-9DB932927946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8715" y="5786575"/>
            <a:ext cx="172350" cy="172342"/>
          </a:xfrm>
          <a:prstGeom prst="rect">
            <a:avLst/>
          </a:prstGeom>
          <a:noFill/>
          <a:ln>
            <a:noFill/>
          </a:ln>
        </p:spPr>
      </p:pic>
      <p:sp>
        <p:nvSpPr>
          <p:cNvPr id="2119" name="Google Shape;2236;g27fe52d962f_1_4247">
            <a:extLst>
              <a:ext uri="{FF2B5EF4-FFF2-40B4-BE49-F238E27FC236}">
                <a16:creationId xmlns:a16="http://schemas.microsoft.com/office/drawing/2014/main" id="{7715EF73-EDB0-B65A-851F-0B89CE3DE174}"/>
              </a:ext>
            </a:extLst>
          </p:cNvPr>
          <p:cNvSpPr/>
          <p:nvPr/>
        </p:nvSpPr>
        <p:spPr>
          <a:xfrm>
            <a:off x="6334052" y="889969"/>
            <a:ext cx="632178" cy="18381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관심상품 삭제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120" name="Google Shape;190;g2f089ade0c6_0_19">
            <a:extLst>
              <a:ext uri="{FF2B5EF4-FFF2-40B4-BE49-F238E27FC236}">
                <a16:creationId xmlns:a16="http://schemas.microsoft.com/office/drawing/2014/main" id="{11F4364D-E3DC-A815-C644-59EFAED223DF}"/>
              </a:ext>
            </a:extLst>
          </p:cNvPr>
          <p:cNvCxnSpPr>
            <a:cxnSpLocks/>
          </p:cNvCxnSpPr>
          <p:nvPr/>
        </p:nvCxnSpPr>
        <p:spPr>
          <a:xfrm flipV="1">
            <a:off x="399786" y="830248"/>
            <a:ext cx="7267939" cy="4777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2125" name="Google Shape;336;g2fde9f025b9_0_500">
            <a:extLst>
              <a:ext uri="{FF2B5EF4-FFF2-40B4-BE49-F238E27FC236}">
                <a16:creationId xmlns:a16="http://schemas.microsoft.com/office/drawing/2014/main" id="{B0536A12-B849-F1A7-6AEF-B6985D72B2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0452694"/>
              </p:ext>
            </p:extLst>
          </p:nvPr>
        </p:nvGraphicFramePr>
        <p:xfrm>
          <a:off x="828802" y="900713"/>
          <a:ext cx="798125" cy="1701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9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0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0개씩 보기        </a:t>
                      </a: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⏷</a:t>
                      </a:r>
                      <a:endParaRPr sz="6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26" name="Google Shape;1699;g2fb18904de5_2_107">
            <a:extLst>
              <a:ext uri="{FF2B5EF4-FFF2-40B4-BE49-F238E27FC236}">
                <a16:creationId xmlns:a16="http://schemas.microsoft.com/office/drawing/2014/main" id="{E73EA6B9-0883-EE7B-BAF7-FF239A386703}"/>
              </a:ext>
            </a:extLst>
          </p:cNvPr>
          <p:cNvSpPr/>
          <p:nvPr/>
        </p:nvSpPr>
        <p:spPr>
          <a:xfrm>
            <a:off x="1694303" y="87805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27" name="Google Shape;1699;g2fb18904de5_2_107">
            <a:extLst>
              <a:ext uri="{FF2B5EF4-FFF2-40B4-BE49-F238E27FC236}">
                <a16:creationId xmlns:a16="http://schemas.microsoft.com/office/drawing/2014/main" id="{DEAA71E9-D73E-E486-F79B-CBC3AFBDAEE0}"/>
              </a:ext>
            </a:extLst>
          </p:cNvPr>
          <p:cNvSpPr/>
          <p:nvPr/>
        </p:nvSpPr>
        <p:spPr>
          <a:xfrm>
            <a:off x="6261263" y="80580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28" name="Google Shape;1699;g2fb18904de5_2_107">
            <a:extLst>
              <a:ext uri="{FF2B5EF4-FFF2-40B4-BE49-F238E27FC236}">
                <a16:creationId xmlns:a16="http://schemas.microsoft.com/office/drawing/2014/main" id="{A9541D2B-2252-9006-5AF9-122068BB1054}"/>
              </a:ext>
            </a:extLst>
          </p:cNvPr>
          <p:cNvSpPr/>
          <p:nvPr/>
        </p:nvSpPr>
        <p:spPr>
          <a:xfrm>
            <a:off x="7562714" y="80580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775776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10680</TotalTime>
  <Words>1911</Words>
  <Application>Microsoft Macintosh PowerPoint</Application>
  <PresentationFormat>A4 용지(210x297mm)</PresentationFormat>
  <Paragraphs>651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Malgun Gothic</vt:lpstr>
      <vt:lpstr>Malgun Gothic</vt:lpstr>
      <vt:lpstr>Malgun Gothic Semilight</vt:lpstr>
      <vt:lpstr>Aptos</vt:lpstr>
      <vt:lpstr>Aptos Display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민기 김</dc:creator>
  <cp:lastModifiedBy>DA41707</cp:lastModifiedBy>
  <cp:revision>43</cp:revision>
  <dcterms:created xsi:type="dcterms:W3CDTF">2024-10-08T00:49:16Z</dcterms:created>
  <dcterms:modified xsi:type="dcterms:W3CDTF">2024-12-24T07:30:40Z</dcterms:modified>
</cp:coreProperties>
</file>