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300" r:id="rId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0" autoAdjust="0"/>
    <p:restoredTop sz="94708"/>
  </p:normalViewPr>
  <p:slideViewPr>
    <p:cSldViewPr snapToGrid="0">
      <p:cViewPr>
        <p:scale>
          <a:sx n="185" d="100"/>
          <a:sy n="185" d="100"/>
        </p:scale>
        <p:origin x="592" y="-148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2025. 2. 6.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92501"/>
              </p:ext>
            </p:extLst>
          </p:nvPr>
        </p:nvGraphicFramePr>
        <p:xfrm>
          <a:off x="266700" y="3050540"/>
          <a:ext cx="9410700" cy="12598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상품전시 집계 및 노출 기준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71450" indent="-171450" rtl="0">
                        <a:buFontTx/>
                        <a:buChar char="-"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베스트상품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추천상품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인기상품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관심상품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rtl="0">
                        <a:buFontTx/>
                        <a:buChar char="-"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매인배너</a:t>
                      </a:r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27705-5588-C387-AFE4-066CF7FDC7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3" name="Google Shape;412;p44">
            <a:extLst>
              <a:ext uri="{FF2B5EF4-FFF2-40B4-BE49-F238E27FC236}">
                <a16:creationId xmlns:a16="http://schemas.microsoft.com/office/drawing/2014/main" id="{84543276-3DC5-9A96-6820-C39E8CEC4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802199"/>
              </p:ext>
            </p:extLst>
          </p:nvPr>
        </p:nvGraphicFramePr>
        <p:xfrm>
          <a:off x="98369" y="1946934"/>
          <a:ext cx="9676251" cy="4046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8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1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4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88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57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기준</a:t>
                      </a:r>
                      <a:endParaRPr sz="6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집계 기준</a:t>
                      </a:r>
                      <a:endParaRPr sz="6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6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페이지</a:t>
                      </a:r>
                      <a:endParaRPr sz="6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 의도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노출 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 페이지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" sz="6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</a:t>
                      </a:r>
                      <a:r>
                        <a:rPr lang="ko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페이지 상품 노출 기준</a:t>
                      </a:r>
                      <a:endParaRPr sz="6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상품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구매사별로 설정된 카테고리 기준, 카테고리별 상품 순위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-38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Malgun Gothic"/>
                        <a:buChar char="-"/>
                      </a:pPr>
                      <a:r>
                        <a:rPr lang="ko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5개 이상 포함한 카테고리 목록 호출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-38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Malgun Gothic"/>
                        <a:buChar char="-"/>
                      </a:pPr>
                      <a:r>
                        <a:rPr lang="ko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상품 순위 호출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집계 기준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lgun Gothic"/>
                        <a:buAutoNum type="arabicPeriod"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동종 업체 (구매사)가 구매한 상품 기준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lgun Gothic"/>
                        <a:buAutoNum type="arabicPeriod"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3개월 기준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lgun Gothic"/>
                        <a:buAutoNum type="arabicPeriod"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상태값 : </a:t>
                      </a:r>
                      <a:r>
                        <a:rPr lang="ko" altLang="en-US" sz="6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주문요청</a:t>
                      </a:r>
                      <a:r>
                        <a:rPr lang="ko" sz="6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기준</a:t>
                      </a:r>
                      <a:endParaRPr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집계 주기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lgun Gothic"/>
                        <a:buChar char="-"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매일 **시 </a:t>
                      </a:r>
                      <a:b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(개발팀에서 시스템 부하가 적은 시간을 고려하여 스케줄링 한다.)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집계 수량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lgun Gothic"/>
                        <a:buChar char="-"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구매수량이 많은 상품 TOP 5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5개 *1 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상품 상세 페이지로 이동</a:t>
                      </a:r>
                      <a:endParaRPr dirty="0"/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N/A (상품 상세 페이지로 이동)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N/A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카테고리별로 동종 업체(구매사)가 자주 구매하는 상품을 노출하여 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업무에 적합한 상품을 전시할 수 있다.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상품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아래 항목은 운영사&gt;구매사 사이트관리 에서 선택 한다.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&gt; 공사유형별 Main 전시 상품 관리 리스트 에서 목록 호출</a:t>
                      </a:r>
                      <a:br>
                        <a:rPr lang="ko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sz="6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" sz="6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인기상품 31~100 위 random</a:t>
                      </a:r>
                      <a:endParaRPr sz="6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집계 기준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lvl="0" indent="-1280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AutoNum type="arabicPeriod"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동종 업체(구매사)가 구매한 상품 기준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lvl="0" indent="-1280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AutoNum type="arabicPeriod"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3개월 기준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lvl="0" indent="-1280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AutoNum type="arabicPeriod"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상태값 : </a:t>
                      </a:r>
                      <a:r>
                        <a:rPr lang="ko" altLang="en-US" sz="6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주문요청</a:t>
                      </a:r>
                      <a:r>
                        <a:rPr lang="ko" sz="6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기준</a:t>
                      </a:r>
                      <a:endParaRPr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집계 주기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lvl="0" indent="-1280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Char char="-"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매일 **시 </a:t>
                      </a:r>
                      <a:b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(개발팀에서 시스템 부하가 적은 시간을 고려하여 스케줄링 한다.)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집계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Char char="-"/>
                      </a:pPr>
                      <a:r>
                        <a:rPr lang="ko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구매수량이 많은 상품 TOP 100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5개 *2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 클릭시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전시(추천 상품) 페이지로 이동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b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 5개 / 최대 </a:t>
                      </a: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등록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30개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9999" lvl="0" indent="-1280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Char char="-"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상품수 : 30개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lvl="0" indent="-1280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Char char="-"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기준 : 31위 ~ 100위 random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목록(random 30개)은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매일 집계 완료시 갱신한다.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AutoNum type="arabicPeriod"/>
                      </a:pPr>
                      <a:r>
                        <a:rPr lang="ko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 담당자는 전략적(고마진율, 전략적 파트너사의 상품, 기타) 상품을 전시하는 영역을 확보할 수 있다.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Malgun Gothic"/>
                        <a:buAutoNum type="arabicPeriod"/>
                      </a:pPr>
                      <a:r>
                        <a:rPr lang="ko" sz="6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 요청 사항</a:t>
                      </a:r>
                      <a:endParaRPr sz="6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인기 상품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동일 공사 유형의 구매사 통계 기준, 구매 수량이 많은 상품 순위 호출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5개 *2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 클릭시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(인기 상품) 페이지로 이동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9999" lvl="0" indent="-1280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Char char="-"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상품수 : 30개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lvl="0" indent="-128099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Char char="-"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 기준 : 1위 - 30위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동종 업체(구매사)가 자주 구매하는 상품을 노출하여 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" sz="6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업무에 적합한 상품을 전시할 수 있다.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상품 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관심 상품으로 등록한 상품 목록 호출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N/A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(관심 상품) 페이지로 이동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페이지당 30개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관심 상품으로 등록한 순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구매사 사이트 관리 &gt; 등록된 메인 배너 이미지를 전시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N/A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N/A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 클릭시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구매사 사이트 관리 &gt; 메인 배너 에 등록된 검색어 (검색어는 header &gt; 상품검색 기준)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구매사 사이트 관리 &gt; 등록된 메인 배너 에 설정한 link 로 이동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 1개 / 최대 5개 등록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N/A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600"/>
                        <a:buFont typeface="Malgun Gothic"/>
                        <a:buAutoNum type="arabicPeriod"/>
                      </a:pPr>
                      <a:r>
                        <a:rPr lang="ko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AS-IS 기준으로 구현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9999" marR="0" lvl="0" indent="-128099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600"/>
                        <a:buFont typeface="Malgun Gothic"/>
                        <a:buAutoNum type="arabicPeriod"/>
                      </a:pPr>
                      <a:r>
                        <a:rPr lang="ko" sz="6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 요청 사항</a:t>
                      </a:r>
                      <a:endParaRPr sz="6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Google Shape;429;p46">
            <a:extLst>
              <a:ext uri="{FF2B5EF4-FFF2-40B4-BE49-F238E27FC236}">
                <a16:creationId xmlns:a16="http://schemas.microsoft.com/office/drawing/2014/main" id="{F264A8FE-D0F2-A83B-113B-DBF5D97F0764}"/>
              </a:ext>
            </a:extLst>
          </p:cNvPr>
          <p:cNvSpPr txBox="1"/>
          <p:nvPr/>
        </p:nvSpPr>
        <p:spPr>
          <a:xfrm>
            <a:off x="91180" y="1168572"/>
            <a:ext cx="7047600" cy="32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상품전시</a:t>
            </a:r>
            <a:r>
              <a:rPr 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집계</a:t>
            </a:r>
            <a:r>
              <a:rPr 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노출</a:t>
            </a:r>
            <a:r>
              <a:rPr 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800" i="0" u="none" strike="noStrike" cap="none" dirty="0" err="1">
                <a:latin typeface="Malgun Gothic"/>
                <a:ea typeface="Malgun Gothic"/>
                <a:cs typeface="Malgun Gothic"/>
                <a:sym typeface="Malgun Gothic"/>
              </a:rPr>
              <a:t>기준</a:t>
            </a:r>
            <a:endParaRPr sz="8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8DAD9-E2A9-878A-CE0F-0D822780B267}"/>
              </a:ext>
            </a:extLst>
          </p:cNvPr>
          <p:cNvSpPr txBox="1"/>
          <p:nvPr/>
        </p:nvSpPr>
        <p:spPr>
          <a:xfrm>
            <a:off x="131380" y="5993114"/>
            <a:ext cx="4289366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700" dirty="0"/>
              <a:t>250206 </a:t>
            </a:r>
            <a:r>
              <a:rPr lang="ko-KR" altLang="en-US" sz="700" dirty="0"/>
              <a:t>내부검토</a:t>
            </a:r>
            <a:endParaRPr lang="en-US" altLang="ko-KR" sz="700" dirty="0"/>
          </a:p>
          <a:p>
            <a:endParaRPr lang="en-US" altLang="ko-KR" sz="700" dirty="0"/>
          </a:p>
          <a:p>
            <a:pPr marL="171450" indent="-171450">
              <a:buFontTx/>
              <a:buChar char="-"/>
            </a:pPr>
            <a:r>
              <a:rPr lang="ko-KR" altLang="en-US" sz="700" dirty="0"/>
              <a:t>순위 집계 기준 </a:t>
            </a:r>
            <a:r>
              <a:rPr lang="en-US" altLang="ko-KR" sz="700" dirty="0"/>
              <a:t>(</a:t>
            </a:r>
            <a:r>
              <a:rPr lang="ko-KR" altLang="en-US" sz="700" dirty="0" err="1"/>
              <a:t>상태값</a:t>
            </a:r>
            <a:r>
              <a:rPr lang="en-US" altLang="ko-KR" sz="700" dirty="0"/>
              <a:t>) </a:t>
            </a:r>
            <a:r>
              <a:rPr lang="ko-KR" altLang="en-US" sz="700" dirty="0"/>
              <a:t>변경</a:t>
            </a:r>
            <a:br>
              <a:rPr lang="en-US" altLang="ko-KR" sz="700" dirty="0"/>
            </a:br>
            <a:r>
              <a:rPr lang="en-US" altLang="ko-KR" sz="700" dirty="0"/>
              <a:t>AS-IS : </a:t>
            </a:r>
            <a:r>
              <a:rPr lang="ko-KR" altLang="en-US" sz="700" dirty="0" err="1"/>
              <a:t>상태값</a:t>
            </a:r>
            <a:r>
              <a:rPr lang="ko-KR" altLang="en-US" sz="700" dirty="0"/>
              <a:t> </a:t>
            </a:r>
            <a:r>
              <a:rPr lang="en-US" altLang="ko-KR" sz="700" dirty="0"/>
              <a:t>(</a:t>
            </a:r>
            <a:r>
              <a:rPr lang="ko-KR" altLang="en-US" sz="700" dirty="0"/>
              <a:t>인수완료</a:t>
            </a:r>
            <a:r>
              <a:rPr lang="en-US" altLang="ko-KR" sz="700" dirty="0"/>
              <a:t>)</a:t>
            </a:r>
            <a:br>
              <a:rPr lang="en-US" altLang="ko-KR" sz="700" dirty="0"/>
            </a:br>
            <a:r>
              <a:rPr lang="en-US" altLang="ko-KR" sz="700" dirty="0"/>
              <a:t>TO-BE : </a:t>
            </a:r>
            <a:r>
              <a:rPr lang="ko-KR" altLang="en-US" sz="700" dirty="0" err="1"/>
              <a:t>상태값</a:t>
            </a:r>
            <a:r>
              <a:rPr lang="ko-KR" altLang="en-US" sz="700" dirty="0"/>
              <a:t> </a:t>
            </a:r>
            <a:r>
              <a:rPr lang="en-US" altLang="ko-KR" sz="700" dirty="0"/>
              <a:t>(</a:t>
            </a:r>
            <a:r>
              <a:rPr lang="ko-KR" altLang="en-US" sz="700" dirty="0"/>
              <a:t>주문완료</a:t>
            </a:r>
            <a:r>
              <a:rPr lang="en-US" altLang="ko-KR" sz="7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700" dirty="0"/>
              <a:t>사유</a:t>
            </a:r>
            <a:br>
              <a:rPr lang="en-US" altLang="ko-KR" sz="700" dirty="0"/>
            </a:br>
            <a:r>
              <a:rPr lang="en-US" altLang="ko-KR" sz="700" dirty="0"/>
              <a:t>- </a:t>
            </a:r>
            <a:r>
              <a:rPr lang="ko-KR" altLang="en-US" sz="700" dirty="0"/>
              <a:t>인수완료는 자동인수가 있어서 집계정보가 변질될 가능성, </a:t>
            </a:r>
            <a:br>
              <a:rPr lang="en-US" altLang="ko-KR" sz="700" dirty="0"/>
            </a:br>
            <a:r>
              <a:rPr lang="en-US" altLang="ko-KR" sz="700" dirty="0"/>
              <a:t>- </a:t>
            </a:r>
            <a:r>
              <a:rPr lang="ko-KR" altLang="en-US" sz="700" dirty="0"/>
              <a:t>인수처리를 하지 않을 수 있고, 주문요청에서 인수까지의 집계가 반영 되지 않음</a:t>
            </a:r>
            <a:br>
              <a:rPr lang="en-US" altLang="ko-KR" sz="700" dirty="0"/>
            </a:br>
            <a:r>
              <a:rPr lang="en-US" altLang="ko-KR" sz="700" dirty="0"/>
              <a:t>- </a:t>
            </a:r>
            <a:r>
              <a:rPr lang="ko-KR" altLang="en-US" sz="700" dirty="0"/>
              <a:t>주문요청상태로 잡으면 취소부분은 집계되지 않으므로</a:t>
            </a:r>
            <a:r>
              <a:rPr lang="en-US" altLang="ko-KR" sz="700" dirty="0"/>
              <a:t>, </a:t>
            </a:r>
            <a:r>
              <a:rPr lang="ko-KR" altLang="en-US" sz="700" dirty="0"/>
              <a:t>집계 정보가 변질될 가능성이 낮음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10696</TotalTime>
  <Words>525</Words>
  <Application>Microsoft Macintosh PowerPoint</Application>
  <PresentationFormat>A4 용지(210x297mm)</PresentationFormat>
  <Paragraphs>98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46</cp:revision>
  <dcterms:created xsi:type="dcterms:W3CDTF">2024-10-08T00:49:16Z</dcterms:created>
  <dcterms:modified xsi:type="dcterms:W3CDTF">2025-02-06T07:35:08Z</dcterms:modified>
</cp:coreProperties>
</file>