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300" r:id="rId4"/>
    <p:sldId id="257" r:id="rId5"/>
    <p:sldId id="301" r:id="rId6"/>
    <p:sldId id="302" r:id="rId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4694"/>
  </p:normalViewPr>
  <p:slideViewPr>
    <p:cSldViewPr snapToGrid="0">
      <p:cViewPr>
        <p:scale>
          <a:sx n="133" d="100"/>
          <a:sy n="133" d="100"/>
        </p:scale>
        <p:origin x="720" y="-28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356"/>
              </p:ext>
            </p:extLst>
          </p:nvPr>
        </p:nvGraphicFramePr>
        <p:xfrm>
          <a:off x="266700" y="3050540"/>
          <a:ext cx="9410700" cy="21437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페이지에서 이동 가능한 페이지 중 스토리보드가 필요한 페이지 목록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 fontAlgn="base"/>
                      <a:br>
                        <a:rPr lang="ko-KR" altLang="en-US" sz="1000" b="0" dirty="0">
                          <a:effectLst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계약서 및 서약서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화면공유 상담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개인정보처리방침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이메일무단수집거부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fontAlgn="t"/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18294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60081A4F-AA93-EE4D-1EAF-6B6E00138F4A}"/>
              </a:ext>
            </a:extLst>
          </p:cNvPr>
          <p:cNvSpPr>
            <a:spLocks/>
          </p:cNvSpPr>
          <p:nvPr/>
        </p:nvSpPr>
        <p:spPr>
          <a:xfrm>
            <a:off x="303087" y="543857"/>
            <a:ext cx="637574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F9034E8C-3050-CB92-31E8-1AD2CA283ADF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0626DFC-C1EC-46B9-CF2D-716ECCE48D92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F8E7DF29-73CF-6FBF-9BA1-CB9D67FC89B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3DB97BE4-81BE-E267-2B34-E22C8893ADC6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3226C3D8-0E6E-8BAD-6287-2E741135E744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4EFC17BE-AEC3-D83A-4719-8523FE7ED332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D00F7A4-D99B-563B-597D-DBBB90B193EC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44CB0F90-5967-49DF-5008-439793D6F3E2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4E635C3-FCF7-7128-DFA4-93E059C9BB2D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725D9B0-08DF-2E44-FD7F-790D9646F459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E606BB72-D2E6-1E3A-4A8A-866885D8299C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F30857F1-F727-96D6-0A4F-EE4F03A272F1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D2867B4-49E2-2C13-1E4A-CF846F815089}"/>
              </a:ext>
            </a:extLst>
          </p:cNvPr>
          <p:cNvSpPr>
            <a:spLocks/>
          </p:cNvSpPr>
          <p:nvPr/>
        </p:nvSpPr>
        <p:spPr>
          <a:xfrm>
            <a:off x="424695" y="4275454"/>
            <a:ext cx="6088774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A82486E4-7AC6-B5A6-699B-7D5637D1B730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481B4BBB-0AF2-0780-CB78-18F0885FFD30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C07E705C-7005-EDD9-94C5-E23C9F8AAFF4}"/>
              </a:ext>
            </a:extLst>
          </p:cNvPr>
          <p:cNvSpPr>
            <a:spLocks/>
          </p:cNvSpPr>
          <p:nvPr/>
        </p:nvSpPr>
        <p:spPr>
          <a:xfrm>
            <a:off x="532877" y="4009255"/>
            <a:ext cx="5872410" cy="1812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77616896-584A-CC4E-224C-51446512C2C7}"/>
              </a:ext>
            </a:extLst>
          </p:cNvPr>
          <p:cNvSpPr>
            <a:spLocks/>
          </p:cNvSpPr>
          <p:nvPr/>
        </p:nvSpPr>
        <p:spPr>
          <a:xfrm>
            <a:off x="542278" y="446222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E046572-9A62-2810-51AC-5880EA4A89A3}"/>
              </a:ext>
            </a:extLst>
          </p:cNvPr>
          <p:cNvSpPr>
            <a:spLocks/>
          </p:cNvSpPr>
          <p:nvPr/>
        </p:nvSpPr>
        <p:spPr>
          <a:xfrm>
            <a:off x="554756" y="4974281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292F025-3AA0-CEFF-850E-3BC6C846E1CE}"/>
              </a:ext>
            </a:extLst>
          </p:cNvPr>
          <p:cNvSpPr>
            <a:spLocks/>
          </p:cNvSpPr>
          <p:nvPr/>
        </p:nvSpPr>
        <p:spPr>
          <a:xfrm>
            <a:off x="554756" y="548633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45B55E03-EB1F-EEDA-39D3-A9F26BCD9233}"/>
              </a:ext>
            </a:extLst>
          </p:cNvPr>
          <p:cNvSpPr>
            <a:spLocks/>
          </p:cNvSpPr>
          <p:nvPr/>
        </p:nvSpPr>
        <p:spPr>
          <a:xfrm>
            <a:off x="303087" y="6184220"/>
            <a:ext cx="6375748" cy="646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0B14771F-FA8C-08E8-31D4-09527D360B58}"/>
              </a:ext>
            </a:extLst>
          </p:cNvPr>
          <p:cNvSpPr>
            <a:spLocks/>
          </p:cNvSpPr>
          <p:nvPr/>
        </p:nvSpPr>
        <p:spPr>
          <a:xfrm>
            <a:off x="424694" y="6336624"/>
            <a:ext cx="1039467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C4409F0-C67C-3D79-CD34-FFED9FB57FC1}"/>
              </a:ext>
            </a:extLst>
          </p:cNvPr>
          <p:cNvSpPr>
            <a:spLocks/>
          </p:cNvSpPr>
          <p:nvPr/>
        </p:nvSpPr>
        <p:spPr>
          <a:xfrm>
            <a:off x="1510037" y="6336624"/>
            <a:ext cx="3923070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1AB03E3-FF15-C504-F269-352D3A988343}"/>
              </a:ext>
            </a:extLst>
          </p:cNvPr>
          <p:cNvSpPr>
            <a:spLocks/>
          </p:cNvSpPr>
          <p:nvPr/>
        </p:nvSpPr>
        <p:spPr>
          <a:xfrm>
            <a:off x="1510037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0C4239A-1F8F-45A3-6DF8-386FB3CA3D28}"/>
              </a:ext>
            </a:extLst>
          </p:cNvPr>
          <p:cNvSpPr>
            <a:spLocks/>
          </p:cNvSpPr>
          <p:nvPr/>
        </p:nvSpPr>
        <p:spPr>
          <a:xfrm>
            <a:off x="2361485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F1F8724-0580-7266-99BD-80A75787CBC3}"/>
              </a:ext>
            </a:extLst>
          </p:cNvPr>
          <p:cNvSpPr>
            <a:spLocks/>
          </p:cNvSpPr>
          <p:nvPr/>
        </p:nvSpPr>
        <p:spPr>
          <a:xfrm>
            <a:off x="5480790" y="6583490"/>
            <a:ext cx="1032679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9" name="모서리가 둥근 직사각형 31">
            <a:extLst>
              <a:ext uri="{FF2B5EF4-FFF2-40B4-BE49-F238E27FC236}">
                <a16:creationId xmlns:a16="http://schemas.microsoft.com/office/drawing/2014/main" id="{444B30FB-2F8B-5E92-E2E1-F0109EB1D048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31">
            <a:extLst>
              <a:ext uri="{FF2B5EF4-FFF2-40B4-BE49-F238E27FC236}">
                <a16:creationId xmlns:a16="http://schemas.microsoft.com/office/drawing/2014/main" id="{32FEEB22-F8A8-38BE-384E-047358A73CED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5D6F5279-5B14-4A71-5D93-E5A598CCE81E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62D965D9-A4C7-1944-5C0B-9FBED7A879FE}"/>
              </a:ext>
            </a:extLst>
          </p:cNvPr>
          <p:cNvSpPr>
            <a:spLocks/>
          </p:cNvSpPr>
          <p:nvPr/>
        </p:nvSpPr>
        <p:spPr>
          <a:xfrm>
            <a:off x="2922402" y="6156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98440"/>
              </p:ext>
            </p:extLst>
          </p:nvPr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726732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726732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726732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726732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90E5A8A9-58F1-9C66-1193-9365DE2E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21705"/>
              </p:ext>
            </p:extLst>
          </p:nvPr>
        </p:nvGraphicFramePr>
        <p:xfrm>
          <a:off x="7858125" y="426720"/>
          <a:ext cx="2047875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사용자의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9" name="Google Shape;1694;p44">
            <a:extLst>
              <a:ext uri="{FF2B5EF4-FFF2-40B4-BE49-F238E27FC236}">
                <a16:creationId xmlns:a16="http://schemas.microsoft.com/office/drawing/2014/main" id="{DB8173C9-B172-A376-0EBF-069803391452}"/>
              </a:ext>
            </a:extLst>
          </p:cNvPr>
          <p:cNvSpPr/>
          <p:nvPr/>
        </p:nvSpPr>
        <p:spPr>
          <a:xfrm>
            <a:off x="2627487" y="2176993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5E35AC8-5328-D8E9-E01D-394F87985FC8}"/>
              </a:ext>
            </a:extLst>
          </p:cNvPr>
          <p:cNvSpPr/>
          <p:nvPr/>
        </p:nvSpPr>
        <p:spPr>
          <a:xfrm>
            <a:off x="3754827" y="292116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A75CE7-07F9-AFAC-00F7-6D1EEE998134}"/>
              </a:ext>
            </a:extLst>
          </p:cNvPr>
          <p:cNvSpPr/>
          <p:nvPr/>
        </p:nvSpPr>
        <p:spPr>
          <a:xfrm>
            <a:off x="1075994" y="2485263"/>
            <a:ext cx="1203382" cy="40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 로그아웃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2E60E140-9B7F-7A47-A25F-6924B101F9B3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>
            <a:off x="2279376" y="2689256"/>
            <a:ext cx="348111" cy="7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Google Shape;1694;p44">
            <a:extLst>
              <a:ext uri="{FF2B5EF4-FFF2-40B4-BE49-F238E27FC236}">
                <a16:creationId xmlns:a16="http://schemas.microsoft.com/office/drawing/2014/main" id="{3265ED11-EA54-6FFF-00C2-CD0009646710}"/>
              </a:ext>
            </a:extLst>
          </p:cNvPr>
          <p:cNvSpPr/>
          <p:nvPr/>
        </p:nvSpPr>
        <p:spPr>
          <a:xfrm>
            <a:off x="2779886" y="2329393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자동 로그아웃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CF9D8D5-97DB-3C4C-F072-5B1481BBC4E6}"/>
              </a:ext>
            </a:extLst>
          </p:cNvPr>
          <p:cNvSpPr/>
          <p:nvPr/>
        </p:nvSpPr>
        <p:spPr>
          <a:xfrm>
            <a:off x="1079799" y="5305832"/>
            <a:ext cx="1203382" cy="407986"/>
          </a:xfrm>
          <a:prstGeom prst="rect">
            <a:avLst/>
          </a:prstGeom>
          <a:solidFill>
            <a:schemeClr val="bg1">
              <a:alpha val="1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모서리가 둥근 직사각형 7">
            <a:extLst>
              <a:ext uri="{FF2B5EF4-FFF2-40B4-BE49-F238E27FC236}">
                <a16:creationId xmlns:a16="http://schemas.microsoft.com/office/drawing/2014/main" id="{C11807BC-4697-79D4-D65F-6C79DB7D116E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7">
            <a:extLst>
              <a:ext uri="{FF2B5EF4-FFF2-40B4-BE49-F238E27FC236}">
                <a16:creationId xmlns:a16="http://schemas.microsoft.com/office/drawing/2014/main" id="{380F1BEB-2151-46B9-BDB9-A49ABB0FC904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33" name="모서리가 둥근 직사각형 10">
            <a:extLst>
              <a:ext uri="{FF2B5EF4-FFF2-40B4-BE49-F238E27FC236}">
                <a16:creationId xmlns:a16="http://schemas.microsoft.com/office/drawing/2014/main" id="{88415143-FDCA-6BA7-BD62-A7EDD6EAF10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34" name="모서리가 둥근 직사각형 10">
            <a:extLst>
              <a:ext uri="{FF2B5EF4-FFF2-40B4-BE49-F238E27FC236}">
                <a16:creationId xmlns:a16="http://schemas.microsoft.com/office/drawing/2014/main" id="{8BF93C9D-3845-FA2D-29D9-A9E00002178B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0" name="모서리가 둥근 직사각형 10">
            <a:extLst>
              <a:ext uri="{FF2B5EF4-FFF2-40B4-BE49-F238E27FC236}">
                <a16:creationId xmlns:a16="http://schemas.microsoft.com/office/drawing/2014/main" id="{4C8DBEF5-6B90-A6B8-9AA9-0CF5D9D5E04E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1" name="모서리가 둥근 직사각형 10">
            <a:extLst>
              <a:ext uri="{FF2B5EF4-FFF2-40B4-BE49-F238E27FC236}">
                <a16:creationId xmlns:a16="http://schemas.microsoft.com/office/drawing/2014/main" id="{B4B100F8-9ECB-A6FC-21DC-4B4A831FF9B5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2" name="모서리가 둥근 직사각형 10">
            <a:extLst>
              <a:ext uri="{FF2B5EF4-FFF2-40B4-BE49-F238E27FC236}">
                <a16:creationId xmlns:a16="http://schemas.microsoft.com/office/drawing/2014/main" id="{C3C27088-1B59-0AC4-BCB4-7BE8B4B16C59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3" name="모서리가 둥근 직사각형 10">
            <a:extLst>
              <a:ext uri="{FF2B5EF4-FFF2-40B4-BE49-F238E27FC236}">
                <a16:creationId xmlns:a16="http://schemas.microsoft.com/office/drawing/2014/main" id="{36750BC8-EBEA-2819-2B3A-F6DA1B319039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4" name="모서리가 둥근 직사각형 7">
            <a:extLst>
              <a:ext uri="{FF2B5EF4-FFF2-40B4-BE49-F238E27FC236}">
                <a16:creationId xmlns:a16="http://schemas.microsoft.com/office/drawing/2014/main" id="{CE2E6E42-E047-617A-A2F3-1D795378DE75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60" name="모서리가 둥근 직사각형 10">
            <a:extLst>
              <a:ext uri="{FF2B5EF4-FFF2-40B4-BE49-F238E27FC236}">
                <a16:creationId xmlns:a16="http://schemas.microsoft.com/office/drawing/2014/main" id="{FFDB3B4C-B7C3-4EF1-4221-A7972E822BE5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63" name="모서리가 둥근 직사각형 10">
            <a:extLst>
              <a:ext uri="{FF2B5EF4-FFF2-40B4-BE49-F238E27FC236}">
                <a16:creationId xmlns:a16="http://schemas.microsoft.com/office/drawing/2014/main" id="{26AA509F-2CB4-BED8-EC20-D76577F6A959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1064" name="모서리가 둥근 직사각형 10">
            <a:extLst>
              <a:ext uri="{FF2B5EF4-FFF2-40B4-BE49-F238E27FC236}">
                <a16:creationId xmlns:a16="http://schemas.microsoft.com/office/drawing/2014/main" id="{13D6B3C8-0991-7EA6-4E53-C3020A54D9CA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1067" name="모서리가 둥근 직사각형 10">
            <a:extLst>
              <a:ext uri="{FF2B5EF4-FFF2-40B4-BE49-F238E27FC236}">
                <a16:creationId xmlns:a16="http://schemas.microsoft.com/office/drawing/2014/main" id="{26198E91-5F76-9A19-E422-13AAA8885CF7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1068" name="모서리가 둥근 직사각형 10">
            <a:extLst>
              <a:ext uri="{FF2B5EF4-FFF2-40B4-BE49-F238E27FC236}">
                <a16:creationId xmlns:a16="http://schemas.microsoft.com/office/drawing/2014/main" id="{267AA7D1-F40B-E66E-11A4-A282156F8187}"/>
              </a:ext>
            </a:extLst>
          </p:cNvPr>
          <p:cNvSpPr>
            <a:spLocks/>
          </p:cNvSpPr>
          <p:nvPr/>
        </p:nvSpPr>
        <p:spPr>
          <a:xfrm>
            <a:off x="532877" y="4009255"/>
            <a:ext cx="5872410" cy="1812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 영역</a:t>
            </a:r>
          </a:p>
        </p:txBody>
      </p:sp>
      <p:sp>
        <p:nvSpPr>
          <p:cNvPr id="1069" name="모서리가 둥근 직사각형 31">
            <a:extLst>
              <a:ext uri="{FF2B5EF4-FFF2-40B4-BE49-F238E27FC236}">
                <a16:creationId xmlns:a16="http://schemas.microsoft.com/office/drawing/2014/main" id="{65030D13-A6E2-E917-FBA5-52370F779C54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0" name="모서리가 둥근 직사각형 31">
            <a:extLst>
              <a:ext uri="{FF2B5EF4-FFF2-40B4-BE49-F238E27FC236}">
                <a16:creationId xmlns:a16="http://schemas.microsoft.com/office/drawing/2014/main" id="{1453268D-592F-0429-09FA-D6B0DCF8A40C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1" name="모서리가 둥근 직사각형 31">
            <a:extLst>
              <a:ext uri="{FF2B5EF4-FFF2-40B4-BE49-F238E27FC236}">
                <a16:creationId xmlns:a16="http://schemas.microsoft.com/office/drawing/2014/main" id="{8CFC4389-24D7-212E-A678-CE4F6F0B940A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543857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543857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543857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543857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726732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726732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726732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726732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90E5A8A9-58F1-9C66-1193-9365DE2E04D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사용자의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9" name="Google Shape;1694;p44">
            <a:extLst>
              <a:ext uri="{FF2B5EF4-FFF2-40B4-BE49-F238E27FC236}">
                <a16:creationId xmlns:a16="http://schemas.microsoft.com/office/drawing/2014/main" id="{DB8173C9-B172-A376-0EBF-069803391452}"/>
              </a:ext>
            </a:extLst>
          </p:cNvPr>
          <p:cNvSpPr/>
          <p:nvPr/>
        </p:nvSpPr>
        <p:spPr>
          <a:xfrm>
            <a:off x="2627487" y="2176993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5E35AC8-5328-D8E9-E01D-394F87985FC8}"/>
              </a:ext>
            </a:extLst>
          </p:cNvPr>
          <p:cNvSpPr/>
          <p:nvPr/>
        </p:nvSpPr>
        <p:spPr>
          <a:xfrm>
            <a:off x="3754827" y="292116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A75CE7-07F9-AFAC-00F7-6D1EEE998134}"/>
              </a:ext>
            </a:extLst>
          </p:cNvPr>
          <p:cNvSpPr/>
          <p:nvPr/>
        </p:nvSpPr>
        <p:spPr>
          <a:xfrm>
            <a:off x="1075994" y="2485263"/>
            <a:ext cx="1203382" cy="40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 로그아웃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2E60E140-9B7F-7A47-A25F-6924B101F9B3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>
            <a:off x="2279376" y="2689256"/>
            <a:ext cx="348111" cy="7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Google Shape;1694;p44">
            <a:extLst>
              <a:ext uri="{FF2B5EF4-FFF2-40B4-BE49-F238E27FC236}">
                <a16:creationId xmlns:a16="http://schemas.microsoft.com/office/drawing/2014/main" id="{3265ED11-EA54-6FFF-00C2-CD0009646710}"/>
              </a:ext>
            </a:extLst>
          </p:cNvPr>
          <p:cNvSpPr/>
          <p:nvPr/>
        </p:nvSpPr>
        <p:spPr>
          <a:xfrm>
            <a:off x="2779886" y="2329393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자동 로그아웃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CF9D8D5-97DB-3C4C-F072-5B1481BBC4E6}"/>
              </a:ext>
            </a:extLst>
          </p:cNvPr>
          <p:cNvSpPr/>
          <p:nvPr/>
        </p:nvSpPr>
        <p:spPr>
          <a:xfrm>
            <a:off x="1079799" y="5305832"/>
            <a:ext cx="1203382" cy="407986"/>
          </a:xfrm>
          <a:prstGeom prst="rect">
            <a:avLst/>
          </a:prstGeom>
          <a:solidFill>
            <a:schemeClr val="bg1">
              <a:alpha val="1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6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9816</TotalTime>
  <Words>573</Words>
  <Application>Microsoft Macintosh PowerPoint</Application>
  <PresentationFormat>A4 용지(210x297mm)</PresentationFormat>
  <Paragraphs>167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32</cp:revision>
  <dcterms:created xsi:type="dcterms:W3CDTF">2024-10-08T00:49:16Z</dcterms:created>
  <dcterms:modified xsi:type="dcterms:W3CDTF">2024-11-26T08:26:01Z</dcterms:modified>
</cp:coreProperties>
</file>