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300" r:id="rId4"/>
    <p:sldId id="303" r:id="rId5"/>
    <p:sldId id="304" r:id="rId6"/>
    <p:sldId id="257" r:id="rId7"/>
    <p:sldId id="301" r:id="rId8"/>
    <p:sldId id="302" r:id="rId9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 autoAdjust="0"/>
    <p:restoredTop sz="94746"/>
  </p:normalViewPr>
  <p:slideViewPr>
    <p:cSldViewPr snapToGrid="0">
      <p:cViewPr>
        <p:scale>
          <a:sx n="204" d="100"/>
          <a:sy n="204" d="100"/>
        </p:scale>
        <p:origin x="-248" y="-152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2024. 12. 2.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40356"/>
              </p:ext>
            </p:extLst>
          </p:nvPr>
        </p:nvGraphicFramePr>
        <p:xfrm>
          <a:off x="266700" y="3050540"/>
          <a:ext cx="9410700" cy="21437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메인 페이지에서 이동 가능한 페이지 중 스토리보드가 필요한 페이지 목록</a:t>
                      </a:r>
                      <a:endParaRPr lang="ko-KR" altLang="en-US" sz="1000" b="0" dirty="0">
                        <a:effectLst/>
                      </a:endParaRPr>
                    </a:p>
                    <a:p>
                      <a:pPr rtl="0" fontAlgn="base"/>
                      <a:br>
                        <a:rPr lang="ko-KR" altLang="en-US" sz="1000" b="0" dirty="0">
                          <a:effectLst/>
                        </a:rPr>
                      </a:b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인기상품 목록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추천상품 목록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관심상품 목록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계약서 및 서약서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or popup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화면공유 상담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개인정보처리방침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or popup</a:t>
                      </a:r>
                    </a:p>
                    <a:p>
                      <a:pPr rtl="0" fontAlgn="base"/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이메일무단수집거부</a:t>
                      </a: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or popup</a:t>
                      </a:r>
                    </a:p>
                    <a:p>
                      <a:pPr fontAlgn="t"/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118294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header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content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footer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SNB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27705-5588-C387-AFE4-066CF7FDC7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sp>
        <p:nvSpPr>
          <p:cNvPr id="8" name="모서리가 둥근 직사각형 10">
            <a:extLst>
              <a:ext uri="{FF2B5EF4-FFF2-40B4-BE49-F238E27FC236}">
                <a16:creationId xmlns:a16="http://schemas.microsoft.com/office/drawing/2014/main" id="{60081A4F-AA93-EE4D-1EAF-6B6E00138F4A}"/>
              </a:ext>
            </a:extLst>
          </p:cNvPr>
          <p:cNvSpPr>
            <a:spLocks/>
          </p:cNvSpPr>
          <p:nvPr/>
        </p:nvSpPr>
        <p:spPr>
          <a:xfrm>
            <a:off x="303087" y="543857"/>
            <a:ext cx="6375748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Utility 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9" name="모서리가 둥근 직사각형 31">
            <a:extLst>
              <a:ext uri="{FF2B5EF4-FFF2-40B4-BE49-F238E27FC236}">
                <a16:creationId xmlns:a16="http://schemas.microsoft.com/office/drawing/2014/main" id="{F9034E8C-3050-CB92-31E8-1AD2CA283ADF}"/>
              </a:ext>
            </a:extLst>
          </p:cNvPr>
          <p:cNvSpPr>
            <a:spLocks/>
          </p:cNvSpPr>
          <p:nvPr/>
        </p:nvSpPr>
        <p:spPr>
          <a:xfrm>
            <a:off x="2928046" y="5377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7">
            <a:extLst>
              <a:ext uri="{FF2B5EF4-FFF2-40B4-BE49-F238E27FC236}">
                <a16:creationId xmlns:a16="http://schemas.microsoft.com/office/drawing/2014/main" id="{40626DFC-C1EC-46B9-CF2D-716ECCE48D92}"/>
              </a:ext>
            </a:extLst>
          </p:cNvPr>
          <p:cNvSpPr>
            <a:spLocks/>
          </p:cNvSpPr>
          <p:nvPr/>
        </p:nvSpPr>
        <p:spPr>
          <a:xfrm>
            <a:off x="303087" y="775996"/>
            <a:ext cx="6375748" cy="86694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1" name="모서리가 둥근 직사각형 10">
            <a:extLst>
              <a:ext uri="{FF2B5EF4-FFF2-40B4-BE49-F238E27FC236}">
                <a16:creationId xmlns:a16="http://schemas.microsoft.com/office/drawing/2014/main" id="{F8E7DF29-73CF-6FBF-9BA1-CB9D67FC89B4}"/>
              </a:ext>
            </a:extLst>
          </p:cNvPr>
          <p:cNvSpPr>
            <a:spLocks/>
          </p:cNvSpPr>
          <p:nvPr/>
        </p:nvSpPr>
        <p:spPr>
          <a:xfrm>
            <a:off x="424696" y="983572"/>
            <a:ext cx="118844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2" name="모서리가 둥근 직사각형 10">
            <a:extLst>
              <a:ext uri="{FF2B5EF4-FFF2-40B4-BE49-F238E27FC236}">
                <a16:creationId xmlns:a16="http://schemas.microsoft.com/office/drawing/2014/main" id="{3DB97BE4-81BE-E267-2B34-E22C8893ADC6}"/>
              </a:ext>
            </a:extLst>
          </p:cNvPr>
          <p:cNvSpPr>
            <a:spLocks/>
          </p:cNvSpPr>
          <p:nvPr/>
        </p:nvSpPr>
        <p:spPr>
          <a:xfrm>
            <a:off x="1829630" y="983572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box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3" name="모서리가 둥근 직사각형 10">
            <a:extLst>
              <a:ext uri="{FF2B5EF4-FFF2-40B4-BE49-F238E27FC236}">
                <a16:creationId xmlns:a16="http://schemas.microsoft.com/office/drawing/2014/main" id="{3226C3D8-0E6E-8BAD-6287-2E741135E744}"/>
              </a:ext>
            </a:extLst>
          </p:cNvPr>
          <p:cNvSpPr>
            <a:spLocks/>
          </p:cNvSpPr>
          <p:nvPr/>
        </p:nvSpPr>
        <p:spPr>
          <a:xfrm>
            <a:off x="3631845" y="983572"/>
            <a:ext cx="107940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 상품 목록 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(swiper)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모서리가 둥근 직사각형 10">
            <a:extLst>
              <a:ext uri="{FF2B5EF4-FFF2-40B4-BE49-F238E27FC236}">
                <a16:creationId xmlns:a16="http://schemas.microsoft.com/office/drawing/2014/main" id="{4EFC17BE-AEC3-D83A-4719-8523FE7ED332}"/>
              </a:ext>
            </a:extLst>
          </p:cNvPr>
          <p:cNvSpPr>
            <a:spLocks/>
          </p:cNvSpPr>
          <p:nvPr/>
        </p:nvSpPr>
        <p:spPr>
          <a:xfrm>
            <a:off x="4927745" y="976302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중요 메뉴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3D00F7A4-D99B-563B-597D-DBBB90B193EC}"/>
              </a:ext>
            </a:extLst>
          </p:cNvPr>
          <p:cNvSpPr>
            <a:spLocks/>
          </p:cNvSpPr>
          <p:nvPr/>
        </p:nvSpPr>
        <p:spPr>
          <a:xfrm>
            <a:off x="424695" y="1332454"/>
            <a:ext cx="6088774" cy="25574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40" name="모서리가 둥근 직사각형 7">
            <a:extLst>
              <a:ext uri="{FF2B5EF4-FFF2-40B4-BE49-F238E27FC236}">
                <a16:creationId xmlns:a16="http://schemas.microsoft.com/office/drawing/2014/main" id="{44CB0F90-5967-49DF-5008-439793D6F3E2}"/>
              </a:ext>
            </a:extLst>
          </p:cNvPr>
          <p:cNvSpPr>
            <a:spLocks/>
          </p:cNvSpPr>
          <p:nvPr/>
        </p:nvSpPr>
        <p:spPr>
          <a:xfrm>
            <a:off x="303087" y="1691400"/>
            <a:ext cx="6375748" cy="44401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6" name="모서리가 둥근 직사각형 10">
            <a:extLst>
              <a:ext uri="{FF2B5EF4-FFF2-40B4-BE49-F238E27FC236}">
                <a16:creationId xmlns:a16="http://schemas.microsoft.com/office/drawing/2014/main" id="{44E635C3-FCF7-7128-DFA4-93E059C9BB2D}"/>
              </a:ext>
            </a:extLst>
          </p:cNvPr>
          <p:cNvSpPr>
            <a:spLocks/>
          </p:cNvSpPr>
          <p:nvPr/>
        </p:nvSpPr>
        <p:spPr>
          <a:xfrm>
            <a:off x="424695" y="1905074"/>
            <a:ext cx="6088774" cy="77967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banner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42" name="모서리가 둥근 직사각형 7">
            <a:extLst>
              <a:ext uri="{FF2B5EF4-FFF2-40B4-BE49-F238E27FC236}">
                <a16:creationId xmlns:a16="http://schemas.microsoft.com/office/drawing/2014/main" id="{F725D9B0-08DF-2E44-FD7F-790D9646F459}"/>
              </a:ext>
            </a:extLst>
          </p:cNvPr>
          <p:cNvSpPr>
            <a:spLocks/>
          </p:cNvSpPr>
          <p:nvPr/>
        </p:nvSpPr>
        <p:spPr>
          <a:xfrm>
            <a:off x="6722648" y="1702315"/>
            <a:ext cx="681242" cy="187123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3" name="모서리가 둥근 직사각형 10">
            <a:extLst>
              <a:ext uri="{FF2B5EF4-FFF2-40B4-BE49-F238E27FC236}">
                <a16:creationId xmlns:a16="http://schemas.microsoft.com/office/drawing/2014/main" id="{E606BB72-D2E6-1E3A-4A8A-866885D8299C}"/>
              </a:ext>
            </a:extLst>
          </p:cNvPr>
          <p:cNvSpPr>
            <a:spLocks/>
          </p:cNvSpPr>
          <p:nvPr/>
        </p:nvSpPr>
        <p:spPr>
          <a:xfrm>
            <a:off x="6796418" y="1918578"/>
            <a:ext cx="532744" cy="151042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Quick 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4" name="모서리가 둥근 직사각형 10">
            <a:extLst>
              <a:ext uri="{FF2B5EF4-FFF2-40B4-BE49-F238E27FC236}">
                <a16:creationId xmlns:a16="http://schemas.microsoft.com/office/drawing/2014/main" id="{F30857F1-F727-96D6-0A4F-EE4F03A272F1}"/>
              </a:ext>
            </a:extLst>
          </p:cNvPr>
          <p:cNvSpPr>
            <a:spLocks/>
          </p:cNvSpPr>
          <p:nvPr/>
        </p:nvSpPr>
        <p:spPr>
          <a:xfrm>
            <a:off x="424695" y="2745582"/>
            <a:ext cx="6088774" cy="148982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 영역</a:t>
            </a:r>
          </a:p>
        </p:txBody>
      </p:sp>
      <p:sp>
        <p:nvSpPr>
          <p:cNvPr id="46" name="모서리가 둥근 직사각형 10">
            <a:extLst>
              <a:ext uri="{FF2B5EF4-FFF2-40B4-BE49-F238E27FC236}">
                <a16:creationId xmlns:a16="http://schemas.microsoft.com/office/drawing/2014/main" id="{0D2867B4-49E2-2C13-1E4A-CF846F815089}"/>
              </a:ext>
            </a:extLst>
          </p:cNvPr>
          <p:cNvSpPr>
            <a:spLocks/>
          </p:cNvSpPr>
          <p:nvPr/>
        </p:nvSpPr>
        <p:spPr>
          <a:xfrm>
            <a:off x="424695" y="4275454"/>
            <a:ext cx="6088774" cy="1766543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전시 영역</a:t>
            </a:r>
          </a:p>
        </p:txBody>
      </p:sp>
      <p:sp>
        <p:nvSpPr>
          <p:cNvPr id="37" name="모서리가 둥근 직사각형 10">
            <a:extLst>
              <a:ext uri="{FF2B5EF4-FFF2-40B4-BE49-F238E27FC236}">
                <a16:creationId xmlns:a16="http://schemas.microsoft.com/office/drawing/2014/main" id="{A82486E4-7AC6-B5A6-699B-7D5637D1B730}"/>
              </a:ext>
            </a:extLst>
          </p:cNvPr>
          <p:cNvSpPr>
            <a:spLocks/>
          </p:cNvSpPr>
          <p:nvPr/>
        </p:nvSpPr>
        <p:spPr>
          <a:xfrm>
            <a:off x="542278" y="2972074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주문현황 영역</a:t>
            </a:r>
          </a:p>
        </p:txBody>
      </p:sp>
      <p:sp>
        <p:nvSpPr>
          <p:cNvPr id="38" name="모서리가 둥근 직사각형 10">
            <a:extLst>
              <a:ext uri="{FF2B5EF4-FFF2-40B4-BE49-F238E27FC236}">
                <a16:creationId xmlns:a16="http://schemas.microsoft.com/office/drawing/2014/main" id="{481B4BBB-0AF2-0780-CB78-18F0885FFD30}"/>
              </a:ext>
            </a:extLst>
          </p:cNvPr>
          <p:cNvSpPr>
            <a:spLocks/>
          </p:cNvSpPr>
          <p:nvPr/>
        </p:nvSpPr>
        <p:spPr>
          <a:xfrm>
            <a:off x="542278" y="3489485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업무현황 영역</a:t>
            </a:r>
          </a:p>
        </p:txBody>
      </p:sp>
      <p:sp>
        <p:nvSpPr>
          <p:cNvPr id="39" name="모서리가 둥근 직사각형 10">
            <a:extLst>
              <a:ext uri="{FF2B5EF4-FFF2-40B4-BE49-F238E27FC236}">
                <a16:creationId xmlns:a16="http://schemas.microsoft.com/office/drawing/2014/main" id="{C07E705C-7005-EDD9-94C5-E23C9F8AAFF4}"/>
              </a:ext>
            </a:extLst>
          </p:cNvPr>
          <p:cNvSpPr>
            <a:spLocks/>
          </p:cNvSpPr>
          <p:nvPr/>
        </p:nvSpPr>
        <p:spPr>
          <a:xfrm>
            <a:off x="532877" y="4009255"/>
            <a:ext cx="5872410" cy="18127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상태 영역</a:t>
            </a:r>
          </a:p>
        </p:txBody>
      </p:sp>
      <p:sp>
        <p:nvSpPr>
          <p:cNvPr id="47" name="모서리가 둥근 직사각형 10">
            <a:extLst>
              <a:ext uri="{FF2B5EF4-FFF2-40B4-BE49-F238E27FC236}">
                <a16:creationId xmlns:a16="http://schemas.microsoft.com/office/drawing/2014/main" id="{77616896-584A-CC4E-224C-51446512C2C7}"/>
              </a:ext>
            </a:extLst>
          </p:cNvPr>
          <p:cNvSpPr>
            <a:spLocks/>
          </p:cNvSpPr>
          <p:nvPr/>
        </p:nvSpPr>
        <p:spPr>
          <a:xfrm>
            <a:off x="542278" y="4462226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베스트 상품 전시 영역</a:t>
            </a:r>
          </a:p>
        </p:txBody>
      </p:sp>
      <p:sp>
        <p:nvSpPr>
          <p:cNvPr id="49" name="모서리가 둥근 직사각형 10">
            <a:extLst>
              <a:ext uri="{FF2B5EF4-FFF2-40B4-BE49-F238E27FC236}">
                <a16:creationId xmlns:a16="http://schemas.microsoft.com/office/drawing/2014/main" id="{DE046572-9A62-2810-51AC-5880EA4A89A3}"/>
              </a:ext>
            </a:extLst>
          </p:cNvPr>
          <p:cNvSpPr>
            <a:spLocks/>
          </p:cNvSpPr>
          <p:nvPr/>
        </p:nvSpPr>
        <p:spPr>
          <a:xfrm>
            <a:off x="554756" y="4974281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추천 상품 전시 영역</a:t>
            </a:r>
          </a:p>
        </p:txBody>
      </p:sp>
      <p:sp>
        <p:nvSpPr>
          <p:cNvPr id="50" name="모서리가 둥근 직사각형 10">
            <a:extLst>
              <a:ext uri="{FF2B5EF4-FFF2-40B4-BE49-F238E27FC236}">
                <a16:creationId xmlns:a16="http://schemas.microsoft.com/office/drawing/2014/main" id="{9292F025-3AA0-CEFF-850E-3BC6C846E1CE}"/>
              </a:ext>
            </a:extLst>
          </p:cNvPr>
          <p:cNvSpPr>
            <a:spLocks/>
          </p:cNvSpPr>
          <p:nvPr/>
        </p:nvSpPr>
        <p:spPr>
          <a:xfrm>
            <a:off x="554756" y="5486336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 상품 전시 영역</a:t>
            </a:r>
          </a:p>
        </p:txBody>
      </p:sp>
      <p:sp>
        <p:nvSpPr>
          <p:cNvPr id="51" name="모서리가 둥근 직사각형 7">
            <a:extLst>
              <a:ext uri="{FF2B5EF4-FFF2-40B4-BE49-F238E27FC236}">
                <a16:creationId xmlns:a16="http://schemas.microsoft.com/office/drawing/2014/main" id="{45B55E03-EB1F-EEDA-39D3-A9F26BCD9233}"/>
              </a:ext>
            </a:extLst>
          </p:cNvPr>
          <p:cNvSpPr>
            <a:spLocks/>
          </p:cNvSpPr>
          <p:nvPr/>
        </p:nvSpPr>
        <p:spPr>
          <a:xfrm>
            <a:off x="303087" y="6184220"/>
            <a:ext cx="6375748" cy="64613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footer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2" name="모서리가 둥근 직사각형 10">
            <a:extLst>
              <a:ext uri="{FF2B5EF4-FFF2-40B4-BE49-F238E27FC236}">
                <a16:creationId xmlns:a16="http://schemas.microsoft.com/office/drawing/2014/main" id="{0B14771F-FA8C-08E8-31D4-09527D360B58}"/>
              </a:ext>
            </a:extLst>
          </p:cNvPr>
          <p:cNvSpPr>
            <a:spLocks/>
          </p:cNvSpPr>
          <p:nvPr/>
        </p:nvSpPr>
        <p:spPr>
          <a:xfrm>
            <a:off x="424694" y="6336624"/>
            <a:ext cx="1039467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4" name="모서리가 둥근 직사각형 10">
            <a:extLst>
              <a:ext uri="{FF2B5EF4-FFF2-40B4-BE49-F238E27FC236}">
                <a16:creationId xmlns:a16="http://schemas.microsoft.com/office/drawing/2014/main" id="{BC4409F0-C67C-3D79-CD34-FFED9FB57FC1}"/>
              </a:ext>
            </a:extLst>
          </p:cNvPr>
          <p:cNvSpPr>
            <a:spLocks/>
          </p:cNvSpPr>
          <p:nvPr/>
        </p:nvSpPr>
        <p:spPr>
          <a:xfrm>
            <a:off x="1510037" y="6336624"/>
            <a:ext cx="3923070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사이트 이용에 대한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5" name="모서리가 둥근 직사각형 10">
            <a:extLst>
              <a:ext uri="{FF2B5EF4-FFF2-40B4-BE49-F238E27FC236}">
                <a16:creationId xmlns:a16="http://schemas.microsoft.com/office/drawing/2014/main" id="{61AB03E3-FF15-C504-F269-352D3A988343}"/>
              </a:ext>
            </a:extLst>
          </p:cNvPr>
          <p:cNvSpPr>
            <a:spLocks/>
          </p:cNvSpPr>
          <p:nvPr/>
        </p:nvSpPr>
        <p:spPr>
          <a:xfrm>
            <a:off x="1510037" y="6583490"/>
            <a:ext cx="787025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주소 영역</a:t>
            </a:r>
          </a:p>
        </p:txBody>
      </p:sp>
      <p:sp>
        <p:nvSpPr>
          <p:cNvPr id="56" name="모서리가 둥근 직사각형 10">
            <a:extLst>
              <a:ext uri="{FF2B5EF4-FFF2-40B4-BE49-F238E27FC236}">
                <a16:creationId xmlns:a16="http://schemas.microsoft.com/office/drawing/2014/main" id="{B0C4239A-1F8F-45A3-6DF8-386FB3CA3D28}"/>
              </a:ext>
            </a:extLst>
          </p:cNvPr>
          <p:cNvSpPr>
            <a:spLocks/>
          </p:cNvSpPr>
          <p:nvPr/>
        </p:nvSpPr>
        <p:spPr>
          <a:xfrm>
            <a:off x="2361485" y="6583490"/>
            <a:ext cx="787025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copy right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58" name="모서리가 둥근 직사각형 10">
            <a:extLst>
              <a:ext uri="{FF2B5EF4-FFF2-40B4-BE49-F238E27FC236}">
                <a16:creationId xmlns:a16="http://schemas.microsoft.com/office/drawing/2014/main" id="{5F1F8724-0580-7266-99BD-80A75787CBC3}"/>
              </a:ext>
            </a:extLst>
          </p:cNvPr>
          <p:cNvSpPr>
            <a:spLocks/>
          </p:cNvSpPr>
          <p:nvPr/>
        </p:nvSpPr>
        <p:spPr>
          <a:xfrm>
            <a:off x="5480790" y="6583490"/>
            <a:ext cx="1032679" cy="211317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정보보호 고지 영역</a:t>
            </a:r>
          </a:p>
        </p:txBody>
      </p:sp>
      <p:sp>
        <p:nvSpPr>
          <p:cNvPr id="59" name="모서리가 둥근 직사각형 31">
            <a:extLst>
              <a:ext uri="{FF2B5EF4-FFF2-40B4-BE49-F238E27FC236}">
                <a16:creationId xmlns:a16="http://schemas.microsoft.com/office/drawing/2014/main" id="{444B30FB-2F8B-5E92-E2E1-F0109EB1D048}"/>
              </a:ext>
            </a:extLst>
          </p:cNvPr>
          <p:cNvSpPr>
            <a:spLocks/>
          </p:cNvSpPr>
          <p:nvPr/>
        </p:nvSpPr>
        <p:spPr>
          <a:xfrm>
            <a:off x="2928046" y="7892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31">
            <a:extLst>
              <a:ext uri="{FF2B5EF4-FFF2-40B4-BE49-F238E27FC236}">
                <a16:creationId xmlns:a16="http://schemas.microsoft.com/office/drawing/2014/main" id="{32FEEB22-F8A8-38BE-384E-047358A73CED}"/>
              </a:ext>
            </a:extLst>
          </p:cNvPr>
          <p:cNvSpPr>
            <a:spLocks/>
          </p:cNvSpPr>
          <p:nvPr/>
        </p:nvSpPr>
        <p:spPr>
          <a:xfrm>
            <a:off x="2922402" y="17209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31">
            <a:extLst>
              <a:ext uri="{FF2B5EF4-FFF2-40B4-BE49-F238E27FC236}">
                <a16:creationId xmlns:a16="http://schemas.microsoft.com/office/drawing/2014/main" id="{5D6F5279-5B14-4A71-5D93-E5A598CCE81E}"/>
              </a:ext>
            </a:extLst>
          </p:cNvPr>
          <p:cNvSpPr>
            <a:spLocks/>
          </p:cNvSpPr>
          <p:nvPr/>
        </p:nvSpPr>
        <p:spPr>
          <a:xfrm>
            <a:off x="6678835" y="17209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31">
            <a:extLst>
              <a:ext uri="{FF2B5EF4-FFF2-40B4-BE49-F238E27FC236}">
                <a16:creationId xmlns:a16="http://schemas.microsoft.com/office/drawing/2014/main" id="{62D965D9-A4C7-1944-5C0B-9FBED7A879FE}"/>
              </a:ext>
            </a:extLst>
          </p:cNvPr>
          <p:cNvSpPr>
            <a:spLocks/>
          </p:cNvSpPr>
          <p:nvPr/>
        </p:nvSpPr>
        <p:spPr>
          <a:xfrm>
            <a:off x="2922402" y="61566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21282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9" name="Google Shape;184;g2f089ade0c6_0_19">
            <a:extLst>
              <a:ext uri="{FF2B5EF4-FFF2-40B4-BE49-F238E27FC236}">
                <a16:creationId xmlns:a16="http://schemas.microsoft.com/office/drawing/2014/main" id="{FBA33D8B-FAD8-182F-99F3-A0E044C53CB2}"/>
              </a:ext>
            </a:extLst>
          </p:cNvPr>
          <p:cNvSpPr/>
          <p:nvPr/>
        </p:nvSpPr>
        <p:spPr>
          <a:xfrm>
            <a:off x="360600" y="1201481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카테고리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Google Shape;185;g2f089ade0c6_0_19">
            <a:extLst>
              <a:ext uri="{FF2B5EF4-FFF2-40B4-BE49-F238E27FC236}">
                <a16:creationId xmlns:a16="http://schemas.microsoft.com/office/drawing/2014/main" id="{B7D6F7F9-39F1-E994-7368-B069BB65B6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049" y="760056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86;g2f089ade0c6_0_19">
            <a:extLst>
              <a:ext uri="{FF2B5EF4-FFF2-40B4-BE49-F238E27FC236}">
                <a16:creationId xmlns:a16="http://schemas.microsoft.com/office/drawing/2014/main" id="{F9F0A3B0-5FB5-5663-DC3E-706D0E0A9FD9}"/>
              </a:ext>
            </a:extLst>
          </p:cNvPr>
          <p:cNvSpPr txBox="1"/>
          <p:nvPr/>
        </p:nvSpPr>
        <p:spPr>
          <a:xfrm>
            <a:off x="1701320" y="1243919"/>
            <a:ext cx="3273745" cy="1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주문관리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인수/반품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구매관리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운영관리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" name="Google Shape;189;g2f089ade0c6_0_19" title="파일:DAB list gray.svg - 위키백과, 우리 모두의 백과사전">
            <a:extLst>
              <a:ext uri="{FF2B5EF4-FFF2-40B4-BE49-F238E27FC236}">
                <a16:creationId xmlns:a16="http://schemas.microsoft.com/office/drawing/2014/main" id="{A3127EF9-FB15-A482-7811-F6F8C690A2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3263" r="19928"/>
          <a:stretch/>
        </p:blipFill>
        <p:spPr>
          <a:xfrm>
            <a:off x="-4359333" y="-529370"/>
            <a:ext cx="130227" cy="135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90;g2f089ade0c6_0_19">
            <a:extLst>
              <a:ext uri="{FF2B5EF4-FFF2-40B4-BE49-F238E27FC236}">
                <a16:creationId xmlns:a16="http://schemas.microsoft.com/office/drawing/2014/main" id="{16C26A42-3262-D805-2F8A-1928203EEE67}"/>
              </a:ext>
            </a:extLst>
          </p:cNvPr>
          <p:cNvCxnSpPr/>
          <p:nvPr/>
        </p:nvCxnSpPr>
        <p:spPr>
          <a:xfrm>
            <a:off x="14100" y="1471481"/>
            <a:ext cx="75777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92;g2f089ade0c6_0_19">
            <a:extLst>
              <a:ext uri="{FF2B5EF4-FFF2-40B4-BE49-F238E27FC236}">
                <a16:creationId xmlns:a16="http://schemas.microsoft.com/office/drawing/2014/main" id="{C6ED8EAD-927B-EDF1-140B-44C6528522A7}"/>
              </a:ext>
            </a:extLst>
          </p:cNvPr>
          <p:cNvSpPr txBox="1"/>
          <p:nvPr/>
        </p:nvSpPr>
        <p:spPr>
          <a:xfrm>
            <a:off x="5313362" y="537311"/>
            <a:ext cx="842029" cy="149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로그아웃 </a:t>
            </a:r>
            <a:r>
              <a:rPr lang="ko-KR" sz="50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i="0" u="none" strike="noStrike" cap="none" dirty="0">
                <a:solidFill>
                  <a:srgbClr val="EE4024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 과장  </a:t>
            </a:r>
            <a:endParaRPr sz="500" i="0" u="none" strike="noStrike" cap="none" dirty="0">
              <a:solidFill>
                <a:srgbClr val="EE4024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Google Shape;264;g2f089ade0c6_0_19">
            <a:extLst>
              <a:ext uri="{FF2B5EF4-FFF2-40B4-BE49-F238E27FC236}">
                <a16:creationId xmlns:a16="http://schemas.microsoft.com/office/drawing/2014/main" id="{55E3AD15-68FB-F75C-C56E-F45AF7A1C3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2864138"/>
              </p:ext>
            </p:extLst>
          </p:nvPr>
        </p:nvGraphicFramePr>
        <p:xfrm>
          <a:off x="4059839" y="884338"/>
          <a:ext cx="915226" cy="14471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5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안전화      </a:t>
                      </a: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8D4D053C-68B7-3FCD-4C61-BD9992E9E54E}"/>
              </a:ext>
            </a:extLst>
          </p:cNvPr>
          <p:cNvSpPr/>
          <p:nvPr/>
        </p:nvSpPr>
        <p:spPr>
          <a:xfrm>
            <a:off x="1312345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D8ECB5B-8035-8925-64B1-4FA0FD8BBE2E}"/>
              </a:ext>
            </a:extLst>
          </p:cNvPr>
          <p:cNvSpPr/>
          <p:nvPr/>
        </p:nvSpPr>
        <p:spPr>
          <a:xfrm>
            <a:off x="2318470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icon</a:t>
            </a:r>
            <a:endParaRPr kumimoji="1"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758FE09-1F22-5DE7-3724-2A8A627D9E47}"/>
              </a:ext>
            </a:extLst>
          </p:cNvPr>
          <p:cNvSpPr/>
          <p:nvPr/>
        </p:nvSpPr>
        <p:spPr>
          <a:xfrm>
            <a:off x="3324595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icon</a:t>
            </a:r>
            <a:endParaRPr kumimoji="1" lang="ko-KR" altLang="en-US" dirty="0"/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5C59632-BD50-C799-92F9-7D48535DE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00" y="1591864"/>
            <a:ext cx="6560700" cy="2248974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4BF58611-502E-5549-C293-0A22B2E52148}"/>
              </a:ext>
            </a:extLst>
          </p:cNvPr>
          <p:cNvSpPr/>
          <p:nvPr/>
        </p:nvSpPr>
        <p:spPr>
          <a:xfrm>
            <a:off x="4330720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icon</a:t>
            </a:r>
            <a:endParaRPr kumimoji="1"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7078F90-F442-8B45-9D51-3F6502F3F1D1}"/>
              </a:ext>
            </a:extLst>
          </p:cNvPr>
          <p:cNvSpPr/>
          <p:nvPr/>
        </p:nvSpPr>
        <p:spPr>
          <a:xfrm>
            <a:off x="5336845" y="4126835"/>
            <a:ext cx="592660" cy="5926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icon</a:t>
            </a:r>
            <a:endParaRPr kumimoji="1" lang="ko-KR" altLang="en-US" dirty="0"/>
          </a:p>
        </p:txBody>
      </p:sp>
      <p:graphicFrame>
        <p:nvGraphicFramePr>
          <p:cNvPr id="37" name="Google Shape;779;g279b9a0a9a7_0_119">
            <a:extLst>
              <a:ext uri="{FF2B5EF4-FFF2-40B4-BE49-F238E27FC236}">
                <a16:creationId xmlns:a16="http://schemas.microsoft.com/office/drawing/2014/main" id="{700156BA-608B-21E9-72D1-FBEEDC14D6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28298"/>
              </p:ext>
            </p:extLst>
          </p:nvPr>
        </p:nvGraphicFramePr>
        <p:xfrm>
          <a:off x="405600" y="5426994"/>
          <a:ext cx="3104166" cy="10071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4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52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미결제 대금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만기 경과 대금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5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만기도래 대금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3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2,345,682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1,170,345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404,500 </a:t>
                      </a:r>
                      <a:endParaRPr lang="en-US" altLang="ko-KR"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(2024–9-25)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4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우리은행</a:t>
                      </a:r>
                      <a:r>
                        <a:rPr lang="ko-KR" sz="10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1005-904-146385 </a:t>
                      </a: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팬택씨앤아이엔지니어링</a:t>
                      </a:r>
                      <a:r>
                        <a:rPr lang="ko-KR" sz="8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9225" marR="179225" marT="89613" marB="8961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8" name="Google Shape;780;g279b9a0a9a7_0_119">
            <a:extLst>
              <a:ext uri="{FF2B5EF4-FFF2-40B4-BE49-F238E27FC236}">
                <a16:creationId xmlns:a16="http://schemas.microsoft.com/office/drawing/2014/main" id="{5D7DB58B-F08E-AC93-27B5-87EE9F56BF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314413"/>
              </p:ext>
            </p:extLst>
          </p:nvPr>
        </p:nvGraphicFramePr>
        <p:xfrm>
          <a:off x="3817133" y="5422281"/>
          <a:ext cx="3104165" cy="101221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656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9225" marR="179225" marT="89613" marB="89613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적정재고보유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9225" marR="179225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총계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79225" marR="179225" marT="89613" marB="89613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98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0~50%</a:t>
                      </a:r>
                      <a:endParaRPr sz="800" b="1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51~100%</a:t>
                      </a:r>
                      <a:endParaRPr sz="800" b="1" u="none" strike="noStrike" cap="none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00206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101%이상</a:t>
                      </a:r>
                      <a:endParaRPr sz="800" b="1" u="none" strike="noStrike" cap="none" dirty="0">
                        <a:solidFill>
                          <a:srgbClr val="00206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0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품목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57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b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재고금액</a:t>
                      </a:r>
                      <a:endParaRPr sz="800" b="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Google Shape;186;g2f089ade0c6_0_19">
            <a:extLst>
              <a:ext uri="{FF2B5EF4-FFF2-40B4-BE49-F238E27FC236}">
                <a16:creationId xmlns:a16="http://schemas.microsoft.com/office/drawing/2014/main" id="{49C309E0-A62C-6DE2-BDFA-C0FDDF3F1FC5}"/>
              </a:ext>
            </a:extLst>
          </p:cNvPr>
          <p:cNvSpPr txBox="1"/>
          <p:nvPr/>
        </p:nvSpPr>
        <p:spPr>
          <a:xfrm>
            <a:off x="1160922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86;g2f089ade0c6_0_19">
            <a:extLst>
              <a:ext uri="{FF2B5EF4-FFF2-40B4-BE49-F238E27FC236}">
                <a16:creationId xmlns:a16="http://schemas.microsoft.com/office/drawing/2014/main" id="{D696CF08-3D40-B98C-FF77-1C2C1B6D4CBD}"/>
              </a:ext>
            </a:extLst>
          </p:cNvPr>
          <p:cNvSpPr txBox="1"/>
          <p:nvPr/>
        </p:nvSpPr>
        <p:spPr>
          <a:xfrm>
            <a:off x="2171813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배송준비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86;g2f089ade0c6_0_19">
            <a:extLst>
              <a:ext uri="{FF2B5EF4-FFF2-40B4-BE49-F238E27FC236}">
                <a16:creationId xmlns:a16="http://schemas.microsoft.com/office/drawing/2014/main" id="{B19F14CA-C782-5E63-7128-812212265602}"/>
              </a:ext>
            </a:extLst>
          </p:cNvPr>
          <p:cNvSpPr txBox="1"/>
          <p:nvPr/>
        </p:nvSpPr>
        <p:spPr>
          <a:xfrm>
            <a:off x="3177939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86;g2f089ade0c6_0_19">
            <a:extLst>
              <a:ext uri="{FF2B5EF4-FFF2-40B4-BE49-F238E27FC236}">
                <a16:creationId xmlns:a16="http://schemas.microsoft.com/office/drawing/2014/main" id="{E661D9AF-8A1B-E64C-EFC6-06784707F360}"/>
              </a:ext>
            </a:extLst>
          </p:cNvPr>
          <p:cNvSpPr txBox="1"/>
          <p:nvPr/>
        </p:nvSpPr>
        <p:spPr>
          <a:xfrm>
            <a:off x="4179825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인수대기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86;g2f089ade0c6_0_19">
            <a:extLst>
              <a:ext uri="{FF2B5EF4-FFF2-40B4-BE49-F238E27FC236}">
                <a16:creationId xmlns:a16="http://schemas.microsoft.com/office/drawing/2014/main" id="{3282B0CD-EB2F-03D0-DCBB-2871113985F1}"/>
              </a:ext>
            </a:extLst>
          </p:cNvPr>
          <p:cNvSpPr txBox="1"/>
          <p:nvPr/>
        </p:nvSpPr>
        <p:spPr>
          <a:xfrm>
            <a:off x="5190716" y="4699967"/>
            <a:ext cx="885973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정산대기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86;g2f089ade0c6_0_19">
            <a:extLst>
              <a:ext uri="{FF2B5EF4-FFF2-40B4-BE49-F238E27FC236}">
                <a16:creationId xmlns:a16="http://schemas.microsoft.com/office/drawing/2014/main" id="{E0166B21-582E-7B72-70AF-B648B35DF96B}"/>
              </a:ext>
            </a:extLst>
          </p:cNvPr>
          <p:cNvSpPr txBox="1"/>
          <p:nvPr/>
        </p:nvSpPr>
        <p:spPr>
          <a:xfrm>
            <a:off x="450350" y="5168229"/>
            <a:ext cx="774322" cy="195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 현황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처리 44">
            <a:extLst>
              <a:ext uri="{FF2B5EF4-FFF2-40B4-BE49-F238E27FC236}">
                <a16:creationId xmlns:a16="http://schemas.microsoft.com/office/drawing/2014/main" id="{7DE178CF-F8B1-87A5-7884-D48BB3F56FC6}"/>
              </a:ext>
            </a:extLst>
          </p:cNvPr>
          <p:cNvSpPr/>
          <p:nvPr/>
        </p:nvSpPr>
        <p:spPr>
          <a:xfrm>
            <a:off x="425004" y="5228839"/>
            <a:ext cx="18000" cy="90000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6" name="Google Shape;186;g2f089ade0c6_0_19">
            <a:extLst>
              <a:ext uri="{FF2B5EF4-FFF2-40B4-BE49-F238E27FC236}">
                <a16:creationId xmlns:a16="http://schemas.microsoft.com/office/drawing/2014/main" id="{A6D6B79D-64DB-604A-3A70-92E7FB40C127}"/>
              </a:ext>
            </a:extLst>
          </p:cNvPr>
          <p:cNvSpPr txBox="1"/>
          <p:nvPr/>
        </p:nvSpPr>
        <p:spPr>
          <a:xfrm>
            <a:off x="3842479" y="5168229"/>
            <a:ext cx="774322" cy="195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현황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처리 46">
            <a:extLst>
              <a:ext uri="{FF2B5EF4-FFF2-40B4-BE49-F238E27FC236}">
                <a16:creationId xmlns:a16="http://schemas.microsoft.com/office/drawing/2014/main" id="{F9456AE6-9A72-1A82-EA1C-95CBA0A47FF3}"/>
              </a:ext>
            </a:extLst>
          </p:cNvPr>
          <p:cNvSpPr/>
          <p:nvPr/>
        </p:nvSpPr>
        <p:spPr>
          <a:xfrm>
            <a:off x="3817133" y="5228839"/>
            <a:ext cx="18000" cy="90000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48" name="Google Shape;190;g2f089ade0c6_0_19">
            <a:extLst>
              <a:ext uri="{FF2B5EF4-FFF2-40B4-BE49-F238E27FC236}">
                <a16:creationId xmlns:a16="http://schemas.microsoft.com/office/drawing/2014/main" id="{0B390421-7C21-6CDC-1FAC-FCE07DE75C35}"/>
              </a:ext>
            </a:extLst>
          </p:cNvPr>
          <p:cNvCxnSpPr/>
          <p:nvPr/>
        </p:nvCxnSpPr>
        <p:spPr>
          <a:xfrm>
            <a:off x="14100" y="1201481"/>
            <a:ext cx="7577700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9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9CF4ADF5-9A04-52DF-AF7E-8A141B02995D}"/>
              </a:ext>
            </a:extLst>
          </p:cNvPr>
          <p:cNvSpPr/>
          <p:nvPr/>
        </p:nvSpPr>
        <p:spPr>
          <a:xfrm>
            <a:off x="1921324" y="808268"/>
            <a:ext cx="2047875" cy="261743"/>
          </a:xfrm>
          <a:prstGeom prst="roundRect">
            <a:avLst>
              <a:gd name="adj" fmla="val 50000"/>
            </a:avLst>
          </a:prstGeom>
          <a:noFill/>
          <a:ln w="12700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 검색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0FB9308-82D2-EFEF-6C1C-038499C61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323" y="867897"/>
            <a:ext cx="15240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9B1B72CE-FB97-BEAE-A0E7-B45C58EA9183}"/>
              </a:ext>
            </a:extLst>
          </p:cNvPr>
          <p:cNvSpPr/>
          <p:nvPr/>
        </p:nvSpPr>
        <p:spPr>
          <a:xfrm>
            <a:off x="6179788" y="539579"/>
            <a:ext cx="735290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구매조직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임시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 </a:t>
            </a:r>
            <a:r>
              <a:rPr lang="ko-KR" altLang="en-US" sz="500" b="0" i="0" u="none" strike="noStrike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</a:t>
            </a: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A51A8553-A2BA-B96E-C4AB-5A1E3183FFC8}"/>
              </a:ext>
            </a:extLst>
          </p:cNvPr>
          <p:cNvSpPr/>
          <p:nvPr/>
        </p:nvSpPr>
        <p:spPr>
          <a:xfrm>
            <a:off x="5241390" y="1259720"/>
            <a:ext cx="516063" cy="164623"/>
          </a:xfrm>
          <a:prstGeom prst="roundRect">
            <a:avLst>
              <a:gd name="adj" fmla="val 139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추천상품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49CB3818-CB18-9CAB-4CF4-4B2CC99270EF}"/>
              </a:ext>
            </a:extLst>
          </p:cNvPr>
          <p:cNvSpPr/>
          <p:nvPr/>
        </p:nvSpPr>
        <p:spPr>
          <a:xfrm>
            <a:off x="5818657" y="1259720"/>
            <a:ext cx="516063" cy="164623"/>
          </a:xfrm>
          <a:prstGeom prst="roundRect">
            <a:avLst>
              <a:gd name="adj" fmla="val 139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인기상품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383A5131-8B27-D0D4-D0B7-E701FBC17276}"/>
              </a:ext>
            </a:extLst>
          </p:cNvPr>
          <p:cNvSpPr/>
          <p:nvPr/>
        </p:nvSpPr>
        <p:spPr>
          <a:xfrm>
            <a:off x="6399452" y="1259720"/>
            <a:ext cx="515625" cy="164623"/>
          </a:xfrm>
          <a:prstGeom prst="roundRect">
            <a:avLst>
              <a:gd name="adj" fmla="val 139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관심상품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C421D89-EF3B-17DF-5BA3-69816B7A59AF}"/>
              </a:ext>
            </a:extLst>
          </p:cNvPr>
          <p:cNvSpPr/>
          <p:nvPr/>
        </p:nvSpPr>
        <p:spPr>
          <a:xfrm>
            <a:off x="1738018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8A49894D-E652-9AEA-3DB5-DDCF37628E02}"/>
              </a:ext>
            </a:extLst>
          </p:cNvPr>
          <p:cNvSpPr/>
          <p:nvPr/>
        </p:nvSpPr>
        <p:spPr>
          <a:xfrm>
            <a:off x="2751482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0528F27-CE00-F9DC-F6C5-B20887833459}"/>
              </a:ext>
            </a:extLst>
          </p:cNvPr>
          <p:cNvSpPr/>
          <p:nvPr/>
        </p:nvSpPr>
        <p:spPr>
          <a:xfrm>
            <a:off x="3765526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5C36D5B3-959B-0074-C3F1-D718DA59F959}"/>
              </a:ext>
            </a:extLst>
          </p:cNvPr>
          <p:cNvSpPr/>
          <p:nvPr/>
        </p:nvSpPr>
        <p:spPr>
          <a:xfrm>
            <a:off x="4763732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6EA63AD-81E8-20F4-6043-E2D0483B8AD5}"/>
              </a:ext>
            </a:extLst>
          </p:cNvPr>
          <p:cNvSpPr/>
          <p:nvPr/>
        </p:nvSpPr>
        <p:spPr>
          <a:xfrm>
            <a:off x="5772240" y="4114723"/>
            <a:ext cx="153905" cy="153905"/>
          </a:xfrm>
          <a:prstGeom prst="ellipse">
            <a:avLst/>
          </a:prstGeom>
          <a:solidFill>
            <a:srgbClr val="EE4024"/>
          </a:solidFill>
          <a:ln w="3175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6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7BB340AF-0963-D766-CF0D-D6CFB7E28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410" y="1247348"/>
            <a:ext cx="155046" cy="198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BC1AB6D-7273-663B-33E3-E295F6727D05}"/>
              </a:ext>
            </a:extLst>
          </p:cNvPr>
          <p:cNvSpPr/>
          <p:nvPr/>
        </p:nvSpPr>
        <p:spPr>
          <a:xfrm>
            <a:off x="7075737" y="1591864"/>
            <a:ext cx="516063" cy="2879928"/>
          </a:xfrm>
          <a:prstGeom prst="roundRect">
            <a:avLst>
              <a:gd name="adj" fmla="val 1397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39CF533-4324-2B83-22D8-ADBC9135A377}"/>
              </a:ext>
            </a:extLst>
          </p:cNvPr>
          <p:cNvSpPr/>
          <p:nvPr/>
        </p:nvSpPr>
        <p:spPr>
          <a:xfrm>
            <a:off x="7193058" y="1695764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17DC113-7DC4-8721-F2BC-9EC400D57D58}"/>
              </a:ext>
            </a:extLst>
          </p:cNvPr>
          <p:cNvSpPr/>
          <p:nvPr/>
        </p:nvSpPr>
        <p:spPr>
          <a:xfrm>
            <a:off x="7193058" y="2168069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D51194B-EEF9-558E-6A54-0C6E22A55041}"/>
              </a:ext>
            </a:extLst>
          </p:cNvPr>
          <p:cNvSpPr/>
          <p:nvPr/>
        </p:nvSpPr>
        <p:spPr>
          <a:xfrm>
            <a:off x="7193058" y="2725943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5C64834F-E3B0-0F24-403F-C00CC8E9174C}"/>
              </a:ext>
            </a:extLst>
          </p:cNvPr>
          <p:cNvSpPr/>
          <p:nvPr/>
        </p:nvSpPr>
        <p:spPr>
          <a:xfrm>
            <a:off x="7193058" y="3284750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974A71E-A4DD-F6D2-1888-5A1949A99FEE}"/>
              </a:ext>
            </a:extLst>
          </p:cNvPr>
          <p:cNvSpPr/>
          <p:nvPr/>
        </p:nvSpPr>
        <p:spPr>
          <a:xfrm>
            <a:off x="7193058" y="3855845"/>
            <a:ext cx="279062" cy="27906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icon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Google Shape;186;g2f089ade0c6_0_19">
            <a:extLst>
              <a:ext uri="{FF2B5EF4-FFF2-40B4-BE49-F238E27FC236}">
                <a16:creationId xmlns:a16="http://schemas.microsoft.com/office/drawing/2014/main" id="{9E7EA7AA-6E6C-BCB0-AC20-B21E21B6EC76}"/>
              </a:ext>
            </a:extLst>
          </p:cNvPr>
          <p:cNvSpPr txBox="1"/>
          <p:nvPr/>
        </p:nvSpPr>
        <p:spPr>
          <a:xfrm>
            <a:off x="7075737" y="1987273"/>
            <a:ext cx="516063" cy="1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86;g2f089ade0c6_0_19">
            <a:extLst>
              <a:ext uri="{FF2B5EF4-FFF2-40B4-BE49-F238E27FC236}">
                <a16:creationId xmlns:a16="http://schemas.microsoft.com/office/drawing/2014/main" id="{FC428DBB-BCE2-711B-3D3F-9F640BE85251}"/>
              </a:ext>
            </a:extLst>
          </p:cNvPr>
          <p:cNvSpPr txBox="1"/>
          <p:nvPr/>
        </p:nvSpPr>
        <p:spPr>
          <a:xfrm>
            <a:off x="7075737" y="2454973"/>
            <a:ext cx="51606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구매이력</a:t>
            </a:r>
            <a:endParaRPr lang="en-US" altLang="ko-KR"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86;g2f089ade0c6_0_19">
            <a:extLst>
              <a:ext uri="{FF2B5EF4-FFF2-40B4-BE49-F238E27FC236}">
                <a16:creationId xmlns:a16="http://schemas.microsoft.com/office/drawing/2014/main" id="{1817E9D4-7701-1FEC-305B-C8C4463B9EAF}"/>
              </a:ext>
            </a:extLst>
          </p:cNvPr>
          <p:cNvSpPr txBox="1"/>
          <p:nvPr/>
        </p:nvSpPr>
        <p:spPr>
          <a:xfrm>
            <a:off x="7075737" y="3018899"/>
            <a:ext cx="51606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lang="en-US" altLang="ko-KR"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86;g2f089ade0c6_0_19">
            <a:extLst>
              <a:ext uri="{FF2B5EF4-FFF2-40B4-BE49-F238E27FC236}">
                <a16:creationId xmlns:a16="http://schemas.microsoft.com/office/drawing/2014/main" id="{3EE30B3E-F52B-0A15-23D0-6514B9F95D4A}"/>
              </a:ext>
            </a:extLst>
          </p:cNvPr>
          <p:cNvSpPr txBox="1"/>
          <p:nvPr/>
        </p:nvSpPr>
        <p:spPr>
          <a:xfrm>
            <a:off x="7075737" y="3581144"/>
            <a:ext cx="51606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반품처리</a:t>
            </a:r>
            <a:endParaRPr lang="en-US" altLang="ko-KR"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86;g2f089ade0c6_0_19">
            <a:extLst>
              <a:ext uri="{FF2B5EF4-FFF2-40B4-BE49-F238E27FC236}">
                <a16:creationId xmlns:a16="http://schemas.microsoft.com/office/drawing/2014/main" id="{FA8C9535-9652-321D-AF8F-ADD6009CAD7B}"/>
              </a:ext>
            </a:extLst>
          </p:cNvPr>
          <p:cNvSpPr txBox="1"/>
          <p:nvPr/>
        </p:nvSpPr>
        <p:spPr>
          <a:xfrm>
            <a:off x="7075737" y="4152417"/>
            <a:ext cx="516063" cy="2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</a:t>
            </a:r>
            <a:endParaRPr lang="en-US" altLang="ko-KR"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6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64CC6392-9DF7-EDF9-5E70-3DA309DD290D}"/>
              </a:ext>
            </a:extLst>
          </p:cNvPr>
          <p:cNvSpPr/>
          <p:nvPr/>
        </p:nvSpPr>
        <p:spPr>
          <a:xfrm>
            <a:off x="7169075" y="4999346"/>
            <a:ext cx="343768" cy="34376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A9EFDCC-E53A-8413-B7B2-41EF8AAA5042}"/>
              </a:ext>
            </a:extLst>
          </p:cNvPr>
          <p:cNvSpPr/>
          <p:nvPr/>
        </p:nvSpPr>
        <p:spPr>
          <a:xfrm>
            <a:off x="7169075" y="4560081"/>
            <a:ext cx="343768" cy="343768"/>
          </a:xfrm>
          <a:prstGeom prst="ellipse">
            <a:avLst/>
          </a:prstGeom>
          <a:solidFill>
            <a:srgbClr val="E10027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675CBA0E-133A-3DE3-F976-41CF4A57C2CA}"/>
              </a:ext>
            </a:extLst>
          </p:cNvPr>
          <p:cNvGrpSpPr/>
          <p:nvPr/>
        </p:nvGrpSpPr>
        <p:grpSpPr>
          <a:xfrm>
            <a:off x="5356340" y="765973"/>
            <a:ext cx="1566752" cy="369425"/>
            <a:chOff x="5356340" y="728395"/>
            <a:chExt cx="1566752" cy="369425"/>
          </a:xfrm>
        </p:grpSpPr>
        <p:graphicFrame>
          <p:nvGraphicFramePr>
            <p:cNvPr id="25" name="Google Shape;126;g2ef584e469a_0_1">
              <a:extLst>
                <a:ext uri="{FF2B5EF4-FFF2-40B4-BE49-F238E27FC236}">
                  <a16:creationId xmlns:a16="http://schemas.microsoft.com/office/drawing/2014/main" id="{5F0D0AAA-5432-BA09-1631-D2DA3CEE50A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85043328"/>
                </p:ext>
              </p:extLst>
            </p:nvPr>
          </p:nvGraphicFramePr>
          <p:xfrm>
            <a:off x="5356340" y="990470"/>
            <a:ext cx="1566752" cy="10735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2602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74397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66333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107350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sz="500" dirty="0"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</a:t>
                        </a:r>
                        <a:endParaRPr sz="5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500" dirty="0"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구매이력조회</a:t>
                        </a:r>
                        <a:r>
                          <a:rPr lang="ko-KR" sz="50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endParaRPr sz="5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700"/>
                          <a:buFont typeface="Arial"/>
                          <a:buNone/>
                        </a:pPr>
                        <a:r>
                          <a:rPr lang="ko-KR" altLang="en-US" sz="500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주문취소요청</a:t>
                        </a:r>
                        <a:endParaRPr sz="5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0" marR="0" marT="0" marB="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B0CD0AFF-189E-08C7-053B-8F4EE63A162C}"/>
                </a:ext>
              </a:extLst>
            </p:cNvPr>
            <p:cNvSpPr/>
            <p:nvPr/>
          </p:nvSpPr>
          <p:spPr>
            <a:xfrm>
              <a:off x="5492604" y="732148"/>
              <a:ext cx="262076" cy="2620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icon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D343BCB-7B43-741B-9618-AAE68F33C1E9}"/>
                </a:ext>
              </a:extLst>
            </p:cNvPr>
            <p:cNvSpPr/>
            <p:nvPr/>
          </p:nvSpPr>
          <p:spPr>
            <a:xfrm>
              <a:off x="6057243" y="728395"/>
              <a:ext cx="262076" cy="2620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icon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9356D6B2-695E-FA19-2696-210EE33D8E5A}"/>
                </a:ext>
              </a:extLst>
            </p:cNvPr>
            <p:cNvSpPr/>
            <p:nvPr/>
          </p:nvSpPr>
          <p:spPr>
            <a:xfrm>
              <a:off x="6555254" y="728395"/>
              <a:ext cx="262076" cy="262076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icon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254BF3-6163-6B7D-7156-688DF5D4A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65" y="5088631"/>
            <a:ext cx="184787" cy="18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타원형 설명선[O] 59">
            <a:extLst>
              <a:ext uri="{FF2B5EF4-FFF2-40B4-BE49-F238E27FC236}">
                <a16:creationId xmlns:a16="http://schemas.microsoft.com/office/drawing/2014/main" id="{2D845A99-1A72-872A-25A8-887731A048F7}"/>
              </a:ext>
            </a:extLst>
          </p:cNvPr>
          <p:cNvSpPr/>
          <p:nvPr/>
        </p:nvSpPr>
        <p:spPr>
          <a:xfrm>
            <a:off x="7252423" y="4661767"/>
            <a:ext cx="189595" cy="140396"/>
          </a:xfrm>
          <a:prstGeom prst="wedgeEllipseCallout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 anchorCtr="0"/>
          <a:lstStyle/>
          <a:p>
            <a:pPr algn="ctr"/>
            <a:r>
              <a:rPr kumimoji="1" lang="en-US" altLang="ko-KR" sz="8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Google Shape;780;g279b9a0a9a7_0_119">
            <a:extLst>
              <a:ext uri="{FF2B5EF4-FFF2-40B4-BE49-F238E27FC236}">
                <a16:creationId xmlns:a16="http://schemas.microsoft.com/office/drawing/2014/main" id="{0ABFAFA6-B465-E2D0-41D2-0E796C9018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5893881"/>
              </p:ext>
            </p:extLst>
          </p:nvPr>
        </p:nvGraphicFramePr>
        <p:xfrm>
          <a:off x="2514600" y="635150"/>
          <a:ext cx="4378817" cy="2265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65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1000" b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</a:t>
                      </a:r>
                      <a:endParaRPr sz="1000" b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1000" u="none" strike="noStrike" cap="none" spc="-3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1000" u="none" strike="noStrike" cap="none" spc="-3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5281" marR="35281" marT="35281" marB="3528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074928-EF82-8D57-758F-83030D28F863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pic>
        <p:nvPicPr>
          <p:cNvPr id="14" name="Google Shape;189;g2f089ade0c6_0_19" title="파일:DAB list gray.svg - 위키백과, 우리 모두의 백과사전">
            <a:extLst>
              <a:ext uri="{FF2B5EF4-FFF2-40B4-BE49-F238E27FC236}">
                <a16:creationId xmlns:a16="http://schemas.microsoft.com/office/drawing/2014/main" id="{9F8A365F-183B-EA44-3693-8718CA778B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3263" r="19928"/>
          <a:stretch/>
        </p:blipFill>
        <p:spPr>
          <a:xfrm>
            <a:off x="-4359333" y="-529370"/>
            <a:ext cx="130227" cy="13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모서리가 둥근 직사각형 7">
            <a:extLst>
              <a:ext uri="{FF2B5EF4-FFF2-40B4-BE49-F238E27FC236}">
                <a16:creationId xmlns:a16="http://schemas.microsoft.com/office/drawing/2014/main" id="{E16A1924-79AE-7117-B34A-6BFA498E3D04}"/>
              </a:ext>
            </a:extLst>
          </p:cNvPr>
          <p:cNvSpPr>
            <a:spLocks/>
          </p:cNvSpPr>
          <p:nvPr/>
        </p:nvSpPr>
        <p:spPr>
          <a:xfrm>
            <a:off x="0" y="893911"/>
            <a:ext cx="7858125" cy="153822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Google Shape;186;g2f089ade0c6_0_19">
            <a:extLst>
              <a:ext uri="{FF2B5EF4-FFF2-40B4-BE49-F238E27FC236}">
                <a16:creationId xmlns:a16="http://schemas.microsoft.com/office/drawing/2014/main" id="{428D785B-7272-1A87-C510-F60FB15B0331}"/>
              </a:ext>
            </a:extLst>
          </p:cNvPr>
          <p:cNvSpPr txBox="1"/>
          <p:nvPr/>
        </p:nvSpPr>
        <p:spPr>
          <a:xfrm>
            <a:off x="382032" y="603657"/>
            <a:ext cx="774322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베스트 상품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14954EB2-0C83-E8FA-BC22-5F1C7E7BBA39}"/>
              </a:ext>
            </a:extLst>
          </p:cNvPr>
          <p:cNvSpPr/>
          <p:nvPr/>
        </p:nvSpPr>
        <p:spPr>
          <a:xfrm>
            <a:off x="390215" y="1011117"/>
            <a:ext cx="1311105" cy="1287839"/>
          </a:xfrm>
          <a:prstGeom prst="roundRect">
            <a:avLst>
              <a:gd name="adj" fmla="val 3197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7263C9-29C0-C12C-5D9F-7C350DD47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17" y="1096236"/>
            <a:ext cx="1130300" cy="11176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E9A17C9D-D8CD-CF42-6FF0-EE96DAAE4473}"/>
              </a:ext>
            </a:extLst>
          </p:cNvPr>
          <p:cNvSpPr/>
          <p:nvPr/>
        </p:nvSpPr>
        <p:spPr>
          <a:xfrm>
            <a:off x="2638546" y="684392"/>
            <a:ext cx="448035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공통자재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8FC760C-2F41-5003-2921-4FF31E01FF98}"/>
              </a:ext>
            </a:extLst>
          </p:cNvPr>
          <p:cNvSpPr/>
          <p:nvPr/>
        </p:nvSpPr>
        <p:spPr>
          <a:xfrm>
            <a:off x="3107863" y="684392"/>
            <a:ext cx="448035" cy="1458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bg1"/>
                </a:solidFill>
              </a:rPr>
              <a:t>전기</a:t>
            </a:r>
            <a:r>
              <a:rPr kumimoji="1" lang="en-US" altLang="ko-KR" sz="500" dirty="0">
                <a:solidFill>
                  <a:schemeClr val="bg1"/>
                </a:solidFill>
              </a:rPr>
              <a:t>/</a:t>
            </a:r>
            <a:r>
              <a:rPr kumimoji="1" lang="ko-KR" altLang="en-US" sz="500" dirty="0">
                <a:solidFill>
                  <a:schemeClr val="bg1"/>
                </a:solidFill>
              </a:rPr>
              <a:t>통신</a:t>
            </a: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80562F6-387A-73CE-4D66-C5C6281FA60D}"/>
              </a:ext>
            </a:extLst>
          </p:cNvPr>
          <p:cNvSpPr/>
          <p:nvPr/>
        </p:nvSpPr>
        <p:spPr>
          <a:xfrm>
            <a:off x="3585204" y="684392"/>
            <a:ext cx="448035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소방안전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25B9CED-5283-8C97-7E9D-718788ED628C}"/>
              </a:ext>
            </a:extLst>
          </p:cNvPr>
          <p:cNvSpPr/>
          <p:nvPr/>
        </p:nvSpPr>
        <p:spPr>
          <a:xfrm>
            <a:off x="4054521" y="684392"/>
            <a:ext cx="350242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토목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A5A5900A-76ED-D850-FF23-0C5EEE92CEEF}"/>
              </a:ext>
            </a:extLst>
          </p:cNvPr>
          <p:cNvSpPr/>
          <p:nvPr/>
        </p:nvSpPr>
        <p:spPr>
          <a:xfrm>
            <a:off x="4434069" y="684392"/>
            <a:ext cx="350242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건축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B9058113-4A5D-3A3A-0C95-5C5CF8AD9F67}"/>
              </a:ext>
            </a:extLst>
          </p:cNvPr>
          <p:cNvSpPr/>
          <p:nvPr/>
        </p:nvSpPr>
        <p:spPr>
          <a:xfrm>
            <a:off x="4813617" y="684392"/>
            <a:ext cx="448035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비품</a:t>
            </a:r>
            <a:r>
              <a:rPr kumimoji="1" lang="en-US" altLang="ko-KR" sz="500" dirty="0">
                <a:solidFill>
                  <a:schemeClr val="tx1"/>
                </a:solidFill>
              </a:rPr>
              <a:t>/</a:t>
            </a:r>
            <a:r>
              <a:rPr kumimoji="1" lang="ko-KR" altLang="en-US" sz="500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05827975-3DFA-B49B-F47B-D09DB03859E7}"/>
              </a:ext>
            </a:extLst>
          </p:cNvPr>
          <p:cNvSpPr/>
          <p:nvPr/>
        </p:nvSpPr>
        <p:spPr>
          <a:xfrm>
            <a:off x="5284706" y="684392"/>
            <a:ext cx="533951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제조 원재료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3A1530AD-C154-7070-B5B1-5E9240F3A204}"/>
              </a:ext>
            </a:extLst>
          </p:cNvPr>
          <p:cNvSpPr/>
          <p:nvPr/>
        </p:nvSpPr>
        <p:spPr>
          <a:xfrm>
            <a:off x="5847963" y="684392"/>
            <a:ext cx="350242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건설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FB8E24F6-2907-343B-76EC-CBA2F74E6268}"/>
              </a:ext>
            </a:extLst>
          </p:cNvPr>
          <p:cNvSpPr/>
          <p:nvPr/>
        </p:nvSpPr>
        <p:spPr>
          <a:xfrm>
            <a:off x="6222999" y="684392"/>
            <a:ext cx="533951" cy="1458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ko-KR" altLang="en-US" sz="500" dirty="0">
                <a:solidFill>
                  <a:schemeClr val="tx1"/>
                </a:solidFill>
              </a:rPr>
              <a:t>전기전 충전</a:t>
            </a:r>
          </a:p>
        </p:txBody>
      </p:sp>
      <p:sp>
        <p:nvSpPr>
          <p:cNvPr id="35" name="Google Shape;186;g2f089ade0c6_0_19">
            <a:extLst>
              <a:ext uri="{FF2B5EF4-FFF2-40B4-BE49-F238E27FC236}">
                <a16:creationId xmlns:a16="http://schemas.microsoft.com/office/drawing/2014/main" id="{3CE0FACD-CB44-8AF5-AC29-8B005AB44993}"/>
              </a:ext>
            </a:extLst>
          </p:cNvPr>
          <p:cNvSpPr txBox="1"/>
          <p:nvPr/>
        </p:nvSpPr>
        <p:spPr>
          <a:xfrm>
            <a:off x="1791723" y="1271701"/>
            <a:ext cx="1616496" cy="81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1000" b="1" i="0" u="none" strike="noStrike" cap="none" dirty="0">
                <a:solidFill>
                  <a:srgbClr val="EE4024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1000" b="1" i="0" u="none" strike="noStrike" cap="none" dirty="0">
                <a:solidFill>
                  <a:srgbClr val="EE4024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</a:t>
            </a:r>
            <a:endParaRPr lang="en-US" altLang="ko-KR" sz="1000" b="1" i="0" u="none" strike="noStrike" cap="none" dirty="0">
              <a:solidFill>
                <a:srgbClr val="EE402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US"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급전선 커넥터</a:t>
            </a:r>
            <a:endParaRPr lang="en-US" altLang="ko-KR"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lang="en-US"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5G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커넥터 </a:t>
            </a:r>
            <a:r>
              <a:rPr lang="en-US" alt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1/2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”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DIN-MA(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주름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)-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풀림</a:t>
            </a:r>
            <a:endParaRPr lang="en-US" altLang="ko-KR"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방지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886;g279b9a0a9a7_0_2370">
            <a:extLst>
              <a:ext uri="{FF2B5EF4-FFF2-40B4-BE49-F238E27FC236}">
                <a16:creationId xmlns:a16="http://schemas.microsoft.com/office/drawing/2014/main" id="{F2D1A7F0-B2BB-E79F-BB51-43EEC8C05D5A}"/>
              </a:ext>
            </a:extLst>
          </p:cNvPr>
          <p:cNvSpPr/>
          <p:nvPr/>
        </p:nvSpPr>
        <p:spPr>
          <a:xfrm>
            <a:off x="1826359" y="1110528"/>
            <a:ext cx="362660" cy="144028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4D38C69A-E6D8-AADB-BE61-EC1F0A629C30}"/>
              </a:ext>
            </a:extLst>
          </p:cNvPr>
          <p:cNvSpPr/>
          <p:nvPr/>
        </p:nvSpPr>
        <p:spPr>
          <a:xfrm>
            <a:off x="3657600" y="1051670"/>
            <a:ext cx="3235817" cy="261743"/>
          </a:xfrm>
          <a:prstGeom prst="roundRect">
            <a:avLst>
              <a:gd name="adj" fmla="val 10301"/>
            </a:avLst>
          </a:prstGeom>
          <a:solidFill>
            <a:schemeClr val="bg1"/>
          </a:solidFill>
          <a:ln w="12700">
            <a:solidFill>
              <a:srgbClr val="EE40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Google Shape;186;g2f089ade0c6_0_19">
            <a:extLst>
              <a:ext uri="{FF2B5EF4-FFF2-40B4-BE49-F238E27FC236}">
                <a16:creationId xmlns:a16="http://schemas.microsoft.com/office/drawing/2014/main" id="{28E56517-136F-C148-9873-24460C1755DC}"/>
              </a:ext>
            </a:extLst>
          </p:cNvPr>
          <p:cNvSpPr txBox="1"/>
          <p:nvPr/>
        </p:nvSpPr>
        <p:spPr>
          <a:xfrm>
            <a:off x="3733453" y="1011117"/>
            <a:ext cx="2856389" cy="1303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i="0" u="none" strike="noStrike" cap="none" dirty="0">
                <a:solidFill>
                  <a:srgbClr val="F2335E"/>
                </a:solidFill>
                <a:latin typeface="Malgun Gothic"/>
                <a:ea typeface="Malgun Gothic"/>
                <a:cs typeface="Malgun Gothic"/>
                <a:sym typeface="Malgun Gothic"/>
              </a:rPr>
              <a:t>1.</a:t>
            </a:r>
            <a:r>
              <a:rPr lang="ko-KR" altLang="en-US" sz="800" i="0" u="none" strike="noStrike" cap="none" dirty="0">
                <a:solidFill>
                  <a:srgbClr val="F2335E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급전선 커넥터</a:t>
            </a:r>
            <a:endParaRPr lang="en-US" altLang="ko-KR" sz="800" i="0" u="none" strike="noStrike" cap="none" dirty="0">
              <a:solidFill>
                <a:srgbClr val="F2335E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배관일체형전원케이블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지상용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 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중계기 공동 </a:t>
            </a:r>
            <a:r>
              <a:rPr lang="ko-KR" altLang="en-US" sz="80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전원함</a:t>
            </a: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사통합용</a:t>
            </a: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다심 </a:t>
            </a:r>
            <a:r>
              <a:rPr lang="en-US" altLang="ko-KR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OJC </a:t>
            </a:r>
            <a:r>
              <a:rPr lang="ko-KR" altLang="en-US" sz="80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 </a:t>
            </a:r>
            <a:r>
              <a:rPr lang="ko-KR" altLang="en-US" sz="80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정리홀더</a:t>
            </a:r>
            <a:endParaRPr lang="en-US" altLang="ko-KR" sz="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</a:pP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5G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장비 지선 및 흘림방지</a:t>
            </a:r>
            <a:endParaRPr lang="en-US" altLang="ko-KR" sz="80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86;g2f089ade0c6_0_19">
            <a:extLst>
              <a:ext uri="{FF2B5EF4-FFF2-40B4-BE49-F238E27FC236}">
                <a16:creationId xmlns:a16="http://schemas.microsoft.com/office/drawing/2014/main" id="{18EA2961-FAEB-2ED4-89DF-8F00F7210021}"/>
              </a:ext>
            </a:extLst>
          </p:cNvPr>
          <p:cNvSpPr txBox="1"/>
          <p:nvPr/>
        </p:nvSpPr>
        <p:spPr>
          <a:xfrm>
            <a:off x="382032" y="2594091"/>
            <a:ext cx="774322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86;g2f089ade0c6_0_19">
            <a:extLst>
              <a:ext uri="{FF2B5EF4-FFF2-40B4-BE49-F238E27FC236}">
                <a16:creationId xmlns:a16="http://schemas.microsoft.com/office/drawing/2014/main" id="{B7A93A4E-C7CA-CBBC-9B7C-6CE4D9A775C8}"/>
              </a:ext>
            </a:extLst>
          </p:cNvPr>
          <p:cNvSpPr txBox="1"/>
          <p:nvPr/>
        </p:nvSpPr>
        <p:spPr>
          <a:xfrm>
            <a:off x="382032" y="4760106"/>
            <a:ext cx="774322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인기 상품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모서리가 둥근 직사각형 1023">
            <a:extLst>
              <a:ext uri="{FF2B5EF4-FFF2-40B4-BE49-F238E27FC236}">
                <a16:creationId xmlns:a16="http://schemas.microsoft.com/office/drawing/2014/main" id="{DB1E7FE6-2C0E-2539-438E-91B7321A4385}"/>
              </a:ext>
            </a:extLst>
          </p:cNvPr>
          <p:cNvSpPr/>
          <p:nvPr/>
        </p:nvSpPr>
        <p:spPr>
          <a:xfrm>
            <a:off x="416043" y="2880622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5" name="모서리가 둥근 직사각형 1024">
            <a:extLst>
              <a:ext uri="{FF2B5EF4-FFF2-40B4-BE49-F238E27FC236}">
                <a16:creationId xmlns:a16="http://schemas.microsoft.com/office/drawing/2014/main" id="{6CD134D1-709C-83B4-267E-5C80FACB45B2}"/>
              </a:ext>
            </a:extLst>
          </p:cNvPr>
          <p:cNvSpPr/>
          <p:nvPr/>
        </p:nvSpPr>
        <p:spPr>
          <a:xfrm>
            <a:off x="1746964" y="2880622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6" name="모서리가 둥근 직사각형 1025">
            <a:extLst>
              <a:ext uri="{FF2B5EF4-FFF2-40B4-BE49-F238E27FC236}">
                <a16:creationId xmlns:a16="http://schemas.microsoft.com/office/drawing/2014/main" id="{3023D268-3FE5-E0EB-9D2B-BDB8E60EA797}"/>
              </a:ext>
            </a:extLst>
          </p:cNvPr>
          <p:cNvSpPr/>
          <p:nvPr/>
        </p:nvSpPr>
        <p:spPr>
          <a:xfrm>
            <a:off x="3077885" y="2880622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7" name="모서리가 둥근 직사각형 1026">
            <a:extLst>
              <a:ext uri="{FF2B5EF4-FFF2-40B4-BE49-F238E27FC236}">
                <a16:creationId xmlns:a16="http://schemas.microsoft.com/office/drawing/2014/main" id="{605EA244-7DD8-EB7E-A54E-C9BC5B0FF4E6}"/>
              </a:ext>
            </a:extLst>
          </p:cNvPr>
          <p:cNvSpPr/>
          <p:nvPr/>
        </p:nvSpPr>
        <p:spPr>
          <a:xfrm>
            <a:off x="4404763" y="2890805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8" name="모서리가 둥근 직사각형 1027">
            <a:extLst>
              <a:ext uri="{FF2B5EF4-FFF2-40B4-BE49-F238E27FC236}">
                <a16:creationId xmlns:a16="http://schemas.microsoft.com/office/drawing/2014/main" id="{6C05D780-D01E-CBE3-FEC9-E86AA5028AC0}"/>
              </a:ext>
            </a:extLst>
          </p:cNvPr>
          <p:cNvSpPr/>
          <p:nvPr/>
        </p:nvSpPr>
        <p:spPr>
          <a:xfrm>
            <a:off x="5733987" y="2890805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9" name="Google Shape;886;g279b9a0a9a7_0_2370">
            <a:extLst>
              <a:ext uri="{FF2B5EF4-FFF2-40B4-BE49-F238E27FC236}">
                <a16:creationId xmlns:a16="http://schemas.microsoft.com/office/drawing/2014/main" id="{ED9C5116-F977-CA37-2852-1E8DE8A21377}"/>
              </a:ext>
            </a:extLst>
          </p:cNvPr>
          <p:cNvSpPr/>
          <p:nvPr/>
        </p:nvSpPr>
        <p:spPr>
          <a:xfrm>
            <a:off x="416043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0" name="Google Shape;886;g279b9a0a9a7_0_2370">
            <a:extLst>
              <a:ext uri="{FF2B5EF4-FFF2-40B4-BE49-F238E27FC236}">
                <a16:creationId xmlns:a16="http://schemas.microsoft.com/office/drawing/2014/main" id="{9E45D1E7-638D-13FF-74E0-C161832450A3}"/>
              </a:ext>
            </a:extLst>
          </p:cNvPr>
          <p:cNvSpPr/>
          <p:nvPr/>
        </p:nvSpPr>
        <p:spPr>
          <a:xfrm>
            <a:off x="657227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329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1" name="Google Shape;886;g279b9a0a9a7_0_2370">
            <a:extLst>
              <a:ext uri="{FF2B5EF4-FFF2-40B4-BE49-F238E27FC236}">
                <a16:creationId xmlns:a16="http://schemas.microsoft.com/office/drawing/2014/main" id="{1EC6E1F5-8A1D-0A2B-8BBE-6FCC1BADFB7F}"/>
              </a:ext>
            </a:extLst>
          </p:cNvPr>
          <p:cNvSpPr/>
          <p:nvPr/>
        </p:nvSpPr>
        <p:spPr>
          <a:xfrm>
            <a:off x="896707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86;g2f089ade0c6_0_19">
            <a:extLst>
              <a:ext uri="{FF2B5EF4-FFF2-40B4-BE49-F238E27FC236}">
                <a16:creationId xmlns:a16="http://schemas.microsoft.com/office/drawing/2014/main" id="{4A532213-86B1-0EF7-5C31-9AAF60F73B55}"/>
              </a:ext>
            </a:extLst>
          </p:cNvPr>
          <p:cNvSpPr txBox="1"/>
          <p:nvPr/>
        </p:nvSpPr>
        <p:spPr>
          <a:xfrm>
            <a:off x="380673" y="4249566"/>
            <a:ext cx="1194800" cy="33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폴지지대</a:t>
            </a:r>
            <a:r>
              <a:rPr lang="en-US" altLang="ko-KR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까치발</a:t>
            </a:r>
            <a:r>
              <a:rPr lang="en-US" altLang="ko-KR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강화플라스틱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까치발밴드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까치발 앵글 </a:t>
            </a:r>
            <a:endParaRPr lang="en-US" altLang="ko-KR"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까치발 플레이트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볼트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너트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886;g279b9a0a9a7_0_2370">
            <a:extLst>
              <a:ext uri="{FF2B5EF4-FFF2-40B4-BE49-F238E27FC236}">
                <a16:creationId xmlns:a16="http://schemas.microsoft.com/office/drawing/2014/main" id="{9ED5647D-716F-DEF6-6668-75EE3B9033F1}"/>
              </a:ext>
            </a:extLst>
          </p:cNvPr>
          <p:cNvSpPr/>
          <p:nvPr/>
        </p:nvSpPr>
        <p:spPr>
          <a:xfrm>
            <a:off x="1754810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886;g279b9a0a9a7_0_2370">
            <a:extLst>
              <a:ext uri="{FF2B5EF4-FFF2-40B4-BE49-F238E27FC236}">
                <a16:creationId xmlns:a16="http://schemas.microsoft.com/office/drawing/2014/main" id="{44EC76B7-C512-AFA4-3A79-6624A9E7352D}"/>
              </a:ext>
            </a:extLst>
          </p:cNvPr>
          <p:cNvSpPr/>
          <p:nvPr/>
        </p:nvSpPr>
        <p:spPr>
          <a:xfrm>
            <a:off x="1993097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86;g2f089ade0c6_0_19">
            <a:extLst>
              <a:ext uri="{FF2B5EF4-FFF2-40B4-BE49-F238E27FC236}">
                <a16:creationId xmlns:a16="http://schemas.microsoft.com/office/drawing/2014/main" id="{2A138D52-9012-F27A-8516-F4E7AD63545E}"/>
              </a:ext>
            </a:extLst>
          </p:cNvPr>
          <p:cNvSpPr txBox="1"/>
          <p:nvPr/>
        </p:nvSpPr>
        <p:spPr>
          <a:xfrm>
            <a:off x="1719440" y="4249566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C/L-MUX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전용함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45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여장판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미포함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886;g279b9a0a9a7_0_2370">
            <a:extLst>
              <a:ext uri="{FF2B5EF4-FFF2-40B4-BE49-F238E27FC236}">
                <a16:creationId xmlns:a16="http://schemas.microsoft.com/office/drawing/2014/main" id="{9CBA9C0B-68E0-1568-802C-F656A19811EF}"/>
              </a:ext>
            </a:extLst>
          </p:cNvPr>
          <p:cNvSpPr/>
          <p:nvPr/>
        </p:nvSpPr>
        <p:spPr>
          <a:xfrm>
            <a:off x="3087818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86;g279b9a0a9a7_0_2370">
            <a:extLst>
              <a:ext uri="{FF2B5EF4-FFF2-40B4-BE49-F238E27FC236}">
                <a16:creationId xmlns:a16="http://schemas.microsoft.com/office/drawing/2014/main" id="{408478ED-6659-220C-3667-CDBF0B7AA53D}"/>
              </a:ext>
            </a:extLst>
          </p:cNvPr>
          <p:cNvSpPr/>
          <p:nvPr/>
        </p:nvSpPr>
        <p:spPr>
          <a:xfrm>
            <a:off x="3326274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86;g2f089ade0c6_0_19">
            <a:extLst>
              <a:ext uri="{FF2B5EF4-FFF2-40B4-BE49-F238E27FC236}">
                <a16:creationId xmlns:a16="http://schemas.microsoft.com/office/drawing/2014/main" id="{55B23327-ECB8-C65E-34B6-8941D9B4735F}"/>
              </a:ext>
            </a:extLst>
          </p:cNvPr>
          <p:cNvSpPr txBox="1"/>
          <p:nvPr/>
        </p:nvSpPr>
        <p:spPr>
          <a:xfrm>
            <a:off x="3052448" y="4249566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강화플라스틱 까치발 밴드</a:t>
            </a:r>
            <a:endParaRPr lang="en-US" sz="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∅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60.5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레드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186;g2f089ade0c6_0_19">
            <a:extLst>
              <a:ext uri="{FF2B5EF4-FFF2-40B4-BE49-F238E27FC236}">
                <a16:creationId xmlns:a16="http://schemas.microsoft.com/office/drawing/2014/main" id="{F446A8C2-516D-D73A-D4CF-973C44322673}"/>
              </a:ext>
            </a:extLst>
          </p:cNvPr>
          <p:cNvSpPr txBox="1"/>
          <p:nvPr/>
        </p:nvSpPr>
        <p:spPr>
          <a:xfrm>
            <a:off x="4369393" y="4249566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Coupler dual (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인빌딩용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 6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 대역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-N-10db, 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색상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검정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886;g279b9a0a9a7_0_2370">
            <a:extLst>
              <a:ext uri="{FF2B5EF4-FFF2-40B4-BE49-F238E27FC236}">
                <a16:creationId xmlns:a16="http://schemas.microsoft.com/office/drawing/2014/main" id="{980B293C-646F-9375-D2BC-0D33CFFB4C28}"/>
              </a:ext>
            </a:extLst>
          </p:cNvPr>
          <p:cNvSpPr/>
          <p:nvPr/>
        </p:nvSpPr>
        <p:spPr>
          <a:xfrm>
            <a:off x="4402198" y="4079781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329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186;g2f089ade0c6_0_19">
            <a:extLst>
              <a:ext uri="{FF2B5EF4-FFF2-40B4-BE49-F238E27FC236}">
                <a16:creationId xmlns:a16="http://schemas.microsoft.com/office/drawing/2014/main" id="{B02C14B5-4A40-83AA-E81F-31DB91A82EA9}"/>
              </a:ext>
            </a:extLst>
          </p:cNvPr>
          <p:cNvSpPr txBox="1"/>
          <p:nvPr/>
        </p:nvSpPr>
        <p:spPr>
          <a:xfrm>
            <a:off x="5699145" y="4249566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SPEED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중계기 </a:t>
            </a: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도너안테나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Speed-W/L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(1.8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G), (1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박스 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186;g2f089ade0c6_0_19">
            <a:extLst>
              <a:ext uri="{FF2B5EF4-FFF2-40B4-BE49-F238E27FC236}">
                <a16:creationId xmlns:a16="http://schemas.microsoft.com/office/drawing/2014/main" id="{9CEF8845-5BF9-C950-E556-0E7FFFF89EF0}"/>
              </a:ext>
            </a:extLst>
          </p:cNvPr>
          <p:cNvSpPr txBox="1"/>
          <p:nvPr/>
        </p:nvSpPr>
        <p:spPr>
          <a:xfrm>
            <a:off x="6522243" y="2630725"/>
            <a:ext cx="371174" cy="16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600" b="1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3" name="그림 1052">
            <a:extLst>
              <a:ext uri="{FF2B5EF4-FFF2-40B4-BE49-F238E27FC236}">
                <a16:creationId xmlns:a16="http://schemas.microsoft.com/office/drawing/2014/main" id="{EE73B9DF-4997-40A9-0FD3-1674A389F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05" y="3054806"/>
            <a:ext cx="1079500" cy="863600"/>
          </a:xfrm>
          <a:prstGeom prst="rect">
            <a:avLst/>
          </a:prstGeom>
        </p:spPr>
      </p:pic>
      <p:pic>
        <p:nvPicPr>
          <p:cNvPr id="1054" name="그림 1053">
            <a:extLst>
              <a:ext uri="{FF2B5EF4-FFF2-40B4-BE49-F238E27FC236}">
                <a16:creationId xmlns:a16="http://schemas.microsoft.com/office/drawing/2014/main" id="{86BF1FDE-6EAA-605F-12DD-DF47895C7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040" y="3054806"/>
            <a:ext cx="1117600" cy="850900"/>
          </a:xfrm>
          <a:prstGeom prst="rect">
            <a:avLst/>
          </a:prstGeom>
        </p:spPr>
      </p:pic>
      <p:pic>
        <p:nvPicPr>
          <p:cNvPr id="1055" name="그림 1054">
            <a:extLst>
              <a:ext uri="{FF2B5EF4-FFF2-40B4-BE49-F238E27FC236}">
                <a16:creationId xmlns:a16="http://schemas.microsoft.com/office/drawing/2014/main" id="{A2C2DB1C-C104-058D-2951-F6DA3C82F5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7818" y="3022642"/>
            <a:ext cx="1148388" cy="867399"/>
          </a:xfrm>
          <a:prstGeom prst="rect">
            <a:avLst/>
          </a:prstGeom>
        </p:spPr>
      </p:pic>
      <p:pic>
        <p:nvPicPr>
          <p:cNvPr id="1056" name="그림 1055">
            <a:extLst>
              <a:ext uri="{FF2B5EF4-FFF2-40B4-BE49-F238E27FC236}">
                <a16:creationId xmlns:a16="http://schemas.microsoft.com/office/drawing/2014/main" id="{A70AF033-5CCA-496C-498C-171AFFC038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806" y="3019726"/>
            <a:ext cx="1152248" cy="870315"/>
          </a:xfrm>
          <a:prstGeom prst="rect">
            <a:avLst/>
          </a:prstGeom>
        </p:spPr>
      </p:pic>
      <p:pic>
        <p:nvPicPr>
          <p:cNvPr id="1057" name="그림 1056">
            <a:extLst>
              <a:ext uri="{FF2B5EF4-FFF2-40B4-BE49-F238E27FC236}">
                <a16:creationId xmlns:a16="http://schemas.microsoft.com/office/drawing/2014/main" id="{E67A21BC-1151-7801-AD80-A5BAF0B483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1804" y="2914578"/>
            <a:ext cx="1041400" cy="1104900"/>
          </a:xfrm>
          <a:prstGeom prst="rect">
            <a:avLst/>
          </a:prstGeom>
        </p:spPr>
      </p:pic>
      <p:sp>
        <p:nvSpPr>
          <p:cNvPr id="1058" name="모서리가 둥근 직사각형 1057">
            <a:extLst>
              <a:ext uri="{FF2B5EF4-FFF2-40B4-BE49-F238E27FC236}">
                <a16:creationId xmlns:a16="http://schemas.microsoft.com/office/drawing/2014/main" id="{28C526BF-0B9E-5790-7705-CCAAA5C5420B}"/>
              </a:ext>
            </a:extLst>
          </p:cNvPr>
          <p:cNvSpPr/>
          <p:nvPr/>
        </p:nvSpPr>
        <p:spPr>
          <a:xfrm>
            <a:off x="416043" y="5046447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9" name="모서리가 둥근 직사각형 1058">
            <a:extLst>
              <a:ext uri="{FF2B5EF4-FFF2-40B4-BE49-F238E27FC236}">
                <a16:creationId xmlns:a16="http://schemas.microsoft.com/office/drawing/2014/main" id="{04630600-E9E1-D224-382F-E8228ED805A0}"/>
              </a:ext>
            </a:extLst>
          </p:cNvPr>
          <p:cNvSpPr/>
          <p:nvPr/>
        </p:nvSpPr>
        <p:spPr>
          <a:xfrm>
            <a:off x="1746964" y="5046447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0" name="모서리가 둥근 직사각형 1059">
            <a:extLst>
              <a:ext uri="{FF2B5EF4-FFF2-40B4-BE49-F238E27FC236}">
                <a16:creationId xmlns:a16="http://schemas.microsoft.com/office/drawing/2014/main" id="{653DEEB3-E761-1AE7-C9F5-D9718B1AB9AE}"/>
              </a:ext>
            </a:extLst>
          </p:cNvPr>
          <p:cNvSpPr/>
          <p:nvPr/>
        </p:nvSpPr>
        <p:spPr>
          <a:xfrm>
            <a:off x="3077885" y="5046447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1" name="모서리가 둥근 직사각형 1060">
            <a:extLst>
              <a:ext uri="{FF2B5EF4-FFF2-40B4-BE49-F238E27FC236}">
                <a16:creationId xmlns:a16="http://schemas.microsoft.com/office/drawing/2014/main" id="{85451FC4-FE56-2979-A924-4BB89D301E8F}"/>
              </a:ext>
            </a:extLst>
          </p:cNvPr>
          <p:cNvSpPr/>
          <p:nvPr/>
        </p:nvSpPr>
        <p:spPr>
          <a:xfrm>
            <a:off x="4404763" y="5056630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2" name="모서리가 둥근 직사각형 1061">
            <a:extLst>
              <a:ext uri="{FF2B5EF4-FFF2-40B4-BE49-F238E27FC236}">
                <a16:creationId xmlns:a16="http://schemas.microsoft.com/office/drawing/2014/main" id="{26517ABB-FF7B-CCBB-5CFB-94AA896E2A2E}"/>
              </a:ext>
            </a:extLst>
          </p:cNvPr>
          <p:cNvSpPr/>
          <p:nvPr/>
        </p:nvSpPr>
        <p:spPr>
          <a:xfrm>
            <a:off x="5733987" y="5056630"/>
            <a:ext cx="1159430" cy="1138856"/>
          </a:xfrm>
          <a:prstGeom prst="roundRect">
            <a:avLst>
              <a:gd name="adj" fmla="val 3197"/>
            </a:avLst>
          </a:prstGeom>
          <a:solidFill>
            <a:srgbClr val="F5F5F5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3" name="Google Shape;886;g279b9a0a9a7_0_2370">
            <a:extLst>
              <a:ext uri="{FF2B5EF4-FFF2-40B4-BE49-F238E27FC236}">
                <a16:creationId xmlns:a16="http://schemas.microsoft.com/office/drawing/2014/main" id="{A9948562-1FB9-C020-5D8A-8A4EC7040249}"/>
              </a:ext>
            </a:extLst>
          </p:cNvPr>
          <p:cNvSpPr/>
          <p:nvPr/>
        </p:nvSpPr>
        <p:spPr>
          <a:xfrm>
            <a:off x="416043" y="624560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886;g279b9a0a9a7_0_2370">
            <a:extLst>
              <a:ext uri="{FF2B5EF4-FFF2-40B4-BE49-F238E27FC236}">
                <a16:creationId xmlns:a16="http://schemas.microsoft.com/office/drawing/2014/main" id="{20D88601-EAF9-2D85-6D10-A066B2105D29}"/>
              </a:ext>
            </a:extLst>
          </p:cNvPr>
          <p:cNvSpPr/>
          <p:nvPr/>
        </p:nvSpPr>
        <p:spPr>
          <a:xfrm>
            <a:off x="657227" y="624560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329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886;g279b9a0a9a7_0_2370">
            <a:extLst>
              <a:ext uri="{FF2B5EF4-FFF2-40B4-BE49-F238E27FC236}">
                <a16:creationId xmlns:a16="http://schemas.microsoft.com/office/drawing/2014/main" id="{670C7912-8CB9-77C7-07A4-5CDE84127EC2}"/>
              </a:ext>
            </a:extLst>
          </p:cNvPr>
          <p:cNvSpPr/>
          <p:nvPr/>
        </p:nvSpPr>
        <p:spPr>
          <a:xfrm>
            <a:off x="896707" y="624560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186;g2f089ade0c6_0_19">
            <a:extLst>
              <a:ext uri="{FF2B5EF4-FFF2-40B4-BE49-F238E27FC236}">
                <a16:creationId xmlns:a16="http://schemas.microsoft.com/office/drawing/2014/main" id="{6FBAA121-6062-2A53-2A9D-74E1B537D896}"/>
              </a:ext>
            </a:extLst>
          </p:cNvPr>
          <p:cNvSpPr txBox="1"/>
          <p:nvPr/>
        </p:nvSpPr>
        <p:spPr>
          <a:xfrm>
            <a:off x="380673" y="6415391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장비 지선 및 흘림방지 밴드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∅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60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H:90 L:180</a:t>
            </a:r>
            <a:endParaRPr lang="ko-KR" altLang="en-US"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7" name="Google Shape;886;g279b9a0a9a7_0_2370">
            <a:extLst>
              <a:ext uri="{FF2B5EF4-FFF2-40B4-BE49-F238E27FC236}">
                <a16:creationId xmlns:a16="http://schemas.microsoft.com/office/drawing/2014/main" id="{65F40FA5-8AAC-5D2C-75F2-DDE7AFA079CC}"/>
              </a:ext>
            </a:extLst>
          </p:cNvPr>
          <p:cNvSpPr/>
          <p:nvPr/>
        </p:nvSpPr>
        <p:spPr>
          <a:xfrm>
            <a:off x="1754810" y="624560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886;g279b9a0a9a7_0_2370">
            <a:extLst>
              <a:ext uri="{FF2B5EF4-FFF2-40B4-BE49-F238E27FC236}">
                <a16:creationId xmlns:a16="http://schemas.microsoft.com/office/drawing/2014/main" id="{533158BC-066D-4912-A821-FDCFEBA0F8C8}"/>
              </a:ext>
            </a:extLst>
          </p:cNvPr>
          <p:cNvSpPr/>
          <p:nvPr/>
        </p:nvSpPr>
        <p:spPr>
          <a:xfrm>
            <a:off x="1993097" y="624560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9" name="Google Shape;186;g2f089ade0c6_0_19">
            <a:extLst>
              <a:ext uri="{FF2B5EF4-FFF2-40B4-BE49-F238E27FC236}">
                <a16:creationId xmlns:a16="http://schemas.microsoft.com/office/drawing/2014/main" id="{67663B5E-57C0-FD0E-A8BD-C2D532D5B8F3}"/>
              </a:ext>
            </a:extLst>
          </p:cNvPr>
          <p:cNvSpPr txBox="1"/>
          <p:nvPr/>
        </p:nvSpPr>
        <p:spPr>
          <a:xfrm>
            <a:off x="1719440" y="6415391"/>
            <a:ext cx="1194800" cy="37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다심 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OJC 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케이블 </a:t>
            </a: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정리홀더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W:53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mm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D:15mm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H:8mm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재질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4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p,p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 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:53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색상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흰색 </a:t>
            </a:r>
            <a:r>
              <a:rPr lang="ko-KR" altLang="en-US" sz="45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실중량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(KG):50g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0" name="Google Shape;886;g279b9a0a9a7_0_2370">
            <a:extLst>
              <a:ext uri="{FF2B5EF4-FFF2-40B4-BE49-F238E27FC236}">
                <a16:creationId xmlns:a16="http://schemas.microsoft.com/office/drawing/2014/main" id="{90CF41AB-E58F-6D00-A1F5-5A86BCDDADBB}"/>
              </a:ext>
            </a:extLst>
          </p:cNvPr>
          <p:cNvSpPr/>
          <p:nvPr/>
        </p:nvSpPr>
        <p:spPr>
          <a:xfrm>
            <a:off x="3087818" y="624560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1" name="Google Shape;886;g279b9a0a9a7_0_2370">
            <a:extLst>
              <a:ext uri="{FF2B5EF4-FFF2-40B4-BE49-F238E27FC236}">
                <a16:creationId xmlns:a16="http://schemas.microsoft.com/office/drawing/2014/main" id="{10613EF2-68B6-460F-CAD6-32B0D760C939}"/>
              </a:ext>
            </a:extLst>
          </p:cNvPr>
          <p:cNvSpPr/>
          <p:nvPr/>
        </p:nvSpPr>
        <p:spPr>
          <a:xfrm>
            <a:off x="3326274" y="624560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796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86;g2f089ade0c6_0_19">
            <a:extLst>
              <a:ext uri="{FF2B5EF4-FFF2-40B4-BE49-F238E27FC236}">
                <a16:creationId xmlns:a16="http://schemas.microsoft.com/office/drawing/2014/main" id="{E220901B-6E40-34BE-B64B-2A952D8D703A}"/>
              </a:ext>
            </a:extLst>
          </p:cNvPr>
          <p:cNvSpPr txBox="1"/>
          <p:nvPr/>
        </p:nvSpPr>
        <p:spPr>
          <a:xfrm>
            <a:off x="3052448" y="6415391"/>
            <a:ext cx="1248090" cy="37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RF 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중계기 공동 </a:t>
            </a: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전원함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(3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사통합용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6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W:280 D:130 H:190 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재질</a:t>
            </a: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:ABS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W:280 D:130 H:190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86;g2f089ade0c6_0_19">
            <a:extLst>
              <a:ext uri="{FF2B5EF4-FFF2-40B4-BE49-F238E27FC236}">
                <a16:creationId xmlns:a16="http://schemas.microsoft.com/office/drawing/2014/main" id="{95F3F365-B677-F5D8-CAFE-F6203A721BD1}"/>
              </a:ext>
            </a:extLst>
          </p:cNvPr>
          <p:cNvSpPr txBox="1"/>
          <p:nvPr/>
        </p:nvSpPr>
        <p:spPr>
          <a:xfrm>
            <a:off x="4369393" y="6415391"/>
            <a:ext cx="1194800" cy="37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배관일체형전원케이블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지상용</a:t>
            </a:r>
            <a:r>
              <a:rPr lang="en-US" alt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F-CV 10SQX3C-0.6/1KV 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크기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도체사이즈 </a:t>
            </a: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4.05mm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4" name="Google Shape;886;g279b9a0a9a7_0_2370">
            <a:extLst>
              <a:ext uri="{FF2B5EF4-FFF2-40B4-BE49-F238E27FC236}">
                <a16:creationId xmlns:a16="http://schemas.microsoft.com/office/drawing/2014/main" id="{DCB04486-7D73-C7BD-01DE-EB6899492F4B}"/>
              </a:ext>
            </a:extLst>
          </p:cNvPr>
          <p:cNvSpPr/>
          <p:nvPr/>
        </p:nvSpPr>
        <p:spPr>
          <a:xfrm>
            <a:off x="4402198" y="6245606"/>
            <a:ext cx="226896" cy="142761"/>
          </a:xfrm>
          <a:prstGeom prst="roundRect">
            <a:avLst>
              <a:gd name="adj" fmla="val 16667"/>
            </a:avLst>
          </a:prstGeom>
          <a:solidFill>
            <a:srgbClr val="00329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5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5" name="Google Shape;186;g2f089ade0c6_0_19">
            <a:extLst>
              <a:ext uri="{FF2B5EF4-FFF2-40B4-BE49-F238E27FC236}">
                <a16:creationId xmlns:a16="http://schemas.microsoft.com/office/drawing/2014/main" id="{A605DB6D-2F17-0214-32CE-668EE3FBCCB0}"/>
              </a:ext>
            </a:extLst>
          </p:cNvPr>
          <p:cNvSpPr txBox="1"/>
          <p:nvPr/>
        </p:nvSpPr>
        <p:spPr>
          <a:xfrm>
            <a:off x="5699145" y="6415391"/>
            <a:ext cx="1194800" cy="268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S-MUX</a:t>
            </a:r>
            <a:r>
              <a:rPr lang="ko-KR" altLang="en-US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 </a:t>
            </a:r>
            <a:r>
              <a:rPr lang="ko-KR" altLang="en-US" sz="6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취부대</a:t>
            </a:r>
            <a:endParaRPr lang="en-US"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45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L:190 * W:410 * H:20</a:t>
            </a:r>
            <a:endParaRPr sz="45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6" name="Google Shape;186;g2f089ade0c6_0_19">
            <a:extLst>
              <a:ext uri="{FF2B5EF4-FFF2-40B4-BE49-F238E27FC236}">
                <a16:creationId xmlns:a16="http://schemas.microsoft.com/office/drawing/2014/main" id="{3B967DD4-8540-C45B-6AB6-EDA3173DB7D6}"/>
              </a:ext>
            </a:extLst>
          </p:cNvPr>
          <p:cNvSpPr txBox="1"/>
          <p:nvPr/>
        </p:nvSpPr>
        <p:spPr>
          <a:xfrm>
            <a:off x="6522243" y="4796549"/>
            <a:ext cx="371173" cy="165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600" b="1" i="0" u="sng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86" name="그룹 1085">
            <a:extLst>
              <a:ext uri="{FF2B5EF4-FFF2-40B4-BE49-F238E27FC236}">
                <a16:creationId xmlns:a16="http://schemas.microsoft.com/office/drawing/2014/main" id="{886AD9E7-83D3-E57D-DFAB-A8ECB7F3606F}"/>
              </a:ext>
            </a:extLst>
          </p:cNvPr>
          <p:cNvGrpSpPr/>
          <p:nvPr/>
        </p:nvGrpSpPr>
        <p:grpSpPr>
          <a:xfrm>
            <a:off x="6765367" y="3331412"/>
            <a:ext cx="270386" cy="261190"/>
            <a:chOff x="6765367" y="3331412"/>
            <a:chExt cx="270386" cy="261190"/>
          </a:xfrm>
        </p:grpSpPr>
        <p:sp>
          <p:nvSpPr>
            <p:cNvPr id="1085" name="타원 1084">
              <a:extLst>
                <a:ext uri="{FF2B5EF4-FFF2-40B4-BE49-F238E27FC236}">
                  <a16:creationId xmlns:a16="http://schemas.microsoft.com/office/drawing/2014/main" id="{CE64E9A8-6C1D-0AD8-83DF-6CA8DD1AF7D2}"/>
                </a:ext>
              </a:extLst>
            </p:cNvPr>
            <p:cNvSpPr/>
            <p:nvPr/>
          </p:nvSpPr>
          <p:spPr>
            <a:xfrm>
              <a:off x="6765367" y="3331412"/>
              <a:ext cx="256098" cy="25609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2700" dist="12700" dir="2700000" sx="102000" sy="102000" algn="ct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0404820B-C553-A9DD-01F3-1A3C474ADB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655" y="3336504"/>
              <a:ext cx="256098" cy="25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87" name="그룹 1086">
            <a:extLst>
              <a:ext uri="{FF2B5EF4-FFF2-40B4-BE49-F238E27FC236}">
                <a16:creationId xmlns:a16="http://schemas.microsoft.com/office/drawing/2014/main" id="{ED8B3F1E-BC4D-A250-CCBC-8722A4A42492}"/>
              </a:ext>
            </a:extLst>
          </p:cNvPr>
          <p:cNvGrpSpPr/>
          <p:nvPr/>
        </p:nvGrpSpPr>
        <p:grpSpPr>
          <a:xfrm rot="10800000">
            <a:off x="259105" y="3331412"/>
            <a:ext cx="270386" cy="261190"/>
            <a:chOff x="6765367" y="3331412"/>
            <a:chExt cx="270386" cy="261190"/>
          </a:xfrm>
        </p:grpSpPr>
        <p:sp>
          <p:nvSpPr>
            <p:cNvPr id="2048" name="타원 2047">
              <a:extLst>
                <a:ext uri="{FF2B5EF4-FFF2-40B4-BE49-F238E27FC236}">
                  <a16:creationId xmlns:a16="http://schemas.microsoft.com/office/drawing/2014/main" id="{D952A950-AD7A-8B6C-3690-D69F95EC1FC5}"/>
                </a:ext>
              </a:extLst>
            </p:cNvPr>
            <p:cNvSpPr/>
            <p:nvPr/>
          </p:nvSpPr>
          <p:spPr>
            <a:xfrm>
              <a:off x="6765367" y="3331412"/>
              <a:ext cx="256098" cy="25609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2700" dist="12700" dir="2700000" sx="102000" sy="102000" algn="ct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2049" name="Picture 4">
              <a:extLst>
                <a:ext uri="{FF2B5EF4-FFF2-40B4-BE49-F238E27FC236}">
                  <a16:creationId xmlns:a16="http://schemas.microsoft.com/office/drawing/2014/main" id="{FAC7888D-60B2-5E9E-3691-D4E16BFBA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655" y="3336504"/>
              <a:ext cx="256098" cy="25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1" name="그림 2050">
            <a:extLst>
              <a:ext uri="{FF2B5EF4-FFF2-40B4-BE49-F238E27FC236}">
                <a16:creationId xmlns:a16="http://schemas.microsoft.com/office/drawing/2014/main" id="{437F24BF-1E5E-3341-52DB-19547649DB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338" y="5240490"/>
            <a:ext cx="1161135" cy="751323"/>
          </a:xfrm>
          <a:prstGeom prst="rect">
            <a:avLst/>
          </a:prstGeom>
        </p:spPr>
      </p:pic>
      <p:grpSp>
        <p:nvGrpSpPr>
          <p:cNvPr id="2053" name="그룹 2052">
            <a:extLst>
              <a:ext uri="{FF2B5EF4-FFF2-40B4-BE49-F238E27FC236}">
                <a16:creationId xmlns:a16="http://schemas.microsoft.com/office/drawing/2014/main" id="{2D335D45-1508-A8F1-63BD-BADAFD579714}"/>
              </a:ext>
            </a:extLst>
          </p:cNvPr>
          <p:cNvGrpSpPr/>
          <p:nvPr/>
        </p:nvGrpSpPr>
        <p:grpSpPr>
          <a:xfrm rot="10800000">
            <a:off x="259105" y="5520641"/>
            <a:ext cx="270386" cy="261190"/>
            <a:chOff x="6765367" y="3331412"/>
            <a:chExt cx="270386" cy="261190"/>
          </a:xfrm>
        </p:grpSpPr>
        <p:sp>
          <p:nvSpPr>
            <p:cNvPr id="2054" name="타원 2053">
              <a:extLst>
                <a:ext uri="{FF2B5EF4-FFF2-40B4-BE49-F238E27FC236}">
                  <a16:creationId xmlns:a16="http://schemas.microsoft.com/office/drawing/2014/main" id="{91B0CAB9-D593-B5D7-7DA4-AF6ABE11507C}"/>
                </a:ext>
              </a:extLst>
            </p:cNvPr>
            <p:cNvSpPr/>
            <p:nvPr/>
          </p:nvSpPr>
          <p:spPr>
            <a:xfrm>
              <a:off x="6765367" y="3331412"/>
              <a:ext cx="256098" cy="25609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2700" dist="12700" dir="2700000" sx="102000" sy="102000" algn="ct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2055" name="Picture 4">
              <a:extLst>
                <a:ext uri="{FF2B5EF4-FFF2-40B4-BE49-F238E27FC236}">
                  <a16:creationId xmlns:a16="http://schemas.microsoft.com/office/drawing/2014/main" id="{C537035A-25D0-2253-9130-C1C7C33FF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655" y="3336504"/>
              <a:ext cx="256098" cy="25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6" name="그룹 2055">
            <a:extLst>
              <a:ext uri="{FF2B5EF4-FFF2-40B4-BE49-F238E27FC236}">
                <a16:creationId xmlns:a16="http://schemas.microsoft.com/office/drawing/2014/main" id="{48D91462-03B6-E652-734A-4E29395F60BF}"/>
              </a:ext>
            </a:extLst>
          </p:cNvPr>
          <p:cNvGrpSpPr/>
          <p:nvPr/>
        </p:nvGrpSpPr>
        <p:grpSpPr>
          <a:xfrm>
            <a:off x="6765367" y="5516799"/>
            <a:ext cx="270386" cy="261190"/>
            <a:chOff x="6765367" y="3331412"/>
            <a:chExt cx="270386" cy="261190"/>
          </a:xfrm>
        </p:grpSpPr>
        <p:sp>
          <p:nvSpPr>
            <p:cNvPr id="2057" name="타원 2056">
              <a:extLst>
                <a:ext uri="{FF2B5EF4-FFF2-40B4-BE49-F238E27FC236}">
                  <a16:creationId xmlns:a16="http://schemas.microsoft.com/office/drawing/2014/main" id="{A19AE107-0224-B884-2508-7D62E21EFDCE}"/>
                </a:ext>
              </a:extLst>
            </p:cNvPr>
            <p:cNvSpPr/>
            <p:nvPr/>
          </p:nvSpPr>
          <p:spPr>
            <a:xfrm>
              <a:off x="6765367" y="3331412"/>
              <a:ext cx="256098" cy="256098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  <a:effectLst>
              <a:outerShdw blurRad="12700" dist="12700" dir="2700000" sx="102000" sy="102000" algn="ctr" rotWithShape="0">
                <a:schemeClr val="bg1">
                  <a:lumMod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ko-KR" altLang="en-US" sz="6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pic>
          <p:nvPicPr>
            <p:cNvPr id="2058" name="Picture 4">
              <a:extLst>
                <a:ext uri="{FF2B5EF4-FFF2-40B4-BE49-F238E27FC236}">
                  <a16:creationId xmlns:a16="http://schemas.microsoft.com/office/drawing/2014/main" id="{DF38CF69-BDD2-AEA4-89AA-6FD178BF6D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655" y="3336504"/>
              <a:ext cx="256098" cy="256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9" name="그림 2058">
            <a:extLst>
              <a:ext uri="{FF2B5EF4-FFF2-40B4-BE49-F238E27FC236}">
                <a16:creationId xmlns:a16="http://schemas.microsoft.com/office/drawing/2014/main" id="{7B47E925-88F4-998A-3273-70E66BE626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54809" y="5327270"/>
            <a:ext cx="1146369" cy="597576"/>
          </a:xfrm>
          <a:prstGeom prst="rect">
            <a:avLst/>
          </a:prstGeom>
        </p:spPr>
      </p:pic>
      <p:pic>
        <p:nvPicPr>
          <p:cNvPr id="2060" name="그림 2059">
            <a:extLst>
              <a:ext uri="{FF2B5EF4-FFF2-40B4-BE49-F238E27FC236}">
                <a16:creationId xmlns:a16="http://schemas.microsoft.com/office/drawing/2014/main" id="{6A8AB3A3-2E8E-B6B9-800D-CB713CC318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77885" y="5240490"/>
            <a:ext cx="1157084" cy="775492"/>
          </a:xfrm>
          <a:prstGeom prst="rect">
            <a:avLst/>
          </a:prstGeom>
        </p:spPr>
      </p:pic>
      <p:pic>
        <p:nvPicPr>
          <p:cNvPr id="2061" name="그림 2060">
            <a:extLst>
              <a:ext uri="{FF2B5EF4-FFF2-40B4-BE49-F238E27FC236}">
                <a16:creationId xmlns:a16="http://schemas.microsoft.com/office/drawing/2014/main" id="{5CDE9068-3AD3-62A1-A236-D086876411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12139" y="5292302"/>
            <a:ext cx="1148915" cy="770017"/>
          </a:xfrm>
          <a:prstGeom prst="rect">
            <a:avLst/>
          </a:prstGeom>
        </p:spPr>
      </p:pic>
      <p:pic>
        <p:nvPicPr>
          <p:cNvPr id="2062" name="그림 2061">
            <a:extLst>
              <a:ext uri="{FF2B5EF4-FFF2-40B4-BE49-F238E27FC236}">
                <a16:creationId xmlns:a16="http://schemas.microsoft.com/office/drawing/2014/main" id="{4F8A4FB9-610E-8A87-54C1-B37BD991BF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69390" y="5063648"/>
            <a:ext cx="901848" cy="114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E4B721-09C0-A6CC-5291-9BDF2C27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66406" y="441198"/>
            <a:ext cx="709930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F84CD67-9F62-6830-A67D-D6774702F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398440"/>
              </p:ext>
            </p:extLst>
          </p:nvPr>
        </p:nvGraphicFramePr>
        <p:xfrm>
          <a:off x="7858125" y="426720"/>
          <a:ext cx="2047875" cy="418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구성요소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 로그아웃 정책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(10,800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동안 계정 미활동시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정보를 관리한다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47" name="모서리가 둥근 직사각형 31">
            <a:extLst>
              <a:ext uri="{FF2B5EF4-FFF2-40B4-BE49-F238E27FC236}">
                <a16:creationId xmlns:a16="http://schemas.microsoft.com/office/drawing/2014/main" id="{4EE010A1-4432-40D8-2109-AC8BB10C89C3}"/>
              </a:ext>
            </a:extLst>
          </p:cNvPr>
          <p:cNvSpPr>
            <a:spLocks/>
          </p:cNvSpPr>
          <p:nvPr/>
        </p:nvSpPr>
        <p:spPr>
          <a:xfrm>
            <a:off x="2928046" y="5377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7EAD8C14-59D0-6BE6-8570-99D559E98F5A}"/>
              </a:ext>
            </a:extLst>
          </p:cNvPr>
          <p:cNvSpPr>
            <a:spLocks/>
          </p:cNvSpPr>
          <p:nvPr/>
        </p:nvSpPr>
        <p:spPr>
          <a:xfrm>
            <a:off x="3983293" y="726732"/>
            <a:ext cx="54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</a:t>
            </a: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23F633A7-D007-7B34-F24E-FA24EBABA991}"/>
              </a:ext>
            </a:extLst>
          </p:cNvPr>
          <p:cNvSpPr>
            <a:spLocks/>
          </p:cNvSpPr>
          <p:nvPr/>
        </p:nvSpPr>
        <p:spPr>
          <a:xfrm>
            <a:off x="4616999" y="726732"/>
            <a:ext cx="81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과장</a:t>
            </a: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id="{F51C1AC2-B732-D406-8CB7-0F471B1D1DA2}"/>
              </a:ext>
            </a:extLst>
          </p:cNvPr>
          <p:cNvSpPr>
            <a:spLocks/>
          </p:cNvSpPr>
          <p:nvPr/>
        </p:nvSpPr>
        <p:spPr>
          <a:xfrm>
            <a:off x="5433469" y="726732"/>
            <a:ext cx="10800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테스트조직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7" name="모서리가 둥근 직사각형 10">
            <a:extLst>
              <a:ext uri="{FF2B5EF4-FFF2-40B4-BE49-F238E27FC236}">
                <a16:creationId xmlns:a16="http://schemas.microsoft.com/office/drawing/2014/main" id="{5D63B439-E03D-22AD-3033-A8788E0707AA}"/>
              </a:ext>
            </a:extLst>
          </p:cNvPr>
          <p:cNvSpPr>
            <a:spLocks/>
          </p:cNvSpPr>
          <p:nvPr/>
        </p:nvSpPr>
        <p:spPr>
          <a:xfrm>
            <a:off x="4525108" y="726732"/>
            <a:ext cx="9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⋅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90E5A8A9-58F1-9C66-1193-9365DE2E04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21705"/>
              </p:ext>
            </p:extLst>
          </p:nvPr>
        </p:nvGraphicFramePr>
        <p:xfrm>
          <a:off x="7858125" y="426720"/>
          <a:ext cx="2047875" cy="427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 로그아웃 정책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(10,800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동안 계정 미활동시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사용자의 계정 정보를 관리한다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9" name="Google Shape;1694;p44">
            <a:extLst>
              <a:ext uri="{FF2B5EF4-FFF2-40B4-BE49-F238E27FC236}">
                <a16:creationId xmlns:a16="http://schemas.microsoft.com/office/drawing/2014/main" id="{DB8173C9-B172-A376-0EBF-069803391452}"/>
              </a:ext>
            </a:extLst>
          </p:cNvPr>
          <p:cNvSpPr/>
          <p:nvPr/>
        </p:nvSpPr>
        <p:spPr>
          <a:xfrm>
            <a:off x="2627487" y="2176993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55E35AC8-5328-D8E9-E01D-394F87985FC8}"/>
              </a:ext>
            </a:extLst>
          </p:cNvPr>
          <p:cNvSpPr/>
          <p:nvPr/>
        </p:nvSpPr>
        <p:spPr>
          <a:xfrm>
            <a:off x="3754827" y="2921161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6A75CE7-07F9-AFAC-00F7-6D1EEE998134}"/>
              </a:ext>
            </a:extLst>
          </p:cNvPr>
          <p:cNvSpPr/>
          <p:nvPr/>
        </p:nvSpPr>
        <p:spPr>
          <a:xfrm>
            <a:off x="1075994" y="2485263"/>
            <a:ext cx="1203382" cy="4079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 로그아웃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2" name="꺾인 연결선[E] 131">
            <a:extLst>
              <a:ext uri="{FF2B5EF4-FFF2-40B4-BE49-F238E27FC236}">
                <a16:creationId xmlns:a16="http://schemas.microsoft.com/office/drawing/2014/main" id="{2E60E140-9B7F-7A47-A25F-6924B101F9B3}"/>
              </a:ext>
            </a:extLst>
          </p:cNvPr>
          <p:cNvCxnSpPr>
            <a:cxnSpLocks/>
            <a:stCxn id="131" idx="3"/>
            <a:endCxn id="129" idx="1"/>
          </p:cNvCxnSpPr>
          <p:nvPr/>
        </p:nvCxnSpPr>
        <p:spPr>
          <a:xfrm>
            <a:off x="2279376" y="2689256"/>
            <a:ext cx="348111" cy="7998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Google Shape;1694;p44">
            <a:extLst>
              <a:ext uri="{FF2B5EF4-FFF2-40B4-BE49-F238E27FC236}">
                <a16:creationId xmlns:a16="http://schemas.microsoft.com/office/drawing/2014/main" id="{3265ED11-EA54-6FFF-00C2-CD0009646710}"/>
              </a:ext>
            </a:extLst>
          </p:cNvPr>
          <p:cNvSpPr/>
          <p:nvPr/>
        </p:nvSpPr>
        <p:spPr>
          <a:xfrm>
            <a:off x="2779886" y="2329393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자동 로그아웃 되었습니다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CF9D8D5-97DB-3C4C-F072-5B1481BBC4E6}"/>
              </a:ext>
            </a:extLst>
          </p:cNvPr>
          <p:cNvSpPr/>
          <p:nvPr/>
        </p:nvSpPr>
        <p:spPr>
          <a:xfrm>
            <a:off x="1079799" y="5305832"/>
            <a:ext cx="1203382" cy="407986"/>
          </a:xfrm>
          <a:prstGeom prst="rect">
            <a:avLst/>
          </a:prstGeom>
          <a:solidFill>
            <a:schemeClr val="bg1">
              <a:alpha val="1000"/>
            </a:scheme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모서리가 둥근 직사각형 7">
            <a:extLst>
              <a:ext uri="{FF2B5EF4-FFF2-40B4-BE49-F238E27FC236}">
                <a16:creationId xmlns:a16="http://schemas.microsoft.com/office/drawing/2014/main" id="{C11807BC-4697-79D4-D65F-6C79DB7D116E}"/>
              </a:ext>
            </a:extLst>
          </p:cNvPr>
          <p:cNvSpPr>
            <a:spLocks/>
          </p:cNvSpPr>
          <p:nvPr/>
        </p:nvSpPr>
        <p:spPr>
          <a:xfrm>
            <a:off x="303087" y="1691400"/>
            <a:ext cx="6375748" cy="444013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E4B721-09C0-A6CC-5291-9BDF2C27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66406" y="441198"/>
            <a:ext cx="709930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F84CD67-9F62-6830-A67D-D6774702F4C8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18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구성요소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 로그아웃 정책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(10,800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동안 계정 미활동시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정보를 관리한다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47" name="모서리가 둥근 직사각형 31">
            <a:extLst>
              <a:ext uri="{FF2B5EF4-FFF2-40B4-BE49-F238E27FC236}">
                <a16:creationId xmlns:a16="http://schemas.microsoft.com/office/drawing/2014/main" id="{4EE010A1-4432-40D8-2109-AC8BB10C89C3}"/>
              </a:ext>
            </a:extLst>
          </p:cNvPr>
          <p:cNvSpPr>
            <a:spLocks/>
          </p:cNvSpPr>
          <p:nvPr/>
        </p:nvSpPr>
        <p:spPr>
          <a:xfrm>
            <a:off x="2928046" y="5377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7">
            <a:extLst>
              <a:ext uri="{FF2B5EF4-FFF2-40B4-BE49-F238E27FC236}">
                <a16:creationId xmlns:a16="http://schemas.microsoft.com/office/drawing/2014/main" id="{380F1BEB-2151-46B9-BDB9-A49ABB0FC904}"/>
              </a:ext>
            </a:extLst>
          </p:cNvPr>
          <p:cNvSpPr>
            <a:spLocks/>
          </p:cNvSpPr>
          <p:nvPr/>
        </p:nvSpPr>
        <p:spPr>
          <a:xfrm>
            <a:off x="303087" y="775996"/>
            <a:ext cx="6375748" cy="86694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header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033" name="모서리가 둥근 직사각형 10">
            <a:extLst>
              <a:ext uri="{FF2B5EF4-FFF2-40B4-BE49-F238E27FC236}">
                <a16:creationId xmlns:a16="http://schemas.microsoft.com/office/drawing/2014/main" id="{88415143-FDCA-6BA7-BD62-A7EDD6EAF104}"/>
              </a:ext>
            </a:extLst>
          </p:cNvPr>
          <p:cNvSpPr>
            <a:spLocks/>
          </p:cNvSpPr>
          <p:nvPr/>
        </p:nvSpPr>
        <p:spPr>
          <a:xfrm>
            <a:off x="424696" y="983572"/>
            <a:ext cx="118844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034" name="모서리가 둥근 직사각형 10">
            <a:extLst>
              <a:ext uri="{FF2B5EF4-FFF2-40B4-BE49-F238E27FC236}">
                <a16:creationId xmlns:a16="http://schemas.microsoft.com/office/drawing/2014/main" id="{8BF93C9D-3845-FA2D-29D9-A9E00002178B}"/>
              </a:ext>
            </a:extLst>
          </p:cNvPr>
          <p:cNvSpPr>
            <a:spLocks/>
          </p:cNvSpPr>
          <p:nvPr/>
        </p:nvSpPr>
        <p:spPr>
          <a:xfrm>
            <a:off x="1829630" y="983572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search box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040" name="모서리가 둥근 직사각형 10">
            <a:extLst>
              <a:ext uri="{FF2B5EF4-FFF2-40B4-BE49-F238E27FC236}">
                <a16:creationId xmlns:a16="http://schemas.microsoft.com/office/drawing/2014/main" id="{4C8DBEF5-6B90-A6B8-9AA9-0CF5D9D5E04E}"/>
              </a:ext>
            </a:extLst>
          </p:cNvPr>
          <p:cNvSpPr>
            <a:spLocks/>
          </p:cNvSpPr>
          <p:nvPr/>
        </p:nvSpPr>
        <p:spPr>
          <a:xfrm>
            <a:off x="3631845" y="983572"/>
            <a:ext cx="107940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인기 상품 목록 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(swiper)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1" name="모서리가 둥근 직사각형 10">
            <a:extLst>
              <a:ext uri="{FF2B5EF4-FFF2-40B4-BE49-F238E27FC236}">
                <a16:creationId xmlns:a16="http://schemas.microsoft.com/office/drawing/2014/main" id="{B4B100F8-9ECB-A6FC-21DC-4B4A831FF9B5}"/>
              </a:ext>
            </a:extLst>
          </p:cNvPr>
          <p:cNvSpPr>
            <a:spLocks/>
          </p:cNvSpPr>
          <p:nvPr/>
        </p:nvSpPr>
        <p:spPr>
          <a:xfrm>
            <a:off x="4927745" y="976302"/>
            <a:ext cx="15857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메뉴영역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중요 메뉴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2" name="모서리가 둥근 직사각형 10">
            <a:extLst>
              <a:ext uri="{FF2B5EF4-FFF2-40B4-BE49-F238E27FC236}">
                <a16:creationId xmlns:a16="http://schemas.microsoft.com/office/drawing/2014/main" id="{C3C27088-1B59-0AC4-BCB4-7BE8B4B16C59}"/>
              </a:ext>
            </a:extLst>
          </p:cNvPr>
          <p:cNvSpPr>
            <a:spLocks/>
          </p:cNvSpPr>
          <p:nvPr/>
        </p:nvSpPr>
        <p:spPr>
          <a:xfrm>
            <a:off x="424695" y="1332454"/>
            <a:ext cx="6088774" cy="25574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043" name="모서리가 둥근 직사각형 10">
            <a:extLst>
              <a:ext uri="{FF2B5EF4-FFF2-40B4-BE49-F238E27FC236}">
                <a16:creationId xmlns:a16="http://schemas.microsoft.com/office/drawing/2014/main" id="{36750BC8-EBEA-2819-2B3A-F6DA1B319039}"/>
              </a:ext>
            </a:extLst>
          </p:cNvPr>
          <p:cNvSpPr>
            <a:spLocks/>
          </p:cNvSpPr>
          <p:nvPr/>
        </p:nvSpPr>
        <p:spPr>
          <a:xfrm>
            <a:off x="424695" y="1905074"/>
            <a:ext cx="6088774" cy="779675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main banner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044" name="모서리가 둥근 직사각형 7">
            <a:extLst>
              <a:ext uri="{FF2B5EF4-FFF2-40B4-BE49-F238E27FC236}">
                <a16:creationId xmlns:a16="http://schemas.microsoft.com/office/drawing/2014/main" id="{CE2E6E42-E047-617A-A2F3-1D795378DE75}"/>
              </a:ext>
            </a:extLst>
          </p:cNvPr>
          <p:cNvSpPr>
            <a:spLocks/>
          </p:cNvSpPr>
          <p:nvPr/>
        </p:nvSpPr>
        <p:spPr>
          <a:xfrm>
            <a:off x="6722648" y="1702315"/>
            <a:ext cx="681242" cy="187123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060" name="모서리가 둥근 직사각형 10">
            <a:extLst>
              <a:ext uri="{FF2B5EF4-FFF2-40B4-BE49-F238E27FC236}">
                <a16:creationId xmlns:a16="http://schemas.microsoft.com/office/drawing/2014/main" id="{FFDB3B4C-B7C3-4EF1-4221-A7972E822BE5}"/>
              </a:ext>
            </a:extLst>
          </p:cNvPr>
          <p:cNvSpPr>
            <a:spLocks/>
          </p:cNvSpPr>
          <p:nvPr/>
        </p:nvSpPr>
        <p:spPr>
          <a:xfrm>
            <a:off x="6796418" y="1918578"/>
            <a:ext cx="532744" cy="1510422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Quick 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063" name="모서리가 둥근 직사각형 10">
            <a:extLst>
              <a:ext uri="{FF2B5EF4-FFF2-40B4-BE49-F238E27FC236}">
                <a16:creationId xmlns:a16="http://schemas.microsoft.com/office/drawing/2014/main" id="{26AA509F-2CB4-BED8-EC20-D76577F6A959}"/>
              </a:ext>
            </a:extLst>
          </p:cNvPr>
          <p:cNvSpPr>
            <a:spLocks/>
          </p:cNvSpPr>
          <p:nvPr/>
        </p:nvSpPr>
        <p:spPr>
          <a:xfrm>
            <a:off x="424695" y="2745582"/>
            <a:ext cx="6088774" cy="148982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 영역</a:t>
            </a:r>
          </a:p>
        </p:txBody>
      </p:sp>
      <p:sp>
        <p:nvSpPr>
          <p:cNvPr id="1064" name="모서리가 둥근 직사각형 10">
            <a:extLst>
              <a:ext uri="{FF2B5EF4-FFF2-40B4-BE49-F238E27FC236}">
                <a16:creationId xmlns:a16="http://schemas.microsoft.com/office/drawing/2014/main" id="{13D6B3C8-0991-7EA6-4E53-C3020A54D9CA}"/>
              </a:ext>
            </a:extLst>
          </p:cNvPr>
          <p:cNvSpPr>
            <a:spLocks/>
          </p:cNvSpPr>
          <p:nvPr/>
        </p:nvSpPr>
        <p:spPr>
          <a:xfrm>
            <a:off x="542278" y="2972074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주문현황 영역</a:t>
            </a:r>
          </a:p>
        </p:txBody>
      </p:sp>
      <p:sp>
        <p:nvSpPr>
          <p:cNvPr id="1067" name="모서리가 둥근 직사각형 10">
            <a:extLst>
              <a:ext uri="{FF2B5EF4-FFF2-40B4-BE49-F238E27FC236}">
                <a16:creationId xmlns:a16="http://schemas.microsoft.com/office/drawing/2014/main" id="{26198E91-5F76-9A19-E422-13AAA8885CF7}"/>
              </a:ext>
            </a:extLst>
          </p:cNvPr>
          <p:cNvSpPr>
            <a:spLocks/>
          </p:cNvSpPr>
          <p:nvPr/>
        </p:nvSpPr>
        <p:spPr>
          <a:xfrm>
            <a:off x="542278" y="3489485"/>
            <a:ext cx="5872410" cy="45064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업무현황 영역</a:t>
            </a:r>
          </a:p>
        </p:txBody>
      </p:sp>
      <p:sp>
        <p:nvSpPr>
          <p:cNvPr id="1068" name="모서리가 둥근 직사각형 10">
            <a:extLst>
              <a:ext uri="{FF2B5EF4-FFF2-40B4-BE49-F238E27FC236}">
                <a16:creationId xmlns:a16="http://schemas.microsoft.com/office/drawing/2014/main" id="{267AA7D1-F40B-E66E-11A4-A282156F8187}"/>
              </a:ext>
            </a:extLst>
          </p:cNvPr>
          <p:cNvSpPr>
            <a:spLocks/>
          </p:cNvSpPr>
          <p:nvPr/>
        </p:nvSpPr>
        <p:spPr>
          <a:xfrm>
            <a:off x="532877" y="4009255"/>
            <a:ext cx="5872410" cy="181278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상태 영역</a:t>
            </a:r>
          </a:p>
        </p:txBody>
      </p:sp>
      <p:sp>
        <p:nvSpPr>
          <p:cNvPr id="1069" name="모서리가 둥근 직사각형 31">
            <a:extLst>
              <a:ext uri="{FF2B5EF4-FFF2-40B4-BE49-F238E27FC236}">
                <a16:creationId xmlns:a16="http://schemas.microsoft.com/office/drawing/2014/main" id="{65030D13-A6E2-E917-FBA5-52370F779C54}"/>
              </a:ext>
            </a:extLst>
          </p:cNvPr>
          <p:cNvSpPr>
            <a:spLocks/>
          </p:cNvSpPr>
          <p:nvPr/>
        </p:nvSpPr>
        <p:spPr>
          <a:xfrm>
            <a:off x="2928046" y="7892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70" name="모서리가 둥근 직사각형 31">
            <a:extLst>
              <a:ext uri="{FF2B5EF4-FFF2-40B4-BE49-F238E27FC236}">
                <a16:creationId xmlns:a16="http://schemas.microsoft.com/office/drawing/2014/main" id="{1453268D-592F-0429-09FA-D6B0DCF8A40C}"/>
              </a:ext>
            </a:extLst>
          </p:cNvPr>
          <p:cNvSpPr>
            <a:spLocks/>
          </p:cNvSpPr>
          <p:nvPr/>
        </p:nvSpPr>
        <p:spPr>
          <a:xfrm>
            <a:off x="2922402" y="17209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71" name="모서리가 둥근 직사각형 31">
            <a:extLst>
              <a:ext uri="{FF2B5EF4-FFF2-40B4-BE49-F238E27FC236}">
                <a16:creationId xmlns:a16="http://schemas.microsoft.com/office/drawing/2014/main" id="{8CFC4389-24D7-212E-A678-CE4F6F0B940A}"/>
              </a:ext>
            </a:extLst>
          </p:cNvPr>
          <p:cNvSpPr>
            <a:spLocks/>
          </p:cNvSpPr>
          <p:nvPr/>
        </p:nvSpPr>
        <p:spPr>
          <a:xfrm>
            <a:off x="6678835" y="17209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7EAD8C14-59D0-6BE6-8570-99D559E98F5A}"/>
              </a:ext>
            </a:extLst>
          </p:cNvPr>
          <p:cNvSpPr>
            <a:spLocks/>
          </p:cNvSpPr>
          <p:nvPr/>
        </p:nvSpPr>
        <p:spPr>
          <a:xfrm>
            <a:off x="3983293" y="543857"/>
            <a:ext cx="54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</a:t>
            </a: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23F633A7-D007-7B34-F24E-FA24EBABA991}"/>
              </a:ext>
            </a:extLst>
          </p:cNvPr>
          <p:cNvSpPr>
            <a:spLocks/>
          </p:cNvSpPr>
          <p:nvPr/>
        </p:nvSpPr>
        <p:spPr>
          <a:xfrm>
            <a:off x="4616999" y="543857"/>
            <a:ext cx="81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과장</a:t>
            </a: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id="{F51C1AC2-B732-D406-8CB7-0F471B1D1DA2}"/>
              </a:ext>
            </a:extLst>
          </p:cNvPr>
          <p:cNvSpPr>
            <a:spLocks/>
          </p:cNvSpPr>
          <p:nvPr/>
        </p:nvSpPr>
        <p:spPr>
          <a:xfrm>
            <a:off x="5433469" y="543857"/>
            <a:ext cx="10800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테스트조직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7" name="모서리가 둥근 직사각형 10">
            <a:extLst>
              <a:ext uri="{FF2B5EF4-FFF2-40B4-BE49-F238E27FC236}">
                <a16:creationId xmlns:a16="http://schemas.microsoft.com/office/drawing/2014/main" id="{5D63B439-E03D-22AD-3033-A8788E0707AA}"/>
              </a:ext>
            </a:extLst>
          </p:cNvPr>
          <p:cNvSpPr>
            <a:spLocks/>
          </p:cNvSpPr>
          <p:nvPr/>
        </p:nvSpPr>
        <p:spPr>
          <a:xfrm>
            <a:off x="4525108" y="543857"/>
            <a:ext cx="9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⋅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03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E4B721-09C0-A6CC-5291-9BDF2C27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66406" y="441198"/>
            <a:ext cx="7099300" cy="629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7F84CD67-9F62-6830-A67D-D6774702F4C8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18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구성요소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 로그아웃 정책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(10,800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동안 계정 미활동시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정보를 관리한다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47" name="모서리가 둥근 직사각형 31">
            <a:extLst>
              <a:ext uri="{FF2B5EF4-FFF2-40B4-BE49-F238E27FC236}">
                <a16:creationId xmlns:a16="http://schemas.microsoft.com/office/drawing/2014/main" id="{4EE010A1-4432-40D8-2109-AC8BB10C89C3}"/>
              </a:ext>
            </a:extLst>
          </p:cNvPr>
          <p:cNvSpPr>
            <a:spLocks/>
          </p:cNvSpPr>
          <p:nvPr/>
        </p:nvSpPr>
        <p:spPr>
          <a:xfrm>
            <a:off x="2928046" y="5377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10">
            <a:extLst>
              <a:ext uri="{FF2B5EF4-FFF2-40B4-BE49-F238E27FC236}">
                <a16:creationId xmlns:a16="http://schemas.microsoft.com/office/drawing/2014/main" id="{7EAD8C14-59D0-6BE6-8570-99D559E98F5A}"/>
              </a:ext>
            </a:extLst>
          </p:cNvPr>
          <p:cNvSpPr>
            <a:spLocks/>
          </p:cNvSpPr>
          <p:nvPr/>
        </p:nvSpPr>
        <p:spPr>
          <a:xfrm>
            <a:off x="3983293" y="726732"/>
            <a:ext cx="54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</a:t>
            </a:r>
          </a:p>
        </p:txBody>
      </p:sp>
      <p:sp>
        <p:nvSpPr>
          <p:cNvPr id="40" name="모서리가 둥근 직사각형 10">
            <a:extLst>
              <a:ext uri="{FF2B5EF4-FFF2-40B4-BE49-F238E27FC236}">
                <a16:creationId xmlns:a16="http://schemas.microsoft.com/office/drawing/2014/main" id="{23F633A7-D007-7B34-F24E-FA24EBABA991}"/>
              </a:ext>
            </a:extLst>
          </p:cNvPr>
          <p:cNvSpPr>
            <a:spLocks/>
          </p:cNvSpPr>
          <p:nvPr/>
        </p:nvSpPr>
        <p:spPr>
          <a:xfrm>
            <a:off x="4616999" y="726732"/>
            <a:ext cx="81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과장</a:t>
            </a:r>
          </a:p>
        </p:txBody>
      </p:sp>
      <p:sp>
        <p:nvSpPr>
          <p:cNvPr id="41" name="모서리가 둥근 직사각형 10">
            <a:extLst>
              <a:ext uri="{FF2B5EF4-FFF2-40B4-BE49-F238E27FC236}">
                <a16:creationId xmlns:a16="http://schemas.microsoft.com/office/drawing/2014/main" id="{F51C1AC2-B732-D406-8CB7-0F471B1D1DA2}"/>
              </a:ext>
            </a:extLst>
          </p:cNvPr>
          <p:cNvSpPr>
            <a:spLocks/>
          </p:cNvSpPr>
          <p:nvPr/>
        </p:nvSpPr>
        <p:spPr>
          <a:xfrm>
            <a:off x="5433469" y="726732"/>
            <a:ext cx="1080000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테스트조직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7" name="모서리가 둥근 직사각형 10">
            <a:extLst>
              <a:ext uri="{FF2B5EF4-FFF2-40B4-BE49-F238E27FC236}">
                <a16:creationId xmlns:a16="http://schemas.microsoft.com/office/drawing/2014/main" id="{5D63B439-E03D-22AD-3033-A8788E0707AA}"/>
              </a:ext>
            </a:extLst>
          </p:cNvPr>
          <p:cNvSpPr>
            <a:spLocks/>
          </p:cNvSpPr>
          <p:nvPr/>
        </p:nvSpPr>
        <p:spPr>
          <a:xfrm>
            <a:off x="4525108" y="726732"/>
            <a:ext cx="90000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⋅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90E5A8A9-58F1-9C66-1193-9365DE2E04D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27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utility menu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계정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 로그아웃 정책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(10,800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동안 계정 미활동시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로그아웃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사용자의 계정 정보를 관리한다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9" name="Google Shape;1694;p44">
            <a:extLst>
              <a:ext uri="{FF2B5EF4-FFF2-40B4-BE49-F238E27FC236}">
                <a16:creationId xmlns:a16="http://schemas.microsoft.com/office/drawing/2014/main" id="{DB8173C9-B172-A376-0EBF-069803391452}"/>
              </a:ext>
            </a:extLst>
          </p:cNvPr>
          <p:cNvSpPr/>
          <p:nvPr/>
        </p:nvSpPr>
        <p:spPr>
          <a:xfrm>
            <a:off x="2627487" y="2176993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55E35AC8-5328-D8E9-E01D-394F87985FC8}"/>
              </a:ext>
            </a:extLst>
          </p:cNvPr>
          <p:cNvSpPr/>
          <p:nvPr/>
        </p:nvSpPr>
        <p:spPr>
          <a:xfrm>
            <a:off x="3754827" y="2921161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D6A75CE7-07F9-AFAC-00F7-6D1EEE998134}"/>
              </a:ext>
            </a:extLst>
          </p:cNvPr>
          <p:cNvSpPr/>
          <p:nvPr/>
        </p:nvSpPr>
        <p:spPr>
          <a:xfrm>
            <a:off x="1075994" y="2485263"/>
            <a:ext cx="1203382" cy="4079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자동 로그아웃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2" name="꺾인 연결선[E] 131">
            <a:extLst>
              <a:ext uri="{FF2B5EF4-FFF2-40B4-BE49-F238E27FC236}">
                <a16:creationId xmlns:a16="http://schemas.microsoft.com/office/drawing/2014/main" id="{2E60E140-9B7F-7A47-A25F-6924B101F9B3}"/>
              </a:ext>
            </a:extLst>
          </p:cNvPr>
          <p:cNvCxnSpPr>
            <a:cxnSpLocks/>
            <a:stCxn id="131" idx="3"/>
            <a:endCxn id="129" idx="1"/>
          </p:cNvCxnSpPr>
          <p:nvPr/>
        </p:nvCxnSpPr>
        <p:spPr>
          <a:xfrm>
            <a:off x="2279376" y="2689256"/>
            <a:ext cx="348111" cy="7998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Google Shape;1694;p44">
            <a:extLst>
              <a:ext uri="{FF2B5EF4-FFF2-40B4-BE49-F238E27FC236}">
                <a16:creationId xmlns:a16="http://schemas.microsoft.com/office/drawing/2014/main" id="{3265ED11-EA54-6FFF-00C2-CD0009646710}"/>
              </a:ext>
            </a:extLst>
          </p:cNvPr>
          <p:cNvSpPr/>
          <p:nvPr/>
        </p:nvSpPr>
        <p:spPr>
          <a:xfrm>
            <a:off x="2779886" y="2329393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자동 로그아웃 되었습니다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CF9D8D5-97DB-3C4C-F072-5B1481BBC4E6}"/>
              </a:ext>
            </a:extLst>
          </p:cNvPr>
          <p:cNvSpPr/>
          <p:nvPr/>
        </p:nvSpPr>
        <p:spPr>
          <a:xfrm>
            <a:off x="1079799" y="5305832"/>
            <a:ext cx="1203382" cy="407986"/>
          </a:xfrm>
          <a:prstGeom prst="rect">
            <a:avLst/>
          </a:prstGeom>
          <a:solidFill>
            <a:schemeClr val="bg1">
              <a:alpha val="1000"/>
            </a:schemeClr>
          </a:solidFill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86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10209</TotalTime>
  <Words>963</Words>
  <Application>Microsoft Macintosh PowerPoint</Application>
  <PresentationFormat>A4 용지(210x297mm)</PresentationFormat>
  <Paragraphs>320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민기 김</cp:lastModifiedBy>
  <cp:revision>38</cp:revision>
  <dcterms:created xsi:type="dcterms:W3CDTF">2024-10-08T00:49:16Z</dcterms:created>
  <dcterms:modified xsi:type="dcterms:W3CDTF">2024-12-02T11:24:47Z</dcterms:modified>
</cp:coreProperties>
</file>