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8" r:id="rId3"/>
    <p:sldId id="257" r:id="rId4"/>
    <p:sldId id="261" r:id="rId5"/>
    <p:sldId id="259" r:id="rId6"/>
    <p:sldId id="260" r:id="rId7"/>
    <p:sldId id="262" r:id="rId8"/>
    <p:sldId id="264" r:id="rId9"/>
    <p:sldId id="263" r:id="rId10"/>
  </p:sldIdLst>
  <p:sldSz cx="9906000" cy="6858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3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035D1"/>
    <a:srgbClr val="F2335E"/>
    <a:srgbClr val="EE4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45" autoAdjust="0"/>
    <p:restoredTop sz="94714"/>
  </p:normalViewPr>
  <p:slideViewPr>
    <p:cSldViewPr snapToGrid="0">
      <p:cViewPr>
        <p:scale>
          <a:sx n="232" d="100"/>
          <a:sy n="232" d="100"/>
        </p:scale>
        <p:origin x="224" y="144"/>
      </p:cViewPr>
      <p:guideLst>
        <p:guide orient="horz" pos="2160"/>
        <p:guide pos="33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BE2B4-87DD-4F71-9781-B7CEEB30AE23}" type="datetimeFigureOut">
              <a:rPr lang="ko-KR" altLang="en-US" smtClean="0"/>
              <a:t>2024. 12. 2.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911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52D64-5226-4BD2-9B06-A7BF9EB28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895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847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6D7923F-E40A-2BFD-9103-649C34CFA4D2}"/>
              </a:ext>
            </a:extLst>
          </p:cNvPr>
          <p:cNvSpPr/>
          <p:nvPr userDrawn="1"/>
        </p:nvSpPr>
        <p:spPr>
          <a:xfrm>
            <a:off x="266700" y="208599"/>
            <a:ext cx="9372600" cy="644080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06814CBD-B7C7-EDF4-10D1-C120648380F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64543254"/>
              </p:ext>
            </p:extLst>
          </p:nvPr>
        </p:nvGraphicFramePr>
        <p:xfrm>
          <a:off x="466725" y="3027680"/>
          <a:ext cx="8963026" cy="802640"/>
        </p:xfrm>
        <a:graphic>
          <a:graphicData uri="http://schemas.openxmlformats.org/drawingml/2006/table">
            <a:tbl>
              <a:tblPr/>
              <a:tblGrid>
                <a:gridCol w="8963026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</a:t>
                      </a:r>
                      <a:r>
                        <a:rPr lang="en-US" altLang="ko-KR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 OK PLAZA</a:t>
                      </a:r>
                      <a:endParaRPr lang="ko-KR" altLang="en-US" sz="18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  <p:pic>
        <p:nvPicPr>
          <p:cNvPr id="44" name="Picture 6" descr="집">
            <a:extLst>
              <a:ext uri="{FF2B5EF4-FFF2-40B4-BE49-F238E27FC236}">
                <a16:creationId xmlns:a16="http://schemas.microsoft.com/office/drawing/2014/main" id="{AB02BD27-3EB6-1BD0-A9C6-2574CA21E9C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B189B9A-7B1F-1A33-96B4-5782199E31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675" y="66675"/>
            <a:ext cx="1247775" cy="48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3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3778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92F5A8E-31BC-3659-C3F0-19D70FC3F57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06712915"/>
              </p:ext>
            </p:extLst>
          </p:nvPr>
        </p:nvGraphicFramePr>
        <p:xfrm>
          <a:off x="0" y="0"/>
          <a:ext cx="9906001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10577053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835048238"/>
                    </a:ext>
                  </a:extLst>
                </a:gridCol>
                <a:gridCol w="3895726">
                  <a:extLst>
                    <a:ext uri="{9D8B030D-6E8A-4147-A177-3AD203B41FA5}">
                      <a16:colId xmlns:a16="http://schemas.microsoft.com/office/drawing/2014/main" val="103664272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176552981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849083344"/>
                    </a:ext>
                  </a:extLst>
                </a:gridCol>
              </a:tblGrid>
              <a:tr h="166688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화면경로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작성자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번호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644711"/>
                  </a:ext>
                </a:extLst>
              </a:tr>
              <a:tr h="166688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140589"/>
                  </a:ext>
                </a:extLst>
              </a:tr>
            </a:tbl>
          </a:graphicData>
        </a:graphic>
      </p:graphicFrame>
      <p:pic>
        <p:nvPicPr>
          <p:cNvPr id="8" name="Picture 3" descr="팬택씨앤아이 엔지니어링">
            <a:extLst>
              <a:ext uri="{FF2B5EF4-FFF2-40B4-BE49-F238E27FC236}">
                <a16:creationId xmlns:a16="http://schemas.microsoft.com/office/drawing/2014/main" id="{A71348B5-97D1-931C-7EB1-A5EEFC1005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84773"/>
            <a:ext cx="962025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38">
            <a:extLst>
              <a:ext uri="{FF2B5EF4-FFF2-40B4-BE49-F238E27FC236}">
                <a16:creationId xmlns:a16="http://schemas.microsoft.com/office/drawing/2014/main" id="{DA86A693-ED6A-BBE3-7821-89EB517A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05027"/>
            <a:ext cx="919659" cy="221693"/>
          </a:xfrm>
        </p:spPr>
        <p:txBody>
          <a:bodyPr/>
          <a:lstStyle>
            <a:lvl1pPr algn="ctr">
              <a:defRPr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F144BD32-4B9B-4F24-A4E9-E22E202C55F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2AA1F3-D817-4024-2C29-CDA3E5EF0E14}"/>
              </a:ext>
            </a:extLst>
          </p:cNvPr>
          <p:cNvSpPr txBox="1"/>
          <p:nvPr userDrawn="1"/>
        </p:nvSpPr>
        <p:spPr>
          <a:xfrm>
            <a:off x="7858125" y="203122"/>
            <a:ext cx="1128215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김민기</a:t>
            </a:r>
          </a:p>
        </p:txBody>
      </p:sp>
    </p:spTree>
    <p:extLst>
      <p:ext uri="{BB962C8B-B14F-4D97-AF65-F5344CB8AC3E}">
        <p14:creationId xmlns:p14="http://schemas.microsoft.com/office/powerpoint/2010/main" val="5147219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44BD32-4B9B-4F24-A4E9-E22E202C5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20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10" Type="http://schemas.openxmlformats.org/officeDocument/2006/relationships/image" Target="../media/image12.jpe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3.jp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jpg"/><Relationship Id="rId11" Type="http://schemas.openxmlformats.org/officeDocument/2006/relationships/image" Target="../media/image17.jpeg"/><Relationship Id="rId5" Type="http://schemas.openxmlformats.org/officeDocument/2006/relationships/image" Target="../media/image15.jpg"/><Relationship Id="rId10" Type="http://schemas.openxmlformats.org/officeDocument/2006/relationships/image" Target="../media/image10.png"/><Relationship Id="rId4" Type="http://schemas.openxmlformats.org/officeDocument/2006/relationships/image" Target="../media/image14.jp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3" Type="http://schemas.openxmlformats.org/officeDocument/2006/relationships/image" Target="../media/image18.png"/><Relationship Id="rId7" Type="http://schemas.openxmlformats.org/officeDocument/2006/relationships/image" Target="../media/image22.jpg"/><Relationship Id="rId2" Type="http://schemas.openxmlformats.org/officeDocument/2006/relationships/hyperlink" Target="https://www.okplaza.kr/buyProduct/productResultList.sys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집">
            <a:extLst>
              <a:ext uri="{FF2B5EF4-FFF2-40B4-BE49-F238E27FC236}">
                <a16:creationId xmlns:a16="http://schemas.microsoft.com/office/drawing/2014/main" id="{EA630918-77E2-8869-71CB-7C2720047F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607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B284D-A4F1-51F1-DBF3-74977EDA6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39E1FC35-D35E-BD66-1BD5-27B6188B9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369410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상품검색 페이지</a:t>
                      </a:r>
                      <a:endParaRPr lang="ko-KR" altLang="en-US" sz="1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954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1FCBC-D1AD-3472-BA8A-5277DA008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A3043DE-B529-D81B-D08C-A1EE9B8F5A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749339"/>
              </p:ext>
            </p:extLst>
          </p:nvPr>
        </p:nvGraphicFramePr>
        <p:xfrm>
          <a:off x="1411067" y="1526290"/>
          <a:ext cx="6256659" cy="50195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0208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2362791">
                  <a:extLst>
                    <a:ext uri="{9D8B030D-6E8A-4147-A177-3AD203B41FA5}">
                      <a16:colId xmlns:a16="http://schemas.microsoft.com/office/drawing/2014/main" val="926543327"/>
                    </a:ext>
                  </a:extLst>
                </a:gridCol>
                <a:gridCol w="1381060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1342600">
                  <a:extLst>
                    <a:ext uri="{9D8B030D-6E8A-4147-A177-3AD203B41FA5}">
                      <a16:colId xmlns:a16="http://schemas.microsoft.com/office/drawing/2014/main" val="3891365827"/>
                    </a:ext>
                  </a:extLst>
                </a:gridCol>
              </a:tblGrid>
              <a:tr h="81794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220V </a:t>
                      </a: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전용 </a:t>
                      </a:r>
                      <a:r>
                        <a:rPr lang="en-US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AC</a:t>
                      </a: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파워 </a:t>
                      </a:r>
                      <a:r>
                        <a:rPr lang="ko-KR" altLang="en-US" sz="700" b="1" u="sng" dirty="0">
                          <a:solidFill>
                            <a:srgbClr val="E356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연장</a:t>
                      </a: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케이블</a:t>
                      </a:r>
                      <a:endParaRPr lang="ko-KR" altLang="en-US" sz="700" b="1" i="0" u="sng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220V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전용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AC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파워 연장 케이블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CAP Code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2M : 101325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공급가     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81794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700" b="1" u="sng" dirty="0">
                          <a:solidFill>
                            <a:srgbClr val="E356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연장</a:t>
                      </a: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케이블</a:t>
                      </a:r>
                      <a:endParaRPr lang="ko-KR" altLang="en-US" sz="700" b="1" i="0" u="sng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220V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전용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AC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파워 연장 케이블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CAP Code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2M : 101325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공급가     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  <a:tr h="81794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절연외피</a:t>
                      </a:r>
                      <a:r>
                        <a:rPr kumimoji="0" lang="ko-KR" altLang="en-US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장갑</a:t>
                      </a:r>
                      <a:r>
                        <a:rPr kumimoji="0" lang="en-US" altLang="ko-KR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kumimoji="0" lang="ko-KR" altLang="en-US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산양장갑</a:t>
                      </a:r>
                      <a:r>
                        <a:rPr kumimoji="0" lang="en-US" altLang="ko-KR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kumimoji="0" lang="ko-KR" altLang="en-US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단목형</a:t>
                      </a:r>
                      <a:r>
                        <a:rPr kumimoji="0" lang="en-US" altLang="ko-KR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코레카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25cm, 500v, 1000v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 가능 절연장갑 겉에다 끼는 장갑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코레카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조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2415059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공급가      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재고수량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8159350"/>
                  </a:ext>
                </a:extLst>
              </a:tr>
              <a:tr h="817945"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BC-MUX</a:t>
                      </a:r>
                      <a:r>
                        <a:rPr kumimoji="0" lang="ko-KR" altLang="en-US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용 </a:t>
                      </a:r>
                      <a:r>
                        <a:rPr kumimoji="0" lang="ko-KR" altLang="en-US" sz="700" b="1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광탭</a:t>
                      </a:r>
                      <a:endParaRPr kumimoji="0" lang="en-US" altLang="ko-KR" sz="700" b="1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조가선취부형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48C, (MUX 1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 장착용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누리폰즈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공급가      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재고수량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구매수량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6615988"/>
                  </a:ext>
                </a:extLst>
              </a:tr>
              <a:tr h="116972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광케이블</a:t>
                      </a:r>
                      <a:endParaRPr kumimoji="0" lang="en-US" altLang="ko-KR" sz="700" b="1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관로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kumimoji="0" lang="en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OFC-12C-A-LWPF (SKB)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                              </a:t>
                      </a:r>
                      <a:endParaRPr kumimoji="0" lang="en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코레카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14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2415059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특이사항 </a:t>
                      </a:r>
                      <a:r>
                        <a:rPr lang="en-US" alt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 구매시 특이사항이 있습니다</a:t>
                      </a:r>
                      <a:r>
                        <a:rPr lang="en-US" altLang="ko-KR" sz="6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en-US" altLang="ko-KR" sz="600" b="1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공급가      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재고수량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2696998"/>
                  </a:ext>
                </a:extLst>
              </a:tr>
            </a:tbl>
          </a:graphicData>
        </a:graphic>
      </p:graphicFrame>
      <p:graphicFrame>
        <p:nvGraphicFramePr>
          <p:cNvPr id="1187" name="표 1186">
            <a:extLst>
              <a:ext uri="{FF2B5EF4-FFF2-40B4-BE49-F238E27FC236}">
                <a16:creationId xmlns:a16="http://schemas.microsoft.com/office/drawing/2014/main" id="{DBC0BA73-4F70-BF2E-DEE1-FD91F2CF5F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151595"/>
              </p:ext>
            </p:extLst>
          </p:nvPr>
        </p:nvGraphicFramePr>
        <p:xfrm>
          <a:off x="4998019" y="5284784"/>
          <a:ext cx="1352550" cy="114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89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48656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에스씨엘네트웍스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강원전자 주식회사</a:t>
                      </a: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8159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66159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강원전자 주식회사</a:t>
                      </a: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30961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누리폰즈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80143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코레카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5281255"/>
                  </a:ext>
                </a:extLst>
              </a:tr>
            </a:tbl>
          </a:graphicData>
        </a:graphic>
      </p:graphicFrame>
      <p:sp>
        <p:nvSpPr>
          <p:cNvPr id="1166" name="TextBox 1165">
            <a:extLst>
              <a:ext uri="{FF2B5EF4-FFF2-40B4-BE49-F238E27FC236}">
                <a16:creationId xmlns:a16="http://schemas.microsoft.com/office/drawing/2014/main" id="{658D0FAD-4870-2CAE-35E9-4F63701B3C08}"/>
              </a:ext>
            </a:extLst>
          </p:cNvPr>
          <p:cNvSpPr txBox="1"/>
          <p:nvPr/>
        </p:nvSpPr>
        <p:spPr>
          <a:xfrm>
            <a:off x="3830902" y="1311101"/>
            <a:ext cx="2999393" cy="18466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600" i="0" u="none" strike="noStrike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지정자재우선  ㅣ  누적판매순  ㅣ  낮은가격순  ㅣ  높은 가격순  </a:t>
            </a:r>
            <a:r>
              <a:rPr lang="ko-KR" altLang="en-US" sz="600" i="0" u="none" strike="noStrike" dirty="0" err="1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ㅣ</a:t>
            </a:r>
            <a:r>
              <a:rPr lang="ko-KR" altLang="en-US" sz="600" i="0" u="none" strike="noStrike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 </a:t>
            </a:r>
            <a:r>
              <a:rPr lang="ko-KR" altLang="en-US" sz="6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최신등록순</a:t>
            </a:r>
            <a:endParaRPr lang="ko-KR" altLang="en-US" sz="600" dirty="0"/>
          </a:p>
        </p:txBody>
      </p:sp>
      <p:graphicFrame>
        <p:nvGraphicFramePr>
          <p:cNvPr id="1164" name="표 1163">
            <a:extLst>
              <a:ext uri="{FF2B5EF4-FFF2-40B4-BE49-F238E27FC236}">
                <a16:creationId xmlns:a16="http://schemas.microsoft.com/office/drawing/2014/main" id="{5A722F1A-C799-ADDD-499E-E452B03943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370374"/>
              </p:ext>
            </p:extLst>
          </p:nvPr>
        </p:nvGraphicFramePr>
        <p:xfrm>
          <a:off x="1363694" y="898734"/>
          <a:ext cx="6304032" cy="294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5449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5348583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검색필터 초기화</a:t>
                      </a:r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F2A30D6B-9A54-F446-A48F-3615F4CEB0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799828"/>
              </p:ext>
            </p:extLst>
          </p:nvPr>
        </p:nvGraphicFramePr>
        <p:xfrm>
          <a:off x="4998019" y="1850064"/>
          <a:ext cx="1352550" cy="32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89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48656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오케이플라자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99C37D7-94DB-24A7-EBB3-8F69C1A7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AF9E0-CEB8-5041-2BB9-44997C9B9563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검색어 검색결과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FCFB6-00FB-0B71-8E52-DF3145B23952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검색결과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6CEBFD-2ACC-A5DD-8438-205328671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532506"/>
              </p:ext>
            </p:extLst>
          </p:nvPr>
        </p:nvGraphicFramePr>
        <p:xfrm>
          <a:off x="7858125" y="426720"/>
          <a:ext cx="2047875" cy="68947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1545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0557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검색결과 목록화면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상품유형별 검색필터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상품유형 중복선택 가능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352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금액범위 설정하여 검색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Drag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하여 금액 설정 가능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직접 입력하여 설정 가능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4405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검색결과 내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재검색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디폴트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결과 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검색어제외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check </a:t>
                      </a:r>
                      <a:r>
                        <a:rPr lang="en-US" altLang="ko-KR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bocx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입력한 검색어를 제외하고 검색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15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검색결과 타이틀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입력한 검색어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4405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선택한 검색필터 조건 및 초기화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검색어 및 선택한 검색조건 칩형태로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칩 삭제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검색조건 삭제 후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재검색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필터초기화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선택한 검색조건 삭제 후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재검색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154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상품검색결과 건 수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5202015"/>
                  </a:ext>
                </a:extLst>
              </a:tr>
              <a:tr h="704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목록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소팅기능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지정자재우선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누적판매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맞은가격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높은가격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최신등록순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으로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지정자재우선 정렬 기준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상품구분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지정을 우선 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누적판매 내림차순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디폴트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지정자재우선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목록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표시갯수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소팅기능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 보기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 보기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 보기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3524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상품이미지</a:t>
                      </a:r>
                      <a:r>
                        <a:rPr lang="en-US" altLang="ko-KR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b="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뱃지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영역</a:t>
                      </a: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이미지</a:t>
                      </a:r>
                      <a:r>
                        <a:rPr lang="en-US" altLang="ko-KR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상품정보에 등록한 </a:t>
                      </a:r>
                      <a:r>
                        <a:rPr lang="ko-KR" altLang="en-US" sz="600" b="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대표이미지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</a:t>
                      </a: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뱃지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최대 </a:t>
                      </a:r>
                      <a:r>
                        <a:rPr lang="en-US" altLang="ko-KR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 </a:t>
                      </a:r>
                      <a:r>
                        <a:rPr lang="en-US" altLang="ko-KR" sz="600" b="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메인화면</a:t>
                      </a:r>
                      <a:r>
                        <a:rPr lang="ko-KR" altLang="en-US" sz="600" b="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뱃지정의서</a:t>
                      </a:r>
                      <a:r>
                        <a:rPr lang="ko-KR" altLang="en-US" sz="600" b="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참조</a:t>
                      </a:r>
                      <a:r>
                        <a:rPr lang="en-US" altLang="ko-KR" sz="600" b="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792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상품정보 영역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말줄임된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경우 마우스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오버시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전체 내용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툴팁으로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</a:t>
                      </a:r>
                      <a:endParaRPr lang="en-US" altLang="ko-KR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 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한 줄에 표시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  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두 줄까지 규격정보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제조사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한 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줄에 표시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상품의 공급사노출이 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‘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＇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 경우만 표시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표준납기일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최소구매수량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한 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줄에 표시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 상품은 최소구매수량 표시하지 않음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한 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줄에 표시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특이사항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상품에 특이사항이 등록되어있는경우 표시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6167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선택 영역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해당 상품을 판매하는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모두 표시</a:t>
                      </a:r>
                      <a:endParaRPr lang="en-US" altLang="ko-KR" sz="600" b="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공급사가 많은 경우 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해당상품 영역이 상하로 확장되고 공급사는 모두 보이고 선택 할 수 있어야 한다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자동물량배분상품은 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‘</a:t>
                      </a:r>
                      <a:r>
                        <a:rPr lang="ko-KR" altLang="en-US" sz="600" b="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오케이플라자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만 노출</a:t>
                      </a:r>
                      <a:endParaRPr lang="en-US" altLang="ko-KR" sz="600" b="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1145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주문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공급가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제고수량 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페이지에 등록된 정보로 확인만 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가능하도록 표시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재고수량의 경우 공급사가 재고관리를 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‘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＇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할</a:t>
                      </a:r>
                      <a:r>
                        <a:rPr lang="ko-KR" altLang="en-US" sz="600" baseline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때만 표시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구매수량  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구매할 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수량 입력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장바구니담기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컨펌팝업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 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(9p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참조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관심상품등록 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컨펌팝업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 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(9p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참조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상품이 옵션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추가조장 상품일 경우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 담기 </a:t>
                      </a:r>
                      <a:r>
                        <a:rPr lang="ko-KR" altLang="en-US" sz="600" b="1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b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옵션선택 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 팝업 호출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(9p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참조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추가상품 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 팝업 호출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(9p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참조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조장입력 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 팝업 호출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(9p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참조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</a:tbl>
          </a:graphicData>
        </a:graphic>
      </p:graphicFrame>
      <p:pic>
        <p:nvPicPr>
          <p:cNvPr id="1212" name="Google Shape;1642;g27fc35ecc8f_0_48">
            <a:extLst>
              <a:ext uri="{FF2B5EF4-FFF2-40B4-BE49-F238E27FC236}">
                <a16:creationId xmlns:a16="http://schemas.microsoft.com/office/drawing/2014/main" id="{1A87AD94-AA9D-46AC-88B1-F34D11CDE53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25962" y="3548925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636;g27fc35ecc8f_0_48">
            <a:extLst>
              <a:ext uri="{FF2B5EF4-FFF2-40B4-BE49-F238E27FC236}">
                <a16:creationId xmlns:a16="http://schemas.microsoft.com/office/drawing/2014/main" id="{8F6A8DFB-A845-88E1-CCB3-83D10EEDDE4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8325" y="1569229"/>
            <a:ext cx="857885" cy="8578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637;g27fc35ecc8f_0_48">
            <a:extLst>
              <a:ext uri="{FF2B5EF4-FFF2-40B4-BE49-F238E27FC236}">
                <a16:creationId xmlns:a16="http://schemas.microsoft.com/office/drawing/2014/main" id="{37F42116-93AD-68F8-A464-E288C4A58713}"/>
              </a:ext>
            </a:extLst>
          </p:cNvPr>
          <p:cNvGrpSpPr/>
          <p:nvPr/>
        </p:nvGrpSpPr>
        <p:grpSpPr>
          <a:xfrm>
            <a:off x="1479637" y="1596229"/>
            <a:ext cx="602726" cy="117000"/>
            <a:chOff x="2628000" y="4050000"/>
            <a:chExt cx="1044000" cy="180000"/>
          </a:xfrm>
        </p:grpSpPr>
        <p:sp>
          <p:nvSpPr>
            <p:cNvPr id="13" name="Google Shape;1638;g27fc35ecc8f_0_48">
              <a:extLst>
                <a:ext uri="{FF2B5EF4-FFF2-40B4-BE49-F238E27FC236}">
                  <a16:creationId xmlns:a16="http://schemas.microsoft.com/office/drawing/2014/main" id="{9070FF5E-F765-B16B-3113-CBA5A67A4477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4035D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안전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" name="Google Shape;1639;g27fc35ecc8f_0_48">
              <a:extLst>
                <a:ext uri="{FF2B5EF4-FFF2-40B4-BE49-F238E27FC236}">
                  <a16:creationId xmlns:a16="http://schemas.microsoft.com/office/drawing/2014/main" id="{6E9B60D3-20B1-D712-86CB-0E7F2724E8B1}"/>
                </a:ext>
              </a:extLst>
            </p:cNvPr>
            <p:cNvSpPr/>
            <p:nvPr/>
          </p:nvSpPr>
          <p:spPr>
            <a:xfrm>
              <a:off x="298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F2335E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옵션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" name="Google Shape;1640;g27fc35ecc8f_0_48">
              <a:extLst>
                <a:ext uri="{FF2B5EF4-FFF2-40B4-BE49-F238E27FC236}">
                  <a16:creationId xmlns:a16="http://schemas.microsoft.com/office/drawing/2014/main" id="{CC885DD5-9534-FFD3-4542-B18CD5FE6664}"/>
                </a:ext>
              </a:extLst>
            </p:cNvPr>
            <p:cNvSpPr/>
            <p:nvPr/>
          </p:nvSpPr>
          <p:spPr>
            <a:xfrm>
              <a:off x="334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EE4024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물류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DF2FEC93-FBCB-4563-06D7-D341AACC7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035782" y="1870247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Google Shape;312;g2f2558950df_0_15">
            <a:extLst>
              <a:ext uri="{FF2B5EF4-FFF2-40B4-BE49-F238E27FC236}">
                <a16:creationId xmlns:a16="http://schemas.microsoft.com/office/drawing/2014/main" id="{7C3F56DB-1746-91CD-6416-304931CD7E99}"/>
              </a:ext>
            </a:extLst>
          </p:cNvPr>
          <p:cNvSpPr/>
          <p:nvPr/>
        </p:nvSpPr>
        <p:spPr>
          <a:xfrm>
            <a:off x="6379807" y="2179077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313;g2f2558950df_0_15">
            <a:extLst>
              <a:ext uri="{FF2B5EF4-FFF2-40B4-BE49-F238E27FC236}">
                <a16:creationId xmlns:a16="http://schemas.microsoft.com/office/drawing/2014/main" id="{466E800A-9C90-AC5C-A59A-60EDB9B5E41A}"/>
              </a:ext>
            </a:extLst>
          </p:cNvPr>
          <p:cNvSpPr/>
          <p:nvPr/>
        </p:nvSpPr>
        <p:spPr>
          <a:xfrm>
            <a:off x="7034716" y="2179077"/>
            <a:ext cx="590400" cy="198735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en-US" altLang="ko-KR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747;g2fb18904de5_2_107">
            <a:extLst>
              <a:ext uri="{FF2B5EF4-FFF2-40B4-BE49-F238E27FC236}">
                <a16:creationId xmlns:a16="http://schemas.microsoft.com/office/drawing/2014/main" id="{587935D3-CA6B-4E77-E228-4C368A460BD6}"/>
              </a:ext>
            </a:extLst>
          </p:cNvPr>
          <p:cNvSpPr/>
          <p:nvPr/>
        </p:nvSpPr>
        <p:spPr>
          <a:xfrm>
            <a:off x="6864920" y="1981231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1747;g2fb18904de5_2_107">
            <a:extLst>
              <a:ext uri="{FF2B5EF4-FFF2-40B4-BE49-F238E27FC236}">
                <a16:creationId xmlns:a16="http://schemas.microsoft.com/office/drawing/2014/main" id="{30B66199-9C8A-FBD8-152E-9B6379461C2C}"/>
              </a:ext>
            </a:extLst>
          </p:cNvPr>
          <p:cNvSpPr/>
          <p:nvPr/>
        </p:nvSpPr>
        <p:spPr>
          <a:xfrm>
            <a:off x="6860158" y="1805063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9,979 </a:t>
            </a: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747;g2fb18904de5_2_107">
            <a:extLst>
              <a:ext uri="{FF2B5EF4-FFF2-40B4-BE49-F238E27FC236}">
                <a16:creationId xmlns:a16="http://schemas.microsoft.com/office/drawing/2014/main" id="{5656022D-C168-4882-D78C-61BE43818EE9}"/>
              </a:ext>
            </a:extLst>
          </p:cNvPr>
          <p:cNvSpPr/>
          <p:nvPr/>
        </p:nvSpPr>
        <p:spPr>
          <a:xfrm>
            <a:off x="6864920" y="1624557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4,737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8" name="Google Shape;1643;g27fc35ecc8f_0_48">
            <a:extLst>
              <a:ext uri="{FF2B5EF4-FFF2-40B4-BE49-F238E27FC236}">
                <a16:creationId xmlns:a16="http://schemas.microsoft.com/office/drawing/2014/main" id="{8BF3DBBA-8ECE-23BE-C695-B5F9A3374E78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15442" b="21790"/>
          <a:stretch/>
        </p:blipFill>
        <p:spPr>
          <a:xfrm>
            <a:off x="1628325" y="2487979"/>
            <a:ext cx="720000" cy="83300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74B18713-DBBC-83AB-F4D7-DDF5FCDAE5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707830"/>
              </p:ext>
            </p:extLst>
          </p:nvPr>
        </p:nvGraphicFramePr>
        <p:xfrm>
          <a:off x="4972727" y="2650597"/>
          <a:ext cx="1352550" cy="49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89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48656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에스씨엘네트웍스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강원전자 주식회사</a:t>
                      </a: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8159350"/>
                  </a:ext>
                </a:extLst>
              </a:tr>
            </a:tbl>
          </a:graphicData>
        </a:graphic>
      </p:graphicFrame>
      <p:pic>
        <p:nvPicPr>
          <p:cNvPr id="36" name="Picture 2">
            <a:extLst>
              <a:ext uri="{FF2B5EF4-FFF2-40B4-BE49-F238E27FC236}">
                <a16:creationId xmlns:a16="http://schemas.microsoft.com/office/drawing/2014/main" id="{3B35E704-B9E5-391E-A6A4-10AF77CC0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027684" y="2988562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F5D66C1E-AA17-3E6B-3B34-D1B46DE743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676593"/>
              </p:ext>
            </p:extLst>
          </p:nvPr>
        </p:nvGraphicFramePr>
        <p:xfrm>
          <a:off x="4990764" y="3484152"/>
          <a:ext cx="1352550" cy="653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89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48656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에스씨엘네트웍스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강원전자 주식회사</a:t>
                      </a: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8159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6615988"/>
                  </a:ext>
                </a:extLst>
              </a:tr>
            </a:tbl>
          </a:graphicData>
        </a:graphic>
      </p:graphicFrame>
      <p:grpSp>
        <p:nvGrpSpPr>
          <p:cNvPr id="39" name="그룹 38">
            <a:extLst>
              <a:ext uri="{FF2B5EF4-FFF2-40B4-BE49-F238E27FC236}">
                <a16:creationId xmlns:a16="http://schemas.microsoft.com/office/drawing/2014/main" id="{C8D1E73B-3467-D347-6A25-BB24A140ADD9}"/>
              </a:ext>
            </a:extLst>
          </p:cNvPr>
          <p:cNvGrpSpPr/>
          <p:nvPr/>
        </p:nvGrpSpPr>
        <p:grpSpPr>
          <a:xfrm>
            <a:off x="5028527" y="3830301"/>
            <a:ext cx="131234" cy="294123"/>
            <a:chOff x="4991100" y="3210982"/>
            <a:chExt cx="131234" cy="294123"/>
          </a:xfrm>
        </p:grpSpPr>
        <p:pic>
          <p:nvPicPr>
            <p:cNvPr id="42" name="Picture 2">
              <a:extLst>
                <a:ext uri="{FF2B5EF4-FFF2-40B4-BE49-F238E27FC236}">
                  <a16:creationId xmlns:a16="http://schemas.microsoft.com/office/drawing/2014/main" id="{3479A198-01C1-4E5E-43DA-06D2467864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991100" y="3210982"/>
              <a:ext cx="131234" cy="13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2">
              <a:extLst>
                <a:ext uri="{FF2B5EF4-FFF2-40B4-BE49-F238E27FC236}">
                  <a16:creationId xmlns:a16="http://schemas.microsoft.com/office/drawing/2014/main" id="{8666076F-52C4-DF27-9BB4-6CE31E9FDD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991100" y="3373871"/>
              <a:ext cx="131234" cy="13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BE2DE561-DEA2-B909-E882-AB6D7290C4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614857"/>
              </p:ext>
            </p:extLst>
          </p:nvPr>
        </p:nvGraphicFramePr>
        <p:xfrm>
          <a:off x="4998019" y="4419431"/>
          <a:ext cx="1352550" cy="81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89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48656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에스씨엘네트웍스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강원전자 주식회사</a:t>
                      </a: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8159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66159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강원전자 주식회사</a:t>
                      </a: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3096128"/>
                  </a:ext>
                </a:extLst>
              </a:tr>
            </a:tbl>
          </a:graphicData>
        </a:graphic>
      </p:graphicFrame>
      <p:sp>
        <p:nvSpPr>
          <p:cNvPr id="50" name="Google Shape;312;g2f2558950df_0_15">
            <a:extLst>
              <a:ext uri="{FF2B5EF4-FFF2-40B4-BE49-F238E27FC236}">
                <a16:creationId xmlns:a16="http://schemas.microsoft.com/office/drawing/2014/main" id="{1D478A69-33D9-EFE9-9AC8-74C3FFCFBB7F}"/>
              </a:ext>
            </a:extLst>
          </p:cNvPr>
          <p:cNvSpPr/>
          <p:nvPr/>
        </p:nvSpPr>
        <p:spPr>
          <a:xfrm>
            <a:off x="6379807" y="3111461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313;g2f2558950df_0_15">
            <a:extLst>
              <a:ext uri="{FF2B5EF4-FFF2-40B4-BE49-F238E27FC236}">
                <a16:creationId xmlns:a16="http://schemas.microsoft.com/office/drawing/2014/main" id="{289F8745-BC93-9FD7-5E72-EA7080A18658}"/>
              </a:ext>
            </a:extLst>
          </p:cNvPr>
          <p:cNvSpPr/>
          <p:nvPr/>
        </p:nvSpPr>
        <p:spPr>
          <a:xfrm>
            <a:off x="7034716" y="3111461"/>
            <a:ext cx="590400" cy="198735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en-US" altLang="ko-KR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1747;g2fb18904de5_2_107">
            <a:extLst>
              <a:ext uri="{FF2B5EF4-FFF2-40B4-BE49-F238E27FC236}">
                <a16:creationId xmlns:a16="http://schemas.microsoft.com/office/drawing/2014/main" id="{A3AB304B-E3D7-16DD-0C8F-7244E53D7126}"/>
              </a:ext>
            </a:extLst>
          </p:cNvPr>
          <p:cNvSpPr/>
          <p:nvPr/>
        </p:nvSpPr>
        <p:spPr>
          <a:xfrm>
            <a:off x="6864920" y="2913615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1747;g2fb18904de5_2_107">
            <a:extLst>
              <a:ext uri="{FF2B5EF4-FFF2-40B4-BE49-F238E27FC236}">
                <a16:creationId xmlns:a16="http://schemas.microsoft.com/office/drawing/2014/main" id="{219DE58C-2E5D-6673-D2F7-CEE2762E21D9}"/>
              </a:ext>
            </a:extLst>
          </p:cNvPr>
          <p:cNvSpPr/>
          <p:nvPr/>
        </p:nvSpPr>
        <p:spPr>
          <a:xfrm>
            <a:off x="6860158" y="2737447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9,979 </a:t>
            </a: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1747;g2fb18904de5_2_107">
            <a:extLst>
              <a:ext uri="{FF2B5EF4-FFF2-40B4-BE49-F238E27FC236}">
                <a16:creationId xmlns:a16="http://schemas.microsoft.com/office/drawing/2014/main" id="{02E3F217-291F-521F-AB28-48F2BA26F708}"/>
              </a:ext>
            </a:extLst>
          </p:cNvPr>
          <p:cNvSpPr/>
          <p:nvPr/>
        </p:nvSpPr>
        <p:spPr>
          <a:xfrm>
            <a:off x="6864920" y="2556941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4,737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312;g2f2558950df_0_15">
            <a:extLst>
              <a:ext uri="{FF2B5EF4-FFF2-40B4-BE49-F238E27FC236}">
                <a16:creationId xmlns:a16="http://schemas.microsoft.com/office/drawing/2014/main" id="{9E405105-EDD5-3848-95DE-E7251E42B891}"/>
              </a:ext>
            </a:extLst>
          </p:cNvPr>
          <p:cNvSpPr/>
          <p:nvPr/>
        </p:nvSpPr>
        <p:spPr>
          <a:xfrm>
            <a:off x="6375045" y="4033259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2335E"/>
          </a:solidFill>
          <a:ln w="9525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</a:t>
            </a:r>
            <a:r>
              <a:rPr lang="ko-KR" altLang="en-US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션선택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313;g2f2558950df_0_15">
            <a:extLst>
              <a:ext uri="{FF2B5EF4-FFF2-40B4-BE49-F238E27FC236}">
                <a16:creationId xmlns:a16="http://schemas.microsoft.com/office/drawing/2014/main" id="{865D5457-B836-FB2D-160B-C0D49B89C215}"/>
              </a:ext>
            </a:extLst>
          </p:cNvPr>
          <p:cNvSpPr/>
          <p:nvPr/>
        </p:nvSpPr>
        <p:spPr>
          <a:xfrm>
            <a:off x="7029954" y="4033259"/>
            <a:ext cx="590400" cy="198735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en-US" altLang="ko-KR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1747;g2fb18904de5_2_107">
            <a:extLst>
              <a:ext uri="{FF2B5EF4-FFF2-40B4-BE49-F238E27FC236}">
                <a16:creationId xmlns:a16="http://schemas.microsoft.com/office/drawing/2014/main" id="{33ED5E2F-4C38-8D80-20B4-92DB089A4125}"/>
              </a:ext>
            </a:extLst>
          </p:cNvPr>
          <p:cNvSpPr/>
          <p:nvPr/>
        </p:nvSpPr>
        <p:spPr>
          <a:xfrm>
            <a:off x="6855396" y="3827770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9,979 </a:t>
            </a: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1747;g2fb18904de5_2_107">
            <a:extLst>
              <a:ext uri="{FF2B5EF4-FFF2-40B4-BE49-F238E27FC236}">
                <a16:creationId xmlns:a16="http://schemas.microsoft.com/office/drawing/2014/main" id="{486791E1-4BCC-F93C-224A-27B00ADFF12B}"/>
              </a:ext>
            </a:extLst>
          </p:cNvPr>
          <p:cNvSpPr/>
          <p:nvPr/>
        </p:nvSpPr>
        <p:spPr>
          <a:xfrm>
            <a:off x="6860158" y="3647264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4,737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Google Shape;312;g2f2558950df_0_15">
            <a:extLst>
              <a:ext uri="{FF2B5EF4-FFF2-40B4-BE49-F238E27FC236}">
                <a16:creationId xmlns:a16="http://schemas.microsoft.com/office/drawing/2014/main" id="{2AF56D95-6E83-417F-1F93-9F6CEDBDA6FE}"/>
              </a:ext>
            </a:extLst>
          </p:cNvPr>
          <p:cNvSpPr/>
          <p:nvPr/>
        </p:nvSpPr>
        <p:spPr>
          <a:xfrm>
            <a:off x="6375045" y="5097882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2335E"/>
          </a:solidFill>
          <a:ln w="9525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추가상품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313;g2f2558950df_0_15">
            <a:extLst>
              <a:ext uri="{FF2B5EF4-FFF2-40B4-BE49-F238E27FC236}">
                <a16:creationId xmlns:a16="http://schemas.microsoft.com/office/drawing/2014/main" id="{3E0AF6ED-9B20-7E75-C21A-7D74156F9E85}"/>
              </a:ext>
            </a:extLst>
          </p:cNvPr>
          <p:cNvSpPr/>
          <p:nvPr/>
        </p:nvSpPr>
        <p:spPr>
          <a:xfrm>
            <a:off x="7029954" y="5097882"/>
            <a:ext cx="590400" cy="198735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en-US" altLang="ko-KR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" name="Google Shape;1747;g2fb18904de5_2_107">
            <a:extLst>
              <a:ext uri="{FF2B5EF4-FFF2-40B4-BE49-F238E27FC236}">
                <a16:creationId xmlns:a16="http://schemas.microsoft.com/office/drawing/2014/main" id="{F070F3C5-7ACA-D99D-EBCB-6829AFD75D11}"/>
              </a:ext>
            </a:extLst>
          </p:cNvPr>
          <p:cNvSpPr/>
          <p:nvPr/>
        </p:nvSpPr>
        <p:spPr>
          <a:xfrm>
            <a:off x="6860158" y="4900036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" name="Google Shape;1747;g2fb18904de5_2_107">
            <a:extLst>
              <a:ext uri="{FF2B5EF4-FFF2-40B4-BE49-F238E27FC236}">
                <a16:creationId xmlns:a16="http://schemas.microsoft.com/office/drawing/2014/main" id="{9530ABB0-2C78-E4A2-7A75-5F3E57AA6E29}"/>
              </a:ext>
            </a:extLst>
          </p:cNvPr>
          <p:cNvSpPr/>
          <p:nvPr/>
        </p:nvSpPr>
        <p:spPr>
          <a:xfrm>
            <a:off x="6855396" y="4723868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9,979 </a:t>
            </a: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4" name="Google Shape;1747;g2fb18904de5_2_107">
            <a:extLst>
              <a:ext uri="{FF2B5EF4-FFF2-40B4-BE49-F238E27FC236}">
                <a16:creationId xmlns:a16="http://schemas.microsoft.com/office/drawing/2014/main" id="{246C1BDD-EB93-02D0-FEBC-727EBB18A9C1}"/>
              </a:ext>
            </a:extLst>
          </p:cNvPr>
          <p:cNvSpPr/>
          <p:nvPr/>
        </p:nvSpPr>
        <p:spPr>
          <a:xfrm>
            <a:off x="6860158" y="4543362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4,737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" name="Google Shape;1698;g2fb18904de5_2_107">
            <a:extLst>
              <a:ext uri="{FF2B5EF4-FFF2-40B4-BE49-F238E27FC236}">
                <a16:creationId xmlns:a16="http://schemas.microsoft.com/office/drawing/2014/main" id="{5020176D-BF38-C89D-4612-085D67668D29}"/>
              </a:ext>
            </a:extLst>
          </p:cNvPr>
          <p:cNvGrpSpPr/>
          <p:nvPr/>
        </p:nvGrpSpPr>
        <p:grpSpPr>
          <a:xfrm>
            <a:off x="3820500" y="6619105"/>
            <a:ext cx="2265000" cy="180000"/>
            <a:chOff x="4065288" y="6528825"/>
            <a:chExt cx="2265000" cy="180000"/>
          </a:xfrm>
        </p:grpSpPr>
        <p:sp>
          <p:nvSpPr>
            <p:cNvPr id="8" name="Google Shape;1699;g2fb18904de5_2_107">
              <a:extLst>
                <a:ext uri="{FF2B5EF4-FFF2-40B4-BE49-F238E27FC236}">
                  <a16:creationId xmlns:a16="http://schemas.microsoft.com/office/drawing/2014/main" id="{7E2E207C-CD9D-35F8-EC7A-58A67738F1B5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" name="Google Shape;1700;g2fb18904de5_2_107">
              <a:extLst>
                <a:ext uri="{FF2B5EF4-FFF2-40B4-BE49-F238E27FC236}">
                  <a16:creationId xmlns:a16="http://schemas.microsoft.com/office/drawing/2014/main" id="{D4DD3831-BD2D-A1AE-91EC-96526A184BE3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" name="Google Shape;1701;g2fb18904de5_2_107">
              <a:extLst>
                <a:ext uri="{FF2B5EF4-FFF2-40B4-BE49-F238E27FC236}">
                  <a16:creationId xmlns:a16="http://schemas.microsoft.com/office/drawing/2014/main" id="{8C40E639-33D0-2069-6AAB-0845C3232505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25" name="Google Shape;1702;g2fb18904de5_2_107">
              <a:extLst>
                <a:ext uri="{FF2B5EF4-FFF2-40B4-BE49-F238E27FC236}">
                  <a16:creationId xmlns:a16="http://schemas.microsoft.com/office/drawing/2014/main" id="{17CC5DFC-0A70-E9B5-D218-28C8750C3849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27" name="Google Shape;1703;g2fb18904de5_2_107">
              <a:extLst>
                <a:ext uri="{FF2B5EF4-FFF2-40B4-BE49-F238E27FC236}">
                  <a16:creationId xmlns:a16="http://schemas.microsoft.com/office/drawing/2014/main" id="{AB720359-1A1D-4F6A-8819-8272C9581855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29" name="Google Shape;1704;g2fb18904de5_2_107">
              <a:extLst>
                <a:ext uri="{FF2B5EF4-FFF2-40B4-BE49-F238E27FC236}">
                  <a16:creationId xmlns:a16="http://schemas.microsoft.com/office/drawing/2014/main" id="{113020C8-2818-FD96-2C9F-5CDB96670B25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30" name="Google Shape;1705;g2fb18904de5_2_107">
              <a:extLst>
                <a:ext uri="{FF2B5EF4-FFF2-40B4-BE49-F238E27FC236}">
                  <a16:creationId xmlns:a16="http://schemas.microsoft.com/office/drawing/2014/main" id="{F5EBB79B-DC02-7E24-6C1D-F1DD3A6AF275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31" name="Google Shape;1706;g2fb18904de5_2_107">
              <a:extLst>
                <a:ext uri="{FF2B5EF4-FFF2-40B4-BE49-F238E27FC236}">
                  <a16:creationId xmlns:a16="http://schemas.microsoft.com/office/drawing/2014/main" id="{275C7EA0-FBEE-1589-2F1B-06BC6ECCC082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32" name="Google Shape;1707;g2fb18904de5_2_107">
              <a:extLst>
                <a:ext uri="{FF2B5EF4-FFF2-40B4-BE49-F238E27FC236}">
                  <a16:creationId xmlns:a16="http://schemas.microsoft.com/office/drawing/2014/main" id="{B1F2513B-6616-92CD-6C65-61FDC089D580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1045" name="표 1044">
            <a:extLst>
              <a:ext uri="{FF2B5EF4-FFF2-40B4-BE49-F238E27FC236}">
                <a16:creationId xmlns:a16="http://schemas.microsoft.com/office/drawing/2014/main" id="{069AA5A9-D8DA-ED18-6420-2381BC5398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527669"/>
              </p:ext>
            </p:extLst>
          </p:nvPr>
        </p:nvGraphicFramePr>
        <p:xfrm>
          <a:off x="80829" y="2823107"/>
          <a:ext cx="1148073" cy="6318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8073">
                  <a:extLst>
                    <a:ext uri="{9D8B030D-6E8A-4147-A177-3AD203B41FA5}">
                      <a16:colId xmlns:a16="http://schemas.microsoft.com/office/drawing/2014/main" val="2859381039"/>
                    </a:ext>
                  </a:extLst>
                </a:gridCol>
              </a:tblGrid>
              <a:tr h="223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결과내 검색</a:t>
                      </a: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6011"/>
                  </a:ext>
                </a:extLst>
              </a:tr>
              <a:tr h="20428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3902042"/>
                  </a:ext>
                </a:extLst>
              </a:tr>
              <a:tr h="20428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1814261"/>
                  </a:ext>
                </a:extLst>
              </a:tr>
            </a:tbl>
          </a:graphicData>
        </a:graphic>
      </p:graphicFrame>
      <p:graphicFrame>
        <p:nvGraphicFramePr>
          <p:cNvPr id="1046" name="표 1045">
            <a:extLst>
              <a:ext uri="{FF2B5EF4-FFF2-40B4-BE49-F238E27FC236}">
                <a16:creationId xmlns:a16="http://schemas.microsoft.com/office/drawing/2014/main" id="{53466793-0F5D-F348-FCC3-8B487B7CFC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386203"/>
              </p:ext>
            </p:extLst>
          </p:nvPr>
        </p:nvGraphicFramePr>
        <p:xfrm>
          <a:off x="85809" y="2136285"/>
          <a:ext cx="1148073" cy="6318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8073">
                  <a:extLst>
                    <a:ext uri="{9D8B030D-6E8A-4147-A177-3AD203B41FA5}">
                      <a16:colId xmlns:a16="http://schemas.microsoft.com/office/drawing/2014/main" val="2859381039"/>
                    </a:ext>
                  </a:extLst>
                </a:gridCol>
              </a:tblGrid>
              <a:tr h="223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금액범위</a:t>
                      </a: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6011"/>
                  </a:ext>
                </a:extLst>
              </a:tr>
              <a:tr h="20428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3902042"/>
                  </a:ext>
                </a:extLst>
              </a:tr>
              <a:tr h="204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1814261"/>
                  </a:ext>
                </a:extLst>
              </a:tr>
            </a:tbl>
          </a:graphicData>
        </a:graphic>
      </p:graphicFrame>
      <p:grpSp>
        <p:nvGrpSpPr>
          <p:cNvPr id="1047" name="그룹 1046">
            <a:extLst>
              <a:ext uri="{FF2B5EF4-FFF2-40B4-BE49-F238E27FC236}">
                <a16:creationId xmlns:a16="http://schemas.microsoft.com/office/drawing/2014/main" id="{9AB4E1EA-CECA-672E-A2B6-AECAA3096543}"/>
              </a:ext>
            </a:extLst>
          </p:cNvPr>
          <p:cNvGrpSpPr/>
          <p:nvPr/>
        </p:nvGrpSpPr>
        <p:grpSpPr>
          <a:xfrm>
            <a:off x="182709" y="2444464"/>
            <a:ext cx="954271" cy="62700"/>
            <a:chOff x="116046" y="6178494"/>
            <a:chExt cx="954271" cy="62700"/>
          </a:xfrm>
        </p:grpSpPr>
        <p:cxnSp>
          <p:nvCxnSpPr>
            <p:cNvPr id="1048" name="Google Shape;1541;g27fc35ecc8f_0_48">
              <a:extLst>
                <a:ext uri="{FF2B5EF4-FFF2-40B4-BE49-F238E27FC236}">
                  <a16:creationId xmlns:a16="http://schemas.microsoft.com/office/drawing/2014/main" id="{13D75DA2-683A-E993-0E62-E8471992F894}"/>
                </a:ext>
              </a:extLst>
            </p:cNvPr>
            <p:cNvCxnSpPr>
              <a:cxnSpLocks/>
            </p:cNvCxnSpPr>
            <p:nvPr/>
          </p:nvCxnSpPr>
          <p:spPr>
            <a:xfrm>
              <a:off x="116046" y="6209244"/>
              <a:ext cx="954271" cy="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sp>
          <p:nvSpPr>
            <p:cNvPr id="1049" name="Google Shape;1542;g27fc35ecc8f_0_48">
              <a:extLst>
                <a:ext uri="{FF2B5EF4-FFF2-40B4-BE49-F238E27FC236}">
                  <a16:creationId xmlns:a16="http://schemas.microsoft.com/office/drawing/2014/main" id="{D93F9884-FF46-46D5-CFB1-A82D3F21249B}"/>
                </a:ext>
              </a:extLst>
            </p:cNvPr>
            <p:cNvSpPr/>
            <p:nvPr/>
          </p:nvSpPr>
          <p:spPr>
            <a:xfrm>
              <a:off x="274822" y="6178494"/>
              <a:ext cx="179400" cy="62700"/>
            </a:xfrm>
            <a:prstGeom prst="roundRect">
              <a:avLst>
                <a:gd name="adj" fmla="val 16667"/>
              </a:avLst>
            </a:prstGeom>
            <a:solidFill>
              <a:srgbClr val="4A86E8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543;g27fc35ecc8f_0_48">
              <a:extLst>
                <a:ext uri="{FF2B5EF4-FFF2-40B4-BE49-F238E27FC236}">
                  <a16:creationId xmlns:a16="http://schemas.microsoft.com/office/drawing/2014/main" id="{2867EEC5-D4D5-946B-9E87-804396FE18EE}"/>
                </a:ext>
              </a:extLst>
            </p:cNvPr>
            <p:cNvSpPr/>
            <p:nvPr/>
          </p:nvSpPr>
          <p:spPr>
            <a:xfrm>
              <a:off x="655822" y="6178494"/>
              <a:ext cx="179400" cy="62700"/>
            </a:xfrm>
            <a:prstGeom prst="roundRect">
              <a:avLst>
                <a:gd name="adj" fmla="val 16667"/>
              </a:avLst>
            </a:prstGeom>
            <a:solidFill>
              <a:srgbClr val="4A86E8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51" name="Google Shape;1544;g27fc35ecc8f_0_48">
              <a:extLst>
                <a:ext uri="{FF2B5EF4-FFF2-40B4-BE49-F238E27FC236}">
                  <a16:creationId xmlns:a16="http://schemas.microsoft.com/office/drawing/2014/main" id="{A1E5A06B-A18A-0BB6-F43E-06A284EBD858}"/>
                </a:ext>
              </a:extLst>
            </p:cNvPr>
            <p:cNvCxnSpPr>
              <a:cxnSpLocks/>
              <a:stCxn id="1049" idx="3"/>
              <a:endCxn id="1050" idx="1"/>
            </p:cNvCxnSpPr>
            <p:nvPr/>
          </p:nvCxnSpPr>
          <p:spPr>
            <a:xfrm>
              <a:off x="454222" y="6209844"/>
              <a:ext cx="201600" cy="0"/>
            </a:xfrm>
            <a:prstGeom prst="straightConnector1">
              <a:avLst/>
            </a:prstGeom>
            <a:noFill/>
            <a:ln w="19050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052" name="Google Shape;1554;g27fc35ecc8f_0_48">
            <a:extLst>
              <a:ext uri="{FF2B5EF4-FFF2-40B4-BE49-F238E27FC236}">
                <a16:creationId xmlns:a16="http://schemas.microsoft.com/office/drawing/2014/main" id="{243ACA7F-C7E2-D4B6-B387-0BD9C5ED944C}"/>
              </a:ext>
            </a:extLst>
          </p:cNvPr>
          <p:cNvSpPr/>
          <p:nvPr/>
        </p:nvSpPr>
        <p:spPr>
          <a:xfrm>
            <a:off x="1041341" y="3076352"/>
            <a:ext cx="155721" cy="15999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8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3" name="Google Shape;1555;g27fc35ecc8f_0_48">
            <a:extLst>
              <a:ext uri="{FF2B5EF4-FFF2-40B4-BE49-F238E27FC236}">
                <a16:creationId xmlns:a16="http://schemas.microsoft.com/office/drawing/2014/main" id="{2322455F-D77D-AF64-4375-85CF1DC2ECFA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78478" y="3116628"/>
            <a:ext cx="76176" cy="76602"/>
          </a:xfrm>
          <a:prstGeom prst="rect">
            <a:avLst/>
          </a:prstGeom>
          <a:noFill/>
          <a:ln>
            <a:noFill/>
          </a:ln>
        </p:spPr>
      </p:pic>
      <p:sp>
        <p:nvSpPr>
          <p:cNvPr id="1054" name="Google Shape;1556;g27fc35ecc8f_0_48">
            <a:extLst>
              <a:ext uri="{FF2B5EF4-FFF2-40B4-BE49-F238E27FC236}">
                <a16:creationId xmlns:a16="http://schemas.microsoft.com/office/drawing/2014/main" id="{2B04D8BB-D6C1-D4CC-D0A6-3698B714ECBC}"/>
              </a:ext>
            </a:extLst>
          </p:cNvPr>
          <p:cNvSpPr/>
          <p:nvPr/>
        </p:nvSpPr>
        <p:spPr>
          <a:xfrm>
            <a:off x="74479" y="3245225"/>
            <a:ext cx="117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□</a:t>
            </a:r>
            <a:r>
              <a:rPr lang="ko-KR" sz="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검색어 제외</a:t>
            </a:r>
            <a:endParaRPr sz="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5" name="Google Shape;1602;g27fc35ecc8f_0_48">
            <a:extLst>
              <a:ext uri="{FF2B5EF4-FFF2-40B4-BE49-F238E27FC236}">
                <a16:creationId xmlns:a16="http://schemas.microsoft.com/office/drawing/2014/main" id="{0EA5FE22-32D4-2076-30D5-A09DA8130170}"/>
              </a:ext>
            </a:extLst>
          </p:cNvPr>
          <p:cNvSpPr/>
          <p:nvPr/>
        </p:nvSpPr>
        <p:spPr>
          <a:xfrm>
            <a:off x="672273" y="2883980"/>
            <a:ext cx="108000" cy="1080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?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56" name="표 1055">
            <a:extLst>
              <a:ext uri="{FF2B5EF4-FFF2-40B4-BE49-F238E27FC236}">
                <a16:creationId xmlns:a16="http://schemas.microsoft.com/office/drawing/2014/main" id="{D5C72613-D8F7-BEAD-6F8F-F3B4E7F0C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534889"/>
              </p:ext>
            </p:extLst>
          </p:nvPr>
        </p:nvGraphicFramePr>
        <p:xfrm>
          <a:off x="85809" y="680112"/>
          <a:ext cx="1148073" cy="13818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859381039"/>
                    </a:ext>
                  </a:extLst>
                </a:gridCol>
                <a:gridCol w="939793">
                  <a:extLst>
                    <a:ext uri="{9D8B030D-6E8A-4147-A177-3AD203B41FA5}">
                      <a16:colId xmlns:a16="http://schemas.microsoft.com/office/drawing/2014/main" val="4159137683"/>
                    </a:ext>
                  </a:extLst>
                </a:gridCol>
              </a:tblGrid>
              <a:tr h="133687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상품유형</a:t>
                      </a: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6011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□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전체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3902042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□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지정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1814261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□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3218111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□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공구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609386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▣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4279921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□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KCS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4281445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□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보안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4470616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□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등록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425410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▣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SKB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전용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1878648"/>
                  </a:ext>
                </a:extLst>
              </a:tr>
            </a:tbl>
          </a:graphicData>
        </a:graphic>
      </p:graphicFrame>
      <p:sp>
        <p:nvSpPr>
          <p:cNvPr id="1057" name="Google Shape;1545;g27fc35ecc8f_0_48">
            <a:extLst>
              <a:ext uri="{FF2B5EF4-FFF2-40B4-BE49-F238E27FC236}">
                <a16:creationId xmlns:a16="http://schemas.microsoft.com/office/drawing/2014/main" id="{4DCB8B86-5FEA-66E0-51C6-266396F039CC}"/>
              </a:ext>
            </a:extLst>
          </p:cNvPr>
          <p:cNvSpPr/>
          <p:nvPr/>
        </p:nvSpPr>
        <p:spPr>
          <a:xfrm>
            <a:off x="112433" y="2582047"/>
            <a:ext cx="503719" cy="15309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dirty="0">
                <a:latin typeface="Malgun Gothic"/>
                <a:ea typeface="Malgun Gothic"/>
                <a:cs typeface="Malgun Gothic"/>
                <a:sym typeface="Malgun Gothic"/>
              </a:rPr>
              <a:t>20</a:t>
            </a:r>
            <a:r>
              <a:rPr lang="ko-KR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,000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8" name="Google Shape;1545;g27fc35ecc8f_0_48">
            <a:extLst>
              <a:ext uri="{FF2B5EF4-FFF2-40B4-BE49-F238E27FC236}">
                <a16:creationId xmlns:a16="http://schemas.microsoft.com/office/drawing/2014/main" id="{0F69C4F7-3A89-6EFB-CDC6-E730B535252F}"/>
              </a:ext>
            </a:extLst>
          </p:cNvPr>
          <p:cNvSpPr/>
          <p:nvPr/>
        </p:nvSpPr>
        <p:spPr>
          <a:xfrm>
            <a:off x="702013" y="2583445"/>
            <a:ext cx="503719" cy="15309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600" dirty="0"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ko-KR" sz="600" dirty="0"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r>
              <a:rPr lang="ko-KR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,000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9" name="Google Shape;1545;g27fc35ecc8f_0_48">
            <a:extLst>
              <a:ext uri="{FF2B5EF4-FFF2-40B4-BE49-F238E27FC236}">
                <a16:creationId xmlns:a16="http://schemas.microsoft.com/office/drawing/2014/main" id="{49E972C3-36F8-014E-0C07-FAA53656CFF8}"/>
              </a:ext>
            </a:extLst>
          </p:cNvPr>
          <p:cNvSpPr/>
          <p:nvPr/>
        </p:nvSpPr>
        <p:spPr>
          <a:xfrm>
            <a:off x="112433" y="3076352"/>
            <a:ext cx="897068" cy="159995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1" name="Google Shape;309;g2f2558950df_0_15">
            <a:extLst>
              <a:ext uri="{FF2B5EF4-FFF2-40B4-BE49-F238E27FC236}">
                <a16:creationId xmlns:a16="http://schemas.microsoft.com/office/drawing/2014/main" id="{7BA91230-918B-AB64-6E1F-07FEA8537797}"/>
              </a:ext>
            </a:extLst>
          </p:cNvPr>
          <p:cNvSpPr txBox="1"/>
          <p:nvPr/>
        </p:nvSpPr>
        <p:spPr>
          <a:xfrm>
            <a:off x="1280426" y="603477"/>
            <a:ext cx="3008652" cy="320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홈 </a:t>
            </a:r>
            <a:r>
              <a:rPr lang="en-US" altLang="ko-KR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r>
              <a:rPr lang="ko-KR" altLang="en-US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검색결과 </a:t>
            </a:r>
            <a:r>
              <a:rPr lang="en-US" altLang="ko-KR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lang="ko-KR" altLang="en-US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800" b="1" i="0" u="none" strike="noStrike" cap="none" dirty="0">
                <a:solidFill>
                  <a:srgbClr val="C0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연장</a:t>
            </a:r>
            <a:endParaRPr sz="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62" name="표 1061">
            <a:extLst>
              <a:ext uri="{FF2B5EF4-FFF2-40B4-BE49-F238E27FC236}">
                <a16:creationId xmlns:a16="http://schemas.microsoft.com/office/drawing/2014/main" id="{9B4447B8-2170-431C-9930-2251440BDF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239310"/>
              </p:ext>
            </p:extLst>
          </p:nvPr>
        </p:nvGraphicFramePr>
        <p:xfrm>
          <a:off x="6829778" y="1329657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pSp>
        <p:nvGrpSpPr>
          <p:cNvPr id="3" name="Google Shape;1637;g27fc35ecc8f_0_48">
            <a:extLst>
              <a:ext uri="{FF2B5EF4-FFF2-40B4-BE49-F238E27FC236}">
                <a16:creationId xmlns:a16="http://schemas.microsoft.com/office/drawing/2014/main" id="{C903BA01-9D32-FC4A-B212-3461D4B3CD22}"/>
              </a:ext>
            </a:extLst>
          </p:cNvPr>
          <p:cNvGrpSpPr/>
          <p:nvPr/>
        </p:nvGrpSpPr>
        <p:grpSpPr>
          <a:xfrm>
            <a:off x="1475833" y="2533597"/>
            <a:ext cx="393729" cy="117000"/>
            <a:chOff x="2628000" y="4050000"/>
            <a:chExt cx="681990" cy="180000"/>
          </a:xfrm>
        </p:grpSpPr>
        <p:sp>
          <p:nvSpPr>
            <p:cNvPr id="4" name="Google Shape;1638;g27fc35ecc8f_0_48">
              <a:extLst>
                <a:ext uri="{FF2B5EF4-FFF2-40B4-BE49-F238E27FC236}">
                  <a16:creationId xmlns:a16="http://schemas.microsoft.com/office/drawing/2014/main" id="{92228AFE-49B4-7976-EECF-F7837C0ACAF3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4035D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안전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35" name="Google Shape;1640;g27fc35ecc8f_0_48">
              <a:extLst>
                <a:ext uri="{FF2B5EF4-FFF2-40B4-BE49-F238E27FC236}">
                  <a16:creationId xmlns:a16="http://schemas.microsoft.com/office/drawing/2014/main" id="{315833D2-CC1D-3E56-3034-A60AB6B5F287}"/>
                </a:ext>
              </a:extLst>
            </p:cNvPr>
            <p:cNvSpPr/>
            <p:nvPr/>
          </p:nvSpPr>
          <p:spPr>
            <a:xfrm>
              <a:off x="298599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EE4024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물류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036" name="Google Shape;1637;g27fc35ecc8f_0_48">
            <a:extLst>
              <a:ext uri="{FF2B5EF4-FFF2-40B4-BE49-F238E27FC236}">
                <a16:creationId xmlns:a16="http://schemas.microsoft.com/office/drawing/2014/main" id="{230DB37A-00E1-D5C2-41E8-E64FA9952C79}"/>
              </a:ext>
            </a:extLst>
          </p:cNvPr>
          <p:cNvGrpSpPr/>
          <p:nvPr/>
        </p:nvGrpSpPr>
        <p:grpSpPr>
          <a:xfrm>
            <a:off x="1471651" y="3473798"/>
            <a:ext cx="394889" cy="117000"/>
            <a:chOff x="2628000" y="4050000"/>
            <a:chExt cx="684000" cy="180000"/>
          </a:xfrm>
        </p:grpSpPr>
        <p:sp>
          <p:nvSpPr>
            <p:cNvPr id="1037" name="Google Shape;1638;g27fc35ecc8f_0_48">
              <a:extLst>
                <a:ext uri="{FF2B5EF4-FFF2-40B4-BE49-F238E27FC236}">
                  <a16:creationId xmlns:a16="http://schemas.microsoft.com/office/drawing/2014/main" id="{228E4AE0-7402-162B-4C6C-4D2607B87506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4035D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1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안전</a:t>
              </a:r>
              <a:endParaRPr sz="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66" name="Google Shape;1639;g27fc35ecc8f_0_48">
              <a:extLst>
                <a:ext uri="{FF2B5EF4-FFF2-40B4-BE49-F238E27FC236}">
                  <a16:creationId xmlns:a16="http://schemas.microsoft.com/office/drawing/2014/main" id="{86B7C11F-7215-756F-A366-A426A9DE2291}"/>
                </a:ext>
              </a:extLst>
            </p:cNvPr>
            <p:cNvSpPr/>
            <p:nvPr/>
          </p:nvSpPr>
          <p:spPr>
            <a:xfrm>
              <a:off x="298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F2335E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옵션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073" name="Google Shape;1637;g27fc35ecc8f_0_48">
            <a:extLst>
              <a:ext uri="{FF2B5EF4-FFF2-40B4-BE49-F238E27FC236}">
                <a16:creationId xmlns:a16="http://schemas.microsoft.com/office/drawing/2014/main" id="{C99B7437-CE2B-D1EB-8EFA-901A789FC234}"/>
              </a:ext>
            </a:extLst>
          </p:cNvPr>
          <p:cNvGrpSpPr/>
          <p:nvPr/>
        </p:nvGrpSpPr>
        <p:grpSpPr>
          <a:xfrm>
            <a:off x="1469244" y="4454691"/>
            <a:ext cx="394891" cy="117000"/>
            <a:chOff x="2628000" y="4050000"/>
            <a:chExt cx="684004" cy="180000"/>
          </a:xfrm>
        </p:grpSpPr>
        <p:sp>
          <p:nvSpPr>
            <p:cNvPr id="1074" name="Google Shape;1638;g27fc35ecc8f_0_48">
              <a:extLst>
                <a:ext uri="{FF2B5EF4-FFF2-40B4-BE49-F238E27FC236}">
                  <a16:creationId xmlns:a16="http://schemas.microsoft.com/office/drawing/2014/main" id="{BD712173-AB8A-C465-881E-EF97F3AB6D22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4035D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안전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75" name="Google Shape;1639;g27fc35ecc8f_0_48">
              <a:extLst>
                <a:ext uri="{FF2B5EF4-FFF2-40B4-BE49-F238E27FC236}">
                  <a16:creationId xmlns:a16="http://schemas.microsoft.com/office/drawing/2014/main" id="{AA49FE13-541C-5A9B-69FD-9AAA3CB074C0}"/>
                </a:ext>
              </a:extLst>
            </p:cNvPr>
            <p:cNvSpPr/>
            <p:nvPr/>
          </p:nvSpPr>
          <p:spPr>
            <a:xfrm>
              <a:off x="298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F2335E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추가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077" name="그룹 1076">
            <a:extLst>
              <a:ext uri="{FF2B5EF4-FFF2-40B4-BE49-F238E27FC236}">
                <a16:creationId xmlns:a16="http://schemas.microsoft.com/office/drawing/2014/main" id="{66CC1679-0921-049D-5EE0-BFE1C3D0AF9B}"/>
              </a:ext>
            </a:extLst>
          </p:cNvPr>
          <p:cNvGrpSpPr/>
          <p:nvPr/>
        </p:nvGrpSpPr>
        <p:grpSpPr>
          <a:xfrm>
            <a:off x="5035782" y="4765580"/>
            <a:ext cx="131234" cy="452052"/>
            <a:chOff x="5035782" y="4517905"/>
            <a:chExt cx="131234" cy="452052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3279E284-74CE-F1A2-4B12-957F9308CF3C}"/>
                </a:ext>
              </a:extLst>
            </p:cNvPr>
            <p:cNvGrpSpPr/>
            <p:nvPr/>
          </p:nvGrpSpPr>
          <p:grpSpPr>
            <a:xfrm>
              <a:off x="5035782" y="4517905"/>
              <a:ext cx="131234" cy="294123"/>
              <a:chOff x="4991100" y="3210982"/>
              <a:chExt cx="131234" cy="294123"/>
            </a:xfrm>
          </p:grpSpPr>
          <p:pic>
            <p:nvPicPr>
              <p:cNvPr id="48" name="Picture 2">
                <a:extLst>
                  <a:ext uri="{FF2B5EF4-FFF2-40B4-BE49-F238E27FC236}">
                    <a16:creationId xmlns:a16="http://schemas.microsoft.com/office/drawing/2014/main" id="{5E013DA7-3183-61A8-2592-5AD7F9B862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4991100" y="3210982"/>
                <a:ext cx="131234" cy="1312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9" name="Picture 2">
                <a:extLst>
                  <a:ext uri="{FF2B5EF4-FFF2-40B4-BE49-F238E27FC236}">
                    <a16:creationId xmlns:a16="http://schemas.microsoft.com/office/drawing/2014/main" id="{9352E8B5-9C40-FEE9-D7B9-96AE8587F4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4991100" y="3373871"/>
                <a:ext cx="131234" cy="1312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76" name="Picture 2">
              <a:extLst>
                <a:ext uri="{FF2B5EF4-FFF2-40B4-BE49-F238E27FC236}">
                  <a16:creationId xmlns:a16="http://schemas.microsoft.com/office/drawing/2014/main" id="{BE72C75D-FAA0-1D25-76CB-D069F54EAB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5035782" y="4838723"/>
              <a:ext cx="131234" cy="13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55" name="Google Shape;1699;g2fb18904de5_2_107">
            <a:extLst>
              <a:ext uri="{FF2B5EF4-FFF2-40B4-BE49-F238E27FC236}">
                <a16:creationId xmlns:a16="http://schemas.microsoft.com/office/drawing/2014/main" id="{495C013C-3FBE-EAE0-E9B6-DA9A602E348B}"/>
              </a:ext>
            </a:extLst>
          </p:cNvPr>
          <p:cNvSpPr/>
          <p:nvPr/>
        </p:nvSpPr>
        <p:spPr>
          <a:xfrm>
            <a:off x="27537" y="64849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6" name="Google Shape;1699;g2fb18904de5_2_107">
            <a:extLst>
              <a:ext uri="{FF2B5EF4-FFF2-40B4-BE49-F238E27FC236}">
                <a16:creationId xmlns:a16="http://schemas.microsoft.com/office/drawing/2014/main" id="{74E10565-0106-B00D-647B-776C5350DF73}"/>
              </a:ext>
            </a:extLst>
          </p:cNvPr>
          <p:cNvSpPr/>
          <p:nvPr/>
        </p:nvSpPr>
        <p:spPr>
          <a:xfrm>
            <a:off x="27537" y="210550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7" name="Google Shape;1699;g2fb18904de5_2_107">
            <a:extLst>
              <a:ext uri="{FF2B5EF4-FFF2-40B4-BE49-F238E27FC236}">
                <a16:creationId xmlns:a16="http://schemas.microsoft.com/office/drawing/2014/main" id="{8BFA1B9F-58A2-ED22-0502-2B929B67E28E}"/>
              </a:ext>
            </a:extLst>
          </p:cNvPr>
          <p:cNvSpPr/>
          <p:nvPr/>
        </p:nvSpPr>
        <p:spPr>
          <a:xfrm>
            <a:off x="-3993" y="279268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8" name="Google Shape;1699;g2fb18904de5_2_107">
            <a:extLst>
              <a:ext uri="{FF2B5EF4-FFF2-40B4-BE49-F238E27FC236}">
                <a16:creationId xmlns:a16="http://schemas.microsoft.com/office/drawing/2014/main" id="{03E2C503-7833-F499-BD28-AF28A4420BED}"/>
              </a:ext>
            </a:extLst>
          </p:cNvPr>
          <p:cNvSpPr/>
          <p:nvPr/>
        </p:nvSpPr>
        <p:spPr>
          <a:xfrm>
            <a:off x="2476455" y="66110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9" name="Google Shape;1699;g2fb18904de5_2_107">
            <a:extLst>
              <a:ext uri="{FF2B5EF4-FFF2-40B4-BE49-F238E27FC236}">
                <a16:creationId xmlns:a16="http://schemas.microsoft.com/office/drawing/2014/main" id="{0F7E609A-5122-4CE1-121B-8D5237CB27ED}"/>
              </a:ext>
            </a:extLst>
          </p:cNvPr>
          <p:cNvSpPr/>
          <p:nvPr/>
        </p:nvSpPr>
        <p:spPr>
          <a:xfrm>
            <a:off x="7571562" y="81305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1" name="Google Shape;1699;g2fb18904de5_2_107">
            <a:extLst>
              <a:ext uri="{FF2B5EF4-FFF2-40B4-BE49-F238E27FC236}">
                <a16:creationId xmlns:a16="http://schemas.microsoft.com/office/drawing/2014/main" id="{7223E7D9-1401-AD80-8DF3-7F5660FDFF1F}"/>
              </a:ext>
            </a:extLst>
          </p:cNvPr>
          <p:cNvSpPr/>
          <p:nvPr/>
        </p:nvSpPr>
        <p:spPr>
          <a:xfrm>
            <a:off x="3739478" y="124369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68" name="Picture 4">
            <a:extLst>
              <a:ext uri="{FF2B5EF4-FFF2-40B4-BE49-F238E27FC236}">
                <a16:creationId xmlns:a16="http://schemas.microsoft.com/office/drawing/2014/main" id="{8B8FD07F-E22D-6C69-5860-913267CC6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637" y="983953"/>
            <a:ext cx="124165" cy="12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0" name="Google Shape;1599;g27fc35ecc8f_0_48">
            <a:extLst>
              <a:ext uri="{FF2B5EF4-FFF2-40B4-BE49-F238E27FC236}">
                <a16:creationId xmlns:a16="http://schemas.microsoft.com/office/drawing/2014/main" id="{5EC240A9-7DEA-7759-821E-99842FFF54A2}"/>
              </a:ext>
            </a:extLst>
          </p:cNvPr>
          <p:cNvSpPr/>
          <p:nvPr/>
        </p:nvSpPr>
        <p:spPr>
          <a:xfrm>
            <a:off x="2425176" y="949491"/>
            <a:ext cx="72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20,000~40,000</a:t>
            </a:r>
            <a:endParaRPr sz="500" b="0" i="0" u="none" strike="noStrike" cap="none" dirty="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1" name="Google Shape;1600;g27fc35ecc8f_0_48">
            <a:extLst>
              <a:ext uri="{FF2B5EF4-FFF2-40B4-BE49-F238E27FC236}">
                <a16:creationId xmlns:a16="http://schemas.microsoft.com/office/drawing/2014/main" id="{33277CAE-257F-F5FA-0615-7FA305CDB26F}"/>
              </a:ext>
            </a:extLst>
          </p:cNvPr>
          <p:cNvSpPr/>
          <p:nvPr/>
        </p:nvSpPr>
        <p:spPr>
          <a:xfrm>
            <a:off x="2998147" y="985491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2" name="Google Shape;1654;g27fc35ecc8f_0_48">
            <a:extLst>
              <a:ext uri="{FF2B5EF4-FFF2-40B4-BE49-F238E27FC236}">
                <a16:creationId xmlns:a16="http://schemas.microsoft.com/office/drawing/2014/main" id="{336BA044-9DB6-2465-34D9-62B0E72D8926}"/>
              </a:ext>
            </a:extLst>
          </p:cNvPr>
          <p:cNvSpPr/>
          <p:nvPr/>
        </p:nvSpPr>
        <p:spPr>
          <a:xfrm>
            <a:off x="3221372" y="952566"/>
            <a:ext cx="7869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상품유형 : 안전</a:t>
            </a: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3" name="Google Shape;1655;g27fc35ecc8f_0_48">
            <a:extLst>
              <a:ext uri="{FF2B5EF4-FFF2-40B4-BE49-F238E27FC236}">
                <a16:creationId xmlns:a16="http://schemas.microsoft.com/office/drawing/2014/main" id="{63BAF291-D441-3C63-BA99-670DB5EF4922}"/>
              </a:ext>
            </a:extLst>
          </p:cNvPr>
          <p:cNvSpPr/>
          <p:nvPr/>
        </p:nvSpPr>
        <p:spPr>
          <a:xfrm>
            <a:off x="3824072" y="988554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4" name="Google Shape;1656;g27fc35ecc8f_0_48">
            <a:extLst>
              <a:ext uri="{FF2B5EF4-FFF2-40B4-BE49-F238E27FC236}">
                <a16:creationId xmlns:a16="http://schemas.microsoft.com/office/drawing/2014/main" id="{5308F6E6-BF95-0985-1149-7E7B4D128303}"/>
              </a:ext>
            </a:extLst>
          </p:cNvPr>
          <p:cNvSpPr/>
          <p:nvPr/>
        </p:nvSpPr>
        <p:spPr>
          <a:xfrm>
            <a:off x="4093776" y="958491"/>
            <a:ext cx="90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상품유형 : SKB전용</a:t>
            </a: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5" name="Google Shape;1657;g27fc35ecc8f_0_48">
            <a:extLst>
              <a:ext uri="{FF2B5EF4-FFF2-40B4-BE49-F238E27FC236}">
                <a16:creationId xmlns:a16="http://schemas.microsoft.com/office/drawing/2014/main" id="{F3FE11A9-FE71-6B13-A33A-AD9963878082}"/>
              </a:ext>
            </a:extLst>
          </p:cNvPr>
          <p:cNvSpPr/>
          <p:nvPr/>
        </p:nvSpPr>
        <p:spPr>
          <a:xfrm>
            <a:off x="4809576" y="994491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6" name="Google Shape;1658;g27fc35ecc8f_0_48">
            <a:extLst>
              <a:ext uri="{FF2B5EF4-FFF2-40B4-BE49-F238E27FC236}">
                <a16:creationId xmlns:a16="http://schemas.microsoft.com/office/drawing/2014/main" id="{1505BDCD-CC20-2BD3-1D5B-49770EB6B62C}"/>
              </a:ext>
            </a:extLst>
          </p:cNvPr>
          <p:cNvSpPr/>
          <p:nvPr/>
        </p:nvSpPr>
        <p:spPr>
          <a:xfrm>
            <a:off x="5118576" y="958491"/>
            <a:ext cx="90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b="1">
                <a:solidFill>
                  <a:srgbClr val="CC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검색제외 </a:t>
            </a:r>
            <a:r>
              <a:rPr lang="ko-KR" sz="50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: 장화</a:t>
            </a:r>
            <a:endParaRPr sz="500" b="1" i="0" u="none" strike="noStrike" cap="none">
              <a:solidFill>
                <a:srgbClr val="CC0000"/>
              </a:solidFill>
            </a:endParaRPr>
          </a:p>
        </p:txBody>
      </p:sp>
      <p:sp>
        <p:nvSpPr>
          <p:cNvPr id="1177" name="Google Shape;1659;g27fc35ecc8f_0_48">
            <a:extLst>
              <a:ext uri="{FF2B5EF4-FFF2-40B4-BE49-F238E27FC236}">
                <a16:creationId xmlns:a16="http://schemas.microsoft.com/office/drawing/2014/main" id="{46E3D6F2-1D4A-AE44-40D2-24B4C3BD4B0C}"/>
              </a:ext>
            </a:extLst>
          </p:cNvPr>
          <p:cNvSpPr/>
          <p:nvPr/>
        </p:nvSpPr>
        <p:spPr>
          <a:xfrm>
            <a:off x="5843947" y="994491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9" name="Google Shape;1699;g2fb18904de5_2_107">
            <a:extLst>
              <a:ext uri="{FF2B5EF4-FFF2-40B4-BE49-F238E27FC236}">
                <a16:creationId xmlns:a16="http://schemas.microsoft.com/office/drawing/2014/main" id="{5736E464-C1C0-B2B4-090D-26CBF04B7016}"/>
              </a:ext>
            </a:extLst>
          </p:cNvPr>
          <p:cNvSpPr/>
          <p:nvPr/>
        </p:nvSpPr>
        <p:spPr>
          <a:xfrm>
            <a:off x="6706575" y="126530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82" name="Picture 6">
            <a:extLst>
              <a:ext uri="{FF2B5EF4-FFF2-40B4-BE49-F238E27FC236}">
                <a16:creationId xmlns:a16="http://schemas.microsoft.com/office/drawing/2014/main" id="{D003359F-3805-34AA-6022-65ED01798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961" y="4573102"/>
            <a:ext cx="720001" cy="72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3" name="Google Shape;312;g2f2558950df_0_15">
            <a:extLst>
              <a:ext uri="{FF2B5EF4-FFF2-40B4-BE49-F238E27FC236}">
                <a16:creationId xmlns:a16="http://schemas.microsoft.com/office/drawing/2014/main" id="{3FCBEEC1-B0CC-A33F-DCD6-F9FC7DE1A9B1}"/>
              </a:ext>
            </a:extLst>
          </p:cNvPr>
          <p:cNvSpPr/>
          <p:nvPr/>
        </p:nvSpPr>
        <p:spPr>
          <a:xfrm>
            <a:off x="6375045" y="6097650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2335E"/>
          </a:solidFill>
          <a:ln w="9525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조장입력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4" name="Google Shape;313;g2f2558950df_0_15">
            <a:extLst>
              <a:ext uri="{FF2B5EF4-FFF2-40B4-BE49-F238E27FC236}">
                <a16:creationId xmlns:a16="http://schemas.microsoft.com/office/drawing/2014/main" id="{A6E1740E-2355-656C-DE37-0E1253C6AE3A}"/>
              </a:ext>
            </a:extLst>
          </p:cNvPr>
          <p:cNvSpPr/>
          <p:nvPr/>
        </p:nvSpPr>
        <p:spPr>
          <a:xfrm>
            <a:off x="7029954" y="6097650"/>
            <a:ext cx="590400" cy="198735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en-US" altLang="ko-KR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5" name="Google Shape;1747;g2fb18904de5_2_107">
            <a:extLst>
              <a:ext uri="{FF2B5EF4-FFF2-40B4-BE49-F238E27FC236}">
                <a16:creationId xmlns:a16="http://schemas.microsoft.com/office/drawing/2014/main" id="{196439DB-B499-EC24-5F9D-6B9120075326}"/>
              </a:ext>
            </a:extLst>
          </p:cNvPr>
          <p:cNvSpPr/>
          <p:nvPr/>
        </p:nvSpPr>
        <p:spPr>
          <a:xfrm>
            <a:off x="6855396" y="5836613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9,979 </a:t>
            </a: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6" name="Google Shape;1747;g2fb18904de5_2_107">
            <a:extLst>
              <a:ext uri="{FF2B5EF4-FFF2-40B4-BE49-F238E27FC236}">
                <a16:creationId xmlns:a16="http://schemas.microsoft.com/office/drawing/2014/main" id="{059D9FB9-5333-7783-5F66-C9614D212ADF}"/>
              </a:ext>
            </a:extLst>
          </p:cNvPr>
          <p:cNvSpPr/>
          <p:nvPr/>
        </p:nvSpPr>
        <p:spPr>
          <a:xfrm>
            <a:off x="6860158" y="5656107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4,737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97" name="Picture 8">
            <a:extLst>
              <a:ext uri="{FF2B5EF4-FFF2-40B4-BE49-F238E27FC236}">
                <a16:creationId xmlns:a16="http://schemas.microsoft.com/office/drawing/2014/main" id="{8A456B3D-BCC1-2615-D1D7-1B336620C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374" y="5603935"/>
            <a:ext cx="736588" cy="73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98" name="Google Shape;1637;g27fc35ecc8f_0_48">
            <a:extLst>
              <a:ext uri="{FF2B5EF4-FFF2-40B4-BE49-F238E27FC236}">
                <a16:creationId xmlns:a16="http://schemas.microsoft.com/office/drawing/2014/main" id="{BEE6FAA9-B04C-79C1-C969-44965DD98EB5}"/>
              </a:ext>
            </a:extLst>
          </p:cNvPr>
          <p:cNvGrpSpPr/>
          <p:nvPr/>
        </p:nvGrpSpPr>
        <p:grpSpPr>
          <a:xfrm>
            <a:off x="1470404" y="5415293"/>
            <a:ext cx="393729" cy="117000"/>
            <a:chOff x="2628000" y="4050000"/>
            <a:chExt cx="681990" cy="180000"/>
          </a:xfrm>
        </p:grpSpPr>
        <p:sp>
          <p:nvSpPr>
            <p:cNvPr id="1199" name="Google Shape;1638;g27fc35ecc8f_0_48">
              <a:extLst>
                <a:ext uri="{FF2B5EF4-FFF2-40B4-BE49-F238E27FC236}">
                  <a16:creationId xmlns:a16="http://schemas.microsoft.com/office/drawing/2014/main" id="{474C2CB6-038F-37E2-DB0E-C6F522D90C00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4035D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지정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00" name="Google Shape;1640;g27fc35ecc8f_0_48">
              <a:extLst>
                <a:ext uri="{FF2B5EF4-FFF2-40B4-BE49-F238E27FC236}">
                  <a16:creationId xmlns:a16="http://schemas.microsoft.com/office/drawing/2014/main" id="{9E25765A-5063-621C-D85F-AF4D1CB7B923}"/>
                </a:ext>
              </a:extLst>
            </p:cNvPr>
            <p:cNvSpPr/>
            <p:nvPr/>
          </p:nvSpPr>
          <p:spPr>
            <a:xfrm>
              <a:off x="298599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EE4024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물류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202" name="Google Shape;1699;g2fb18904de5_2_107">
            <a:extLst>
              <a:ext uri="{FF2B5EF4-FFF2-40B4-BE49-F238E27FC236}">
                <a16:creationId xmlns:a16="http://schemas.microsoft.com/office/drawing/2014/main" id="{EC386A18-67AE-19CD-DF33-4C4C5767E8C2}"/>
              </a:ext>
            </a:extLst>
          </p:cNvPr>
          <p:cNvSpPr/>
          <p:nvPr/>
        </p:nvSpPr>
        <p:spPr>
          <a:xfrm>
            <a:off x="2595256" y="143978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3" name="Google Shape;1699;g2fb18904de5_2_107">
            <a:extLst>
              <a:ext uri="{FF2B5EF4-FFF2-40B4-BE49-F238E27FC236}">
                <a16:creationId xmlns:a16="http://schemas.microsoft.com/office/drawing/2014/main" id="{3230122C-85F8-0BA2-536B-0CDA9B582861}"/>
              </a:ext>
            </a:extLst>
          </p:cNvPr>
          <p:cNvSpPr/>
          <p:nvPr/>
        </p:nvSpPr>
        <p:spPr>
          <a:xfrm>
            <a:off x="4995327" y="144155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4" name="Google Shape;1699;g2fb18904de5_2_107">
            <a:extLst>
              <a:ext uri="{FF2B5EF4-FFF2-40B4-BE49-F238E27FC236}">
                <a16:creationId xmlns:a16="http://schemas.microsoft.com/office/drawing/2014/main" id="{029E6B7C-7780-77E7-0DA0-72DD7577630B}"/>
              </a:ext>
            </a:extLst>
          </p:cNvPr>
          <p:cNvSpPr/>
          <p:nvPr/>
        </p:nvSpPr>
        <p:spPr>
          <a:xfrm>
            <a:off x="6366865" y="144155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309;g2f2558950df_0_15">
            <a:extLst>
              <a:ext uri="{FF2B5EF4-FFF2-40B4-BE49-F238E27FC236}">
                <a16:creationId xmlns:a16="http://schemas.microsoft.com/office/drawing/2014/main" id="{E79BE685-18C0-5232-3C32-8E801CE03E0B}"/>
              </a:ext>
            </a:extLst>
          </p:cNvPr>
          <p:cNvSpPr txBox="1"/>
          <p:nvPr/>
        </p:nvSpPr>
        <p:spPr>
          <a:xfrm>
            <a:off x="1289074" y="1241451"/>
            <a:ext cx="1910622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  총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1" name="Google Shape;1699;g2fb18904de5_2_107">
            <a:extLst>
              <a:ext uri="{FF2B5EF4-FFF2-40B4-BE49-F238E27FC236}">
                <a16:creationId xmlns:a16="http://schemas.microsoft.com/office/drawing/2014/main" id="{73C1A2F5-30A9-A07F-6160-A469B0BAEF4F}"/>
              </a:ext>
            </a:extLst>
          </p:cNvPr>
          <p:cNvSpPr/>
          <p:nvPr/>
        </p:nvSpPr>
        <p:spPr>
          <a:xfrm>
            <a:off x="1302007" y="145460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1699;g2fb18904de5_2_107">
            <a:extLst>
              <a:ext uri="{FF2B5EF4-FFF2-40B4-BE49-F238E27FC236}">
                <a16:creationId xmlns:a16="http://schemas.microsoft.com/office/drawing/2014/main" id="{AAB95CDC-68E5-E86C-2860-28ADC5E257B2}"/>
              </a:ext>
            </a:extLst>
          </p:cNvPr>
          <p:cNvSpPr/>
          <p:nvPr/>
        </p:nvSpPr>
        <p:spPr>
          <a:xfrm>
            <a:off x="1250445" y="121694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17EFC91-F84B-0B64-21B6-9A18F0857596}"/>
              </a:ext>
            </a:extLst>
          </p:cNvPr>
          <p:cNvGrpSpPr/>
          <p:nvPr/>
        </p:nvGrpSpPr>
        <p:grpSpPr>
          <a:xfrm>
            <a:off x="5035412" y="5630933"/>
            <a:ext cx="131604" cy="762871"/>
            <a:chOff x="5035412" y="5732533"/>
            <a:chExt cx="131604" cy="762871"/>
          </a:xfrm>
        </p:grpSpPr>
        <p:grpSp>
          <p:nvGrpSpPr>
            <p:cNvPr id="1196" name="그룹 1195">
              <a:extLst>
                <a:ext uri="{FF2B5EF4-FFF2-40B4-BE49-F238E27FC236}">
                  <a16:creationId xmlns:a16="http://schemas.microsoft.com/office/drawing/2014/main" id="{2F20EA1E-E993-D38D-CB05-265421C07F5E}"/>
                </a:ext>
              </a:extLst>
            </p:cNvPr>
            <p:cNvGrpSpPr/>
            <p:nvPr/>
          </p:nvGrpSpPr>
          <p:grpSpPr>
            <a:xfrm>
              <a:off x="5035412" y="5732533"/>
              <a:ext cx="131604" cy="610471"/>
              <a:chOff x="5035412" y="5765188"/>
              <a:chExt cx="131604" cy="610471"/>
            </a:xfrm>
          </p:grpSpPr>
          <p:grpSp>
            <p:nvGrpSpPr>
              <p:cNvPr id="1188" name="그룹 1187">
                <a:extLst>
                  <a:ext uri="{FF2B5EF4-FFF2-40B4-BE49-F238E27FC236}">
                    <a16:creationId xmlns:a16="http://schemas.microsoft.com/office/drawing/2014/main" id="{26223B4F-2FF4-5A41-AEAD-3EF6A502C867}"/>
                  </a:ext>
                </a:extLst>
              </p:cNvPr>
              <p:cNvGrpSpPr/>
              <p:nvPr/>
            </p:nvGrpSpPr>
            <p:grpSpPr>
              <a:xfrm>
                <a:off x="5035782" y="5765188"/>
                <a:ext cx="131234" cy="452052"/>
                <a:chOff x="5035782" y="4517905"/>
                <a:chExt cx="131234" cy="452052"/>
              </a:xfrm>
            </p:grpSpPr>
            <p:grpSp>
              <p:nvGrpSpPr>
                <p:cNvPr id="1189" name="그룹 1188">
                  <a:extLst>
                    <a:ext uri="{FF2B5EF4-FFF2-40B4-BE49-F238E27FC236}">
                      <a16:creationId xmlns:a16="http://schemas.microsoft.com/office/drawing/2014/main" id="{19912F98-EE8D-D107-1203-01C0175C399B}"/>
                    </a:ext>
                  </a:extLst>
                </p:cNvPr>
                <p:cNvGrpSpPr/>
                <p:nvPr/>
              </p:nvGrpSpPr>
              <p:grpSpPr>
                <a:xfrm>
                  <a:off x="5035782" y="4517905"/>
                  <a:ext cx="131234" cy="294123"/>
                  <a:chOff x="4991100" y="3210982"/>
                  <a:chExt cx="131234" cy="294123"/>
                </a:xfrm>
              </p:grpSpPr>
              <p:pic>
                <p:nvPicPr>
                  <p:cNvPr id="1193" name="Picture 2">
                    <a:extLst>
                      <a:ext uri="{FF2B5EF4-FFF2-40B4-BE49-F238E27FC236}">
                        <a16:creationId xmlns:a16="http://schemas.microsoft.com/office/drawing/2014/main" id="{2D75CB32-0302-7C89-0FD8-E2514EE2C3F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V="1">
                    <a:off x="4991100" y="3210982"/>
                    <a:ext cx="131234" cy="13123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194" name="Picture 2">
                    <a:extLst>
                      <a:ext uri="{FF2B5EF4-FFF2-40B4-BE49-F238E27FC236}">
                        <a16:creationId xmlns:a16="http://schemas.microsoft.com/office/drawing/2014/main" id="{BA88147B-498C-8596-AF1E-89C2C4ABB2B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 cstate="hq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V="1">
                    <a:off x="4991100" y="3373871"/>
                    <a:ext cx="131234" cy="13123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pic>
              <p:nvPicPr>
                <p:cNvPr id="1190" name="Picture 2">
                  <a:extLst>
                    <a:ext uri="{FF2B5EF4-FFF2-40B4-BE49-F238E27FC236}">
                      <a16:creationId xmlns:a16="http://schemas.microsoft.com/office/drawing/2014/main" id="{0DD43F4C-F225-6A44-B7E4-898915E9D70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V="1">
                  <a:off x="5035782" y="4838723"/>
                  <a:ext cx="131234" cy="13123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1195" name="Picture 2">
                <a:extLst>
                  <a:ext uri="{FF2B5EF4-FFF2-40B4-BE49-F238E27FC236}">
                    <a16:creationId xmlns:a16="http://schemas.microsoft.com/office/drawing/2014/main" id="{D305B2FE-616C-B013-94F6-5F07ADE587A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5035412" y="6244425"/>
                <a:ext cx="131234" cy="1312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9A8015FC-FFE0-F0B2-A088-53BC412600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5035412" y="6364170"/>
              <a:ext cx="131234" cy="13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72" name="Google Shape;312;g2f2558950df_0_15">
            <a:extLst>
              <a:ext uri="{FF2B5EF4-FFF2-40B4-BE49-F238E27FC236}">
                <a16:creationId xmlns:a16="http://schemas.microsoft.com/office/drawing/2014/main" id="{9C7D4B9E-A87F-BDA9-5CE4-EF2F1BAB2E7A}"/>
              </a:ext>
            </a:extLst>
          </p:cNvPr>
          <p:cNvSpPr/>
          <p:nvPr/>
        </p:nvSpPr>
        <p:spPr>
          <a:xfrm>
            <a:off x="6371513" y="4032764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8" name="Google Shape;312;g2f2558950df_0_15">
            <a:extLst>
              <a:ext uri="{FF2B5EF4-FFF2-40B4-BE49-F238E27FC236}">
                <a16:creationId xmlns:a16="http://schemas.microsoft.com/office/drawing/2014/main" id="{44B4DFB0-2FE5-3354-D48B-F5D75A0C8352}"/>
              </a:ext>
            </a:extLst>
          </p:cNvPr>
          <p:cNvSpPr/>
          <p:nvPr/>
        </p:nvSpPr>
        <p:spPr>
          <a:xfrm>
            <a:off x="6379807" y="5099058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9" name="Google Shape;312;g2f2558950df_0_15">
            <a:extLst>
              <a:ext uri="{FF2B5EF4-FFF2-40B4-BE49-F238E27FC236}">
                <a16:creationId xmlns:a16="http://schemas.microsoft.com/office/drawing/2014/main" id="{BC44DB30-10F7-AA77-4BD1-08A9AF99CF8B}"/>
              </a:ext>
            </a:extLst>
          </p:cNvPr>
          <p:cNvSpPr/>
          <p:nvPr/>
        </p:nvSpPr>
        <p:spPr>
          <a:xfrm>
            <a:off x="6371513" y="6102915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2" name="Picture 4">
            <a:extLst>
              <a:ext uri="{FF2B5EF4-FFF2-40B4-BE49-F238E27FC236}">
                <a16:creationId xmlns:a16="http://schemas.microsoft.com/office/drawing/2014/main" id="{DF2FEC93-FBCB-4563-06D7-D341AACC7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027684" y="3673330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" name="Picture 4">
            <a:extLst>
              <a:ext uri="{FF2B5EF4-FFF2-40B4-BE49-F238E27FC236}">
                <a16:creationId xmlns:a16="http://schemas.microsoft.com/office/drawing/2014/main" id="{DF2FEC93-FBCB-4563-06D7-D341AACC7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027684" y="4607161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" name="Picture 4">
            <a:extLst>
              <a:ext uri="{FF2B5EF4-FFF2-40B4-BE49-F238E27FC236}">
                <a16:creationId xmlns:a16="http://schemas.microsoft.com/office/drawing/2014/main" id="{DF2FEC93-FBCB-4563-06D7-D341AACC7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027684" y="5469354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" name="Picture 4">
            <a:extLst>
              <a:ext uri="{FF2B5EF4-FFF2-40B4-BE49-F238E27FC236}">
                <a16:creationId xmlns:a16="http://schemas.microsoft.com/office/drawing/2014/main" id="{DF2FEC93-FBCB-4563-06D7-D341AACC7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035782" y="2822268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B4236C1E-F745-E48D-5AA9-E8B8380657A9}"/>
              </a:ext>
            </a:extLst>
          </p:cNvPr>
          <p:cNvSpPr>
            <a:spLocks/>
          </p:cNvSpPr>
          <p:nvPr/>
        </p:nvSpPr>
        <p:spPr>
          <a:xfrm>
            <a:off x="10072507" y="4373641"/>
            <a:ext cx="2314426" cy="839700"/>
          </a:xfrm>
          <a:prstGeom prst="roundRect">
            <a:avLst>
              <a:gd name="adj" fmla="val 15679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수정사항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조건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옵션상품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추가상품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수정사항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 목록에서 재고수량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삭제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2BD01398-D35C-5FA8-DE24-9722D2F522BC}"/>
              </a:ext>
            </a:extLst>
          </p:cNvPr>
          <p:cNvSpPr>
            <a:spLocks/>
          </p:cNvSpPr>
          <p:nvPr/>
        </p:nvSpPr>
        <p:spPr>
          <a:xfrm>
            <a:off x="6311311" y="3791182"/>
            <a:ext cx="1391249" cy="225391"/>
          </a:xfrm>
          <a:prstGeom prst="roundRect">
            <a:avLst>
              <a:gd name="adj" fmla="val 15679"/>
            </a:avLst>
          </a:prstGeom>
          <a:solidFill>
            <a:srgbClr val="FFFFFF"/>
          </a:solidFill>
          <a:ln>
            <a:solidFill>
              <a:srgbClr val="CC0099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2B7F33FE-6F92-68BC-6B8D-AFF73F7762EE}"/>
              </a:ext>
            </a:extLst>
          </p:cNvPr>
          <p:cNvCxnSpPr>
            <a:cxnSpLocks/>
            <a:stCxn id="33" idx="3"/>
            <a:endCxn id="21" idx="1"/>
          </p:cNvCxnSpPr>
          <p:nvPr/>
        </p:nvCxnSpPr>
        <p:spPr>
          <a:xfrm>
            <a:off x="7702560" y="3903878"/>
            <a:ext cx="2369947" cy="88961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4047D353-1489-6689-DF99-B905CD4F2209}"/>
              </a:ext>
            </a:extLst>
          </p:cNvPr>
          <p:cNvSpPr>
            <a:spLocks/>
          </p:cNvSpPr>
          <p:nvPr/>
        </p:nvSpPr>
        <p:spPr>
          <a:xfrm>
            <a:off x="6352752" y="4671249"/>
            <a:ext cx="1391249" cy="225391"/>
          </a:xfrm>
          <a:prstGeom prst="roundRect">
            <a:avLst>
              <a:gd name="adj" fmla="val 15679"/>
            </a:avLst>
          </a:prstGeom>
          <a:solidFill>
            <a:srgbClr val="FFFFFF"/>
          </a:solidFill>
          <a:ln>
            <a:solidFill>
              <a:srgbClr val="CC0099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40" name="꺾인 연결선[E] 39">
            <a:extLst>
              <a:ext uri="{FF2B5EF4-FFF2-40B4-BE49-F238E27FC236}">
                <a16:creationId xmlns:a16="http://schemas.microsoft.com/office/drawing/2014/main" id="{787F7963-435D-096A-FB9B-614846EC448D}"/>
              </a:ext>
            </a:extLst>
          </p:cNvPr>
          <p:cNvCxnSpPr>
            <a:cxnSpLocks/>
            <a:stCxn id="35" idx="3"/>
            <a:endCxn id="21" idx="1"/>
          </p:cNvCxnSpPr>
          <p:nvPr/>
        </p:nvCxnSpPr>
        <p:spPr>
          <a:xfrm>
            <a:off x="7744001" y="4783945"/>
            <a:ext cx="2328506" cy="954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3" name="모서리가 둥근 직사각형 1062">
            <a:extLst>
              <a:ext uri="{FF2B5EF4-FFF2-40B4-BE49-F238E27FC236}">
                <a16:creationId xmlns:a16="http://schemas.microsoft.com/office/drawing/2014/main" id="{733F2ED7-DC3E-8527-E3B8-9A453807C724}"/>
              </a:ext>
            </a:extLst>
          </p:cNvPr>
          <p:cNvSpPr>
            <a:spLocks/>
          </p:cNvSpPr>
          <p:nvPr/>
        </p:nvSpPr>
        <p:spPr>
          <a:xfrm>
            <a:off x="12593558" y="2556941"/>
            <a:ext cx="3802890" cy="801528"/>
          </a:xfrm>
          <a:prstGeom prst="roundRect">
            <a:avLst>
              <a:gd name="adj" fmla="val 15679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옵션 선택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 </a:t>
            </a: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옵션 상품의 경우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장바구니 담기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호출되는 옵션선택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에서 아래 내용을 수정한다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명칭 변경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색상 선택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을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옵션 선택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으로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변경한다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규격선택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table &gt;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재고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column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64" name="꺾인 연결선[E] 1063">
            <a:extLst>
              <a:ext uri="{FF2B5EF4-FFF2-40B4-BE49-F238E27FC236}">
                <a16:creationId xmlns:a16="http://schemas.microsoft.com/office/drawing/2014/main" id="{AA929CE6-3683-821D-7177-B231242FE978}"/>
              </a:ext>
            </a:extLst>
          </p:cNvPr>
          <p:cNvCxnSpPr>
            <a:cxnSpLocks/>
            <a:stCxn id="1072" idx="1"/>
            <a:endCxn id="1063" idx="1"/>
          </p:cNvCxnSpPr>
          <p:nvPr/>
        </p:nvCxnSpPr>
        <p:spPr>
          <a:xfrm rot="10800000" flipH="1">
            <a:off x="6371512" y="2957706"/>
            <a:ext cx="6222045" cy="1174427"/>
          </a:xfrm>
          <a:prstGeom prst="bentConnector3">
            <a:avLst>
              <a:gd name="adj1" fmla="val -3674"/>
            </a:avLst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Google Shape;1934;g2f2558950df_0_84">
            <a:extLst>
              <a:ext uri="{FF2B5EF4-FFF2-40B4-BE49-F238E27FC236}">
                <a16:creationId xmlns:a16="http://schemas.microsoft.com/office/drawing/2014/main" id="{76E3844F-B7D5-3C0E-6993-B7B97D547141}"/>
              </a:ext>
            </a:extLst>
          </p:cNvPr>
          <p:cNvSpPr/>
          <p:nvPr/>
        </p:nvSpPr>
        <p:spPr>
          <a:xfrm>
            <a:off x="14401537" y="3694066"/>
            <a:ext cx="1992000" cy="2574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6" name="Google Shape;1935;g2f2558950df_0_84">
            <a:extLst>
              <a:ext uri="{FF2B5EF4-FFF2-40B4-BE49-F238E27FC236}">
                <a16:creationId xmlns:a16="http://schemas.microsoft.com/office/drawing/2014/main" id="{9B775ED2-D5D3-64C2-A1C8-A70613CB9F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3307870"/>
              </p:ext>
            </p:extLst>
          </p:nvPr>
        </p:nvGraphicFramePr>
        <p:xfrm>
          <a:off x="14467780" y="3746315"/>
          <a:ext cx="1782025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60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판매가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 원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7" name="Google Shape;1938;g2f2558950df_0_84">
            <a:extLst>
              <a:ext uri="{FF2B5EF4-FFF2-40B4-BE49-F238E27FC236}">
                <a16:creationId xmlns:a16="http://schemas.microsoft.com/office/drawing/2014/main" id="{2DE92C0D-59DF-4F70-2D98-D47345C751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4100217"/>
              </p:ext>
            </p:extLst>
          </p:nvPr>
        </p:nvGraphicFramePr>
        <p:xfrm>
          <a:off x="14467780" y="5611353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309,280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8" name="Google Shape;1968;g2f2558950df_0_84">
            <a:extLst>
              <a:ext uri="{FF2B5EF4-FFF2-40B4-BE49-F238E27FC236}">
                <a16:creationId xmlns:a16="http://schemas.microsoft.com/office/drawing/2014/main" id="{E51C3CF2-59D6-F71A-7D85-0797E6B57927}"/>
              </a:ext>
            </a:extLst>
          </p:cNvPr>
          <p:cNvSpPr/>
          <p:nvPr/>
        </p:nvSpPr>
        <p:spPr>
          <a:xfrm>
            <a:off x="16260584" y="3687727"/>
            <a:ext cx="130200" cy="1917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8000" tIns="18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▲</a:t>
            </a: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312;g2f2558950df_0_15">
            <a:extLst>
              <a:ext uri="{FF2B5EF4-FFF2-40B4-BE49-F238E27FC236}">
                <a16:creationId xmlns:a16="http://schemas.microsoft.com/office/drawing/2014/main" id="{B420AED7-E64C-D5F8-06A5-6364F7DFD47F}"/>
              </a:ext>
            </a:extLst>
          </p:cNvPr>
          <p:cNvSpPr/>
          <p:nvPr/>
        </p:nvSpPr>
        <p:spPr>
          <a:xfrm>
            <a:off x="14466887" y="5907737"/>
            <a:ext cx="938361" cy="3078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ko-KR" altLang="en-US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313;g2f2558950df_0_15">
            <a:extLst>
              <a:ext uri="{FF2B5EF4-FFF2-40B4-BE49-F238E27FC236}">
                <a16:creationId xmlns:a16="http://schemas.microsoft.com/office/drawing/2014/main" id="{45C4F8F3-C65A-F704-2263-D7A084D4BFF3}"/>
              </a:ext>
            </a:extLst>
          </p:cNvPr>
          <p:cNvSpPr/>
          <p:nvPr/>
        </p:nvSpPr>
        <p:spPr>
          <a:xfrm>
            <a:off x="15447845" y="5907737"/>
            <a:ext cx="873639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ko-KR" altLang="en-US" sz="7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1" name="Google Shape;1967;g2f2558950df_0_84">
            <a:extLst>
              <a:ext uri="{FF2B5EF4-FFF2-40B4-BE49-F238E27FC236}">
                <a16:creationId xmlns:a16="http://schemas.microsoft.com/office/drawing/2014/main" id="{32F68C5B-6FDD-7A7B-A21A-1211138849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6254361"/>
              </p:ext>
            </p:extLst>
          </p:nvPr>
        </p:nvGraphicFramePr>
        <p:xfrm>
          <a:off x="14466887" y="4439545"/>
          <a:ext cx="1782025" cy="114585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52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1587">
                  <a:extLst>
                    <a:ext uri="{9D8B030D-6E8A-4147-A177-3AD203B41FA5}">
                      <a16:colId xmlns:a16="http://schemas.microsoft.com/office/drawing/2014/main" val="38581436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35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36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단가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수량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245mm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1,000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250mm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1,000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255mm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1,000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260mm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1,000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265mm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1,000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270mm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1,000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42" name="Google Shape;1935;g2f2558950df_0_84">
            <a:extLst>
              <a:ext uri="{FF2B5EF4-FFF2-40B4-BE49-F238E27FC236}">
                <a16:creationId xmlns:a16="http://schemas.microsoft.com/office/drawing/2014/main" id="{225ADD2E-7791-A327-255B-82C353BD93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4220656"/>
              </p:ext>
            </p:extLst>
          </p:nvPr>
        </p:nvGraphicFramePr>
        <p:xfrm>
          <a:off x="14466887" y="4267551"/>
          <a:ext cx="1782026" cy="1686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62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색상</a:t>
                      </a: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  <a:endParaRPr sz="6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 </a:t>
                      </a: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▼ 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3" name="Google Shape;1969;g2f2558950df_0_84">
            <a:extLst>
              <a:ext uri="{FF2B5EF4-FFF2-40B4-BE49-F238E27FC236}">
                <a16:creationId xmlns:a16="http://schemas.microsoft.com/office/drawing/2014/main" id="{E6EA4C04-6ADF-7106-B8EE-82B5503074C5}"/>
              </a:ext>
            </a:extLst>
          </p:cNvPr>
          <p:cNvSpPr/>
          <p:nvPr/>
        </p:nvSpPr>
        <p:spPr>
          <a:xfrm>
            <a:off x="15901540" y="4622823"/>
            <a:ext cx="305090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970;g2f2558950df_0_84">
            <a:extLst>
              <a:ext uri="{FF2B5EF4-FFF2-40B4-BE49-F238E27FC236}">
                <a16:creationId xmlns:a16="http://schemas.microsoft.com/office/drawing/2014/main" id="{A286B1B4-D7FD-948F-82A9-A83C95460786}"/>
              </a:ext>
            </a:extLst>
          </p:cNvPr>
          <p:cNvSpPr/>
          <p:nvPr/>
        </p:nvSpPr>
        <p:spPr>
          <a:xfrm>
            <a:off x="15901539" y="4786188"/>
            <a:ext cx="305090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971;g2f2558950df_0_84">
            <a:extLst>
              <a:ext uri="{FF2B5EF4-FFF2-40B4-BE49-F238E27FC236}">
                <a16:creationId xmlns:a16="http://schemas.microsoft.com/office/drawing/2014/main" id="{0674FE66-5D86-23AC-43A1-4A9846C20C7C}"/>
              </a:ext>
            </a:extLst>
          </p:cNvPr>
          <p:cNvSpPr/>
          <p:nvPr/>
        </p:nvSpPr>
        <p:spPr>
          <a:xfrm>
            <a:off x="15902152" y="4947235"/>
            <a:ext cx="305090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972;g2f2558950df_0_84">
            <a:extLst>
              <a:ext uri="{FF2B5EF4-FFF2-40B4-BE49-F238E27FC236}">
                <a16:creationId xmlns:a16="http://schemas.microsoft.com/office/drawing/2014/main" id="{820574DF-A26F-F59E-C184-DBC24C0EA4B2}"/>
              </a:ext>
            </a:extLst>
          </p:cNvPr>
          <p:cNvSpPr/>
          <p:nvPr/>
        </p:nvSpPr>
        <p:spPr>
          <a:xfrm>
            <a:off x="15901539" y="5112875"/>
            <a:ext cx="305090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973;g2f2558950df_0_84">
            <a:extLst>
              <a:ext uri="{FF2B5EF4-FFF2-40B4-BE49-F238E27FC236}">
                <a16:creationId xmlns:a16="http://schemas.microsoft.com/office/drawing/2014/main" id="{F85EEB27-FBD8-83D1-2F88-BA85A620024E}"/>
              </a:ext>
            </a:extLst>
          </p:cNvPr>
          <p:cNvSpPr/>
          <p:nvPr/>
        </p:nvSpPr>
        <p:spPr>
          <a:xfrm>
            <a:off x="15901539" y="5276240"/>
            <a:ext cx="305090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974;g2f2558950df_0_84">
            <a:extLst>
              <a:ext uri="{FF2B5EF4-FFF2-40B4-BE49-F238E27FC236}">
                <a16:creationId xmlns:a16="http://schemas.microsoft.com/office/drawing/2014/main" id="{9B843AE3-6C0A-59D8-593D-D22659413D33}"/>
              </a:ext>
            </a:extLst>
          </p:cNvPr>
          <p:cNvSpPr/>
          <p:nvPr/>
        </p:nvSpPr>
        <p:spPr>
          <a:xfrm>
            <a:off x="15902152" y="5434595"/>
            <a:ext cx="305090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49" name="Google Shape;1935;g2f2558950df_0_84">
            <a:extLst>
              <a:ext uri="{FF2B5EF4-FFF2-40B4-BE49-F238E27FC236}">
                <a16:creationId xmlns:a16="http://schemas.microsoft.com/office/drawing/2014/main" id="{669FE5E0-028F-CA30-78EE-1D828FD648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8614149"/>
              </p:ext>
            </p:extLst>
          </p:nvPr>
        </p:nvGraphicFramePr>
        <p:xfrm>
          <a:off x="14465056" y="4016193"/>
          <a:ext cx="1782025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60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옵션</a:t>
                      </a: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옵션을 선택해주세요 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56" name="꺾인 연결선[E] 155">
            <a:extLst>
              <a:ext uri="{FF2B5EF4-FFF2-40B4-BE49-F238E27FC236}">
                <a16:creationId xmlns:a16="http://schemas.microsoft.com/office/drawing/2014/main" id="{530CDD41-C014-9142-238F-5377BDBAE70C}"/>
              </a:ext>
            </a:extLst>
          </p:cNvPr>
          <p:cNvCxnSpPr>
            <a:cxnSpLocks/>
            <a:stCxn id="1063" idx="2"/>
            <a:endCxn id="136" idx="0"/>
          </p:cNvCxnSpPr>
          <p:nvPr/>
        </p:nvCxnSpPr>
        <p:spPr>
          <a:xfrm rot="16200000" flipH="1">
            <a:off x="14732974" y="3120497"/>
            <a:ext cx="387846" cy="86378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926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4CB13F-A5D8-3C9B-726D-BE76DF505C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97B105E8-0D17-5D14-F15A-928928F0E74A}"/>
              </a:ext>
            </a:extLst>
          </p:cNvPr>
          <p:cNvSpPr txBox="1"/>
          <p:nvPr/>
        </p:nvSpPr>
        <p:spPr>
          <a:xfrm>
            <a:off x="3830902" y="1311101"/>
            <a:ext cx="2999393" cy="18466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600" i="0" u="none" strike="noStrike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지정자재우선  ㅣ  누적판매순  ㅣ  낮은가격순  ㅣ  높은 가격순  </a:t>
            </a:r>
            <a:r>
              <a:rPr lang="ko-KR" altLang="en-US" sz="600" i="0" u="none" strike="noStrike" dirty="0" err="1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ㅣ</a:t>
            </a:r>
            <a:r>
              <a:rPr lang="ko-KR" altLang="en-US" sz="600" i="0" u="none" strike="noStrike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 최신등록순</a:t>
            </a:r>
            <a:endParaRPr lang="ko-KR" altLang="en-US" sz="600" dirty="0"/>
          </a:p>
        </p:txBody>
      </p:sp>
      <p:graphicFrame>
        <p:nvGraphicFramePr>
          <p:cNvPr id="1332" name="표 1331">
            <a:extLst>
              <a:ext uri="{FF2B5EF4-FFF2-40B4-BE49-F238E27FC236}">
                <a16:creationId xmlns:a16="http://schemas.microsoft.com/office/drawing/2014/main" id="{EB1B9758-1914-75F7-5730-B17B7AD17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054290"/>
              </p:ext>
            </p:extLst>
          </p:nvPr>
        </p:nvGraphicFramePr>
        <p:xfrm>
          <a:off x="80829" y="5856822"/>
          <a:ext cx="1148073" cy="6318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8073">
                  <a:extLst>
                    <a:ext uri="{9D8B030D-6E8A-4147-A177-3AD203B41FA5}">
                      <a16:colId xmlns:a16="http://schemas.microsoft.com/office/drawing/2014/main" val="2859381039"/>
                    </a:ext>
                  </a:extLst>
                </a:gridCol>
              </a:tblGrid>
              <a:tr h="223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결과내 검색</a:t>
                      </a: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6011"/>
                  </a:ext>
                </a:extLst>
              </a:tr>
              <a:tr h="20428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3902042"/>
                  </a:ext>
                </a:extLst>
              </a:tr>
              <a:tr h="20428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1814261"/>
                  </a:ext>
                </a:extLst>
              </a:tr>
            </a:tbl>
          </a:graphicData>
        </a:graphic>
      </p:graphicFrame>
      <p:graphicFrame>
        <p:nvGraphicFramePr>
          <p:cNvPr id="1327" name="표 1326">
            <a:extLst>
              <a:ext uri="{FF2B5EF4-FFF2-40B4-BE49-F238E27FC236}">
                <a16:creationId xmlns:a16="http://schemas.microsoft.com/office/drawing/2014/main" id="{E71AA781-B853-DFFF-9B03-5DDAF82272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075460"/>
              </p:ext>
            </p:extLst>
          </p:nvPr>
        </p:nvGraphicFramePr>
        <p:xfrm>
          <a:off x="85809" y="5170000"/>
          <a:ext cx="1148073" cy="6318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8073">
                  <a:extLst>
                    <a:ext uri="{9D8B030D-6E8A-4147-A177-3AD203B41FA5}">
                      <a16:colId xmlns:a16="http://schemas.microsoft.com/office/drawing/2014/main" val="2859381039"/>
                    </a:ext>
                  </a:extLst>
                </a:gridCol>
              </a:tblGrid>
              <a:tr h="223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금액범위</a:t>
                      </a: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6011"/>
                  </a:ext>
                </a:extLst>
              </a:tr>
              <a:tr h="20428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3902042"/>
                  </a:ext>
                </a:extLst>
              </a:tr>
              <a:tr h="204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1814261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CD32BF98-7A62-5AD8-E0CB-9A960946F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F29EEC-2E15-462C-276A-C0D3E0777D57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카테고리별 상품목록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18A5EE-6C2E-80AA-6D8A-1523F45EA503}"/>
              </a:ext>
            </a:extLst>
          </p:cNvPr>
          <p:cNvSpPr txBox="1"/>
          <p:nvPr/>
        </p:nvSpPr>
        <p:spPr>
          <a:xfrm>
            <a:off x="3952874" y="203122"/>
            <a:ext cx="29749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비품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비품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소모품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전자제품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A257FA4-2D4B-6C56-2CE5-BAF29D05AD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986322"/>
              </p:ext>
            </p:extLst>
          </p:nvPr>
        </p:nvGraphicFramePr>
        <p:xfrm>
          <a:off x="7858125" y="426720"/>
          <a:ext cx="2047875" cy="66239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2007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20074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카테고리별 상품목록 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20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카테고리로 접근하는 경우 전체 카테고리 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20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타이틀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메뉴 경로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3504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금액범위 설정하여 검색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Drag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하여 금액 설정 가능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직접 입력하여 설정 가능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3504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검색결과 내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재검색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결과내검색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검색어를 추가로 입력하여 검색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검색어제외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입력한 검색어를 제외하고 검색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20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타이틀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메뉴 경로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438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선택한 검색필터 조건 및 초기화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검색어 및 선택한 검색조건 칩형태로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칩 삭제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검색조건 삭제 후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재검색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필터초기화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선택한 검색조건 삭제 후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재검색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200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상품검색결과 건 수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8322615"/>
                  </a:ext>
                </a:extLst>
              </a:tr>
              <a:tr h="7008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목록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소팅기능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지정자재우선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누적판매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맞은가격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높은가격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최신등록순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으로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지정자재우선 정렬 기준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상품구분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지정을 우선 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누적판매 내림차순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디폴트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지정자재우선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28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목록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표시갯수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소팅기능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 보기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 보기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 보기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3504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상품이미지</a:t>
                      </a:r>
                      <a:r>
                        <a:rPr lang="en-US" altLang="ko-KR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b="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뱃지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영역</a:t>
                      </a: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이미지</a:t>
                      </a:r>
                      <a:r>
                        <a:rPr lang="en-US" altLang="ko-KR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상품정보에 등록한 </a:t>
                      </a:r>
                      <a:r>
                        <a:rPr lang="ko-KR" altLang="en-US" sz="600" b="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대표이미지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</a:t>
                      </a: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뱃지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최대 </a:t>
                      </a:r>
                      <a:r>
                        <a:rPr lang="en-US" altLang="ko-KR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 </a:t>
                      </a:r>
                      <a:r>
                        <a:rPr lang="en-US" altLang="ko-KR" sz="600" b="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메인화면</a:t>
                      </a:r>
                      <a:r>
                        <a:rPr lang="ko-KR" altLang="en-US" sz="600" b="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뱃지정의서</a:t>
                      </a:r>
                      <a:r>
                        <a:rPr lang="ko-KR" altLang="en-US" sz="600" b="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참조</a:t>
                      </a:r>
                      <a:r>
                        <a:rPr lang="en-US" altLang="ko-KR" sz="600" b="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7884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상품정보 영역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말줄임된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경우 마우스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오버시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전체 내용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툴팁으로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</a:t>
                      </a:r>
                      <a:endParaRPr lang="en-US" altLang="ko-KR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 </a:t>
                      </a:r>
                      <a:r>
                        <a:rPr lang="en-US" altLang="ko-KR" sz="600" b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한 줄에 표시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 상품상세로 이동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  </a:t>
                      </a:r>
                      <a:r>
                        <a:rPr lang="en-US" altLang="ko-KR" sz="600" b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두 줄까지 규격정보 표시</a:t>
                      </a:r>
                      <a:endParaRPr lang="en-US" altLang="ko-KR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제조사 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한 줄에 표시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상품의 공급사노출이 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‘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＇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 경우만 표시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표준납기일</a:t>
                      </a:r>
                      <a:r>
                        <a:rPr lang="en-US" altLang="ko-KR" sz="600" b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b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최소구매수량 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한 줄에 표시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 상품은 최소구매수량 표시하지 않음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한 줄에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6132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선택 영역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해당 상품을 판매하는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모두 표시</a:t>
                      </a:r>
                      <a:endParaRPr lang="en-US" altLang="ko-KR" sz="600" b="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공급사가 많은 경우 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해당상품 영역이 상하로 확장되고 공급사는 모두 보이고 선택 할 수 있어야 한다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자동물량배분상품은 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‘</a:t>
                      </a:r>
                      <a:r>
                        <a:rPr lang="ko-KR" altLang="en-US" sz="600" b="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오케이플라자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만 노출</a:t>
                      </a:r>
                      <a:endParaRPr lang="en-US" altLang="ko-KR" sz="600" b="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10512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주문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공급가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제고수량 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페이지에 등록된 정보로 확인만 가능하도록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구매수량  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구매할 수량 입력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장바구니담기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컨펌팝업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 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(9p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참조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관심상품등록 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컨펌팝업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 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(9p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참조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endParaRPr lang="en-US" altLang="ko-KR" sz="600" b="1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상품이 옵션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추가 상품일 경우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 담기 </a:t>
                      </a:r>
                      <a:r>
                        <a:rPr lang="ko-KR" altLang="en-US" sz="600" b="1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endParaRPr lang="en-US" altLang="ko-KR" sz="600" b="1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옵션상품 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 팝업 호출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(9p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참조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추가상품 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 팝업 호출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(9p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참조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</a:tbl>
          </a:graphicData>
        </a:graphic>
      </p:graphicFrame>
      <p:graphicFrame>
        <p:nvGraphicFramePr>
          <p:cNvPr id="1102" name="표 1101">
            <a:extLst>
              <a:ext uri="{FF2B5EF4-FFF2-40B4-BE49-F238E27FC236}">
                <a16:creationId xmlns:a16="http://schemas.microsoft.com/office/drawing/2014/main" id="{2E012302-D04A-4FB1-77EC-BB9F94815E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351456"/>
              </p:ext>
            </p:extLst>
          </p:nvPr>
        </p:nvGraphicFramePr>
        <p:xfrm>
          <a:off x="1411067" y="1529783"/>
          <a:ext cx="6256659" cy="49014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0208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2362791">
                  <a:extLst>
                    <a:ext uri="{9D8B030D-6E8A-4147-A177-3AD203B41FA5}">
                      <a16:colId xmlns:a16="http://schemas.microsoft.com/office/drawing/2014/main" val="926543327"/>
                    </a:ext>
                  </a:extLst>
                </a:gridCol>
                <a:gridCol w="1381060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1342600">
                  <a:extLst>
                    <a:ext uri="{9D8B030D-6E8A-4147-A177-3AD203B41FA5}">
                      <a16:colId xmlns:a16="http://schemas.microsoft.com/office/drawing/2014/main" val="3891365827"/>
                    </a:ext>
                  </a:extLst>
                </a:gridCol>
              </a:tblGrid>
              <a:tr h="794317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휴대용 </a:t>
                      </a:r>
                      <a:r>
                        <a:rPr lang="en-US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altLang="en-US" sz="700" b="1" u="sng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단접이식</a:t>
                      </a: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블루투스 키보드 세 </a:t>
                      </a:r>
                      <a:r>
                        <a:rPr lang="mn-Mong-CN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mn-Mong-CN" altLang="ko-KR" sz="700" b="1" i="0" u="sng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피스넷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3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단접이식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블루투스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89*146*16(</a:t>
                      </a:r>
                      <a:r>
                        <a:rPr lang="en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mm)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공급가     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68243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고속 충전 보조배터리 </a:t>
                      </a:r>
                      <a:r>
                        <a:rPr lang="en-US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(20000</a:t>
                      </a:r>
                      <a:r>
                        <a:rPr lang="en" altLang="ko-KR" sz="700" b="1" u="sng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mAh</a:t>
                      </a:r>
                      <a:r>
                        <a:rPr lang="en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lang="en" altLang="ko-KR" sz="700" b="1" i="0" u="sng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스카이필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PD20 LCD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디스플레이 고속 충전 보조배터리    </a:t>
                      </a:r>
                      <a:endParaRPr lang="en-US" altLang="ko-KR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20000</a:t>
                      </a:r>
                      <a:r>
                        <a:rPr lang="en" altLang="ko-KR" sz="6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mAh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22.5W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" altLang="ko-KR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en-US" altLang="ko-KR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공급가     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  <a:tr h="745803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700" b="1" u="sng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스마트리모컨허브</a:t>
                      </a:r>
                      <a:endParaRPr lang="ko-KR" altLang="en-US" sz="700" b="1" u="sng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GKW-IR021, IoT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리모컨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IR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방식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무선랜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스마트폰연결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작동거리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:8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lang="en" altLang="ko-KR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공급가      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재고수량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구매수량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8159350"/>
                  </a:ext>
                </a:extLst>
              </a:tr>
              <a:tr h="799446"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라이프타임 </a:t>
                      </a:r>
                      <a:r>
                        <a:rPr lang="ko-KR" altLang="en-US" sz="700" b="1" u="sng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버티컬</a:t>
                      </a: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조립식 창고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재질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고밀도폴리에틸렌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),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크기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L70 * W136 * H172cm)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lang="en" altLang="ko-KR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공급가      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재고수량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구매수량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6615988"/>
                  </a:ext>
                </a:extLst>
              </a:tr>
              <a:tr h="80868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altLang="ko-KR" sz="800" b="1" u="sng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3M </a:t>
                      </a:r>
                      <a:r>
                        <a:rPr lang="ko-KR" altLang="en-US" sz="800" b="1" u="sng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귀마개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kumimoji="0" lang="en-US" altLang="ko-KR" sz="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이어플러스그 주황색 </a:t>
                      </a: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쌍 리필 </a:t>
                      </a: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KE1100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endParaRPr lang="en-US" altLang="ko-KR" sz="600" b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 </a:t>
                      </a:r>
                      <a:r>
                        <a:rPr lang="en-US" altLang="ko-KR" sz="6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 </a:t>
                      </a:r>
                      <a:r>
                        <a:rPr lang="ko-KR" altLang="en-US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b="1" baseline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0" baseline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2119921</a:t>
                      </a:r>
                      <a:endParaRPr lang="ko-KR" altLang="en-US" sz="600" b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공급가      </a:t>
                      </a:r>
                      <a:endParaRPr kumimoji="0" lang="en-US" altLang="ko-KR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재고수량</a:t>
                      </a:r>
                      <a:endParaRPr kumimoji="0" lang="en-US" altLang="ko-KR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구매수량</a:t>
                      </a:r>
                      <a:endParaRPr kumimoji="0" lang="en-US" altLang="ko-KR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2696998"/>
                  </a:ext>
                </a:extLst>
              </a:tr>
            </a:tbl>
          </a:graphicData>
        </a:graphic>
      </p:graphicFrame>
      <p:sp>
        <p:nvSpPr>
          <p:cNvPr id="1124" name="Google Shape;312;g2f2558950df_0_15">
            <a:extLst>
              <a:ext uri="{FF2B5EF4-FFF2-40B4-BE49-F238E27FC236}">
                <a16:creationId xmlns:a16="http://schemas.microsoft.com/office/drawing/2014/main" id="{A104DBCA-6567-14C9-4490-C0FC75C6B948}"/>
              </a:ext>
            </a:extLst>
          </p:cNvPr>
          <p:cNvSpPr/>
          <p:nvPr/>
        </p:nvSpPr>
        <p:spPr>
          <a:xfrm>
            <a:off x="6379807" y="2182571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5" name="Google Shape;313;g2f2558950df_0_15">
            <a:extLst>
              <a:ext uri="{FF2B5EF4-FFF2-40B4-BE49-F238E27FC236}">
                <a16:creationId xmlns:a16="http://schemas.microsoft.com/office/drawing/2014/main" id="{4A7D9744-1E08-9ACF-7A82-951FA46C420D}"/>
              </a:ext>
            </a:extLst>
          </p:cNvPr>
          <p:cNvSpPr/>
          <p:nvPr/>
        </p:nvSpPr>
        <p:spPr>
          <a:xfrm>
            <a:off x="7034716" y="2182571"/>
            <a:ext cx="590400" cy="198735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en-US" altLang="ko-KR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6" name="Google Shape;1747;g2fb18904de5_2_107">
            <a:extLst>
              <a:ext uri="{FF2B5EF4-FFF2-40B4-BE49-F238E27FC236}">
                <a16:creationId xmlns:a16="http://schemas.microsoft.com/office/drawing/2014/main" id="{64D25137-6E79-0E84-9BB7-79D2AFCC87DC}"/>
              </a:ext>
            </a:extLst>
          </p:cNvPr>
          <p:cNvSpPr/>
          <p:nvPr/>
        </p:nvSpPr>
        <p:spPr>
          <a:xfrm>
            <a:off x="6864920" y="1984725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7" name="Google Shape;1747;g2fb18904de5_2_107">
            <a:extLst>
              <a:ext uri="{FF2B5EF4-FFF2-40B4-BE49-F238E27FC236}">
                <a16:creationId xmlns:a16="http://schemas.microsoft.com/office/drawing/2014/main" id="{3DBF1A52-8794-8447-5C0C-B5125BC32391}"/>
              </a:ext>
            </a:extLst>
          </p:cNvPr>
          <p:cNvSpPr/>
          <p:nvPr/>
        </p:nvSpPr>
        <p:spPr>
          <a:xfrm>
            <a:off x="6860158" y="1808557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2,300 </a:t>
            </a: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8" name="Google Shape;1747;g2fb18904de5_2_107">
            <a:extLst>
              <a:ext uri="{FF2B5EF4-FFF2-40B4-BE49-F238E27FC236}">
                <a16:creationId xmlns:a16="http://schemas.microsoft.com/office/drawing/2014/main" id="{946453D6-AD32-0B09-823C-9525D2C57788}"/>
              </a:ext>
            </a:extLst>
          </p:cNvPr>
          <p:cNvSpPr/>
          <p:nvPr/>
        </p:nvSpPr>
        <p:spPr>
          <a:xfrm>
            <a:off x="6864920" y="1628051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40,660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1" name="Google Shape;312;g2f2558950df_0_15">
            <a:extLst>
              <a:ext uri="{FF2B5EF4-FFF2-40B4-BE49-F238E27FC236}">
                <a16:creationId xmlns:a16="http://schemas.microsoft.com/office/drawing/2014/main" id="{22B979DC-24E7-4422-1029-3658078C4A12}"/>
              </a:ext>
            </a:extLst>
          </p:cNvPr>
          <p:cNvSpPr/>
          <p:nvPr/>
        </p:nvSpPr>
        <p:spPr>
          <a:xfrm>
            <a:off x="6379807" y="3171952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6" name="Google Shape;313;g2f2558950df_0_15">
            <a:extLst>
              <a:ext uri="{FF2B5EF4-FFF2-40B4-BE49-F238E27FC236}">
                <a16:creationId xmlns:a16="http://schemas.microsoft.com/office/drawing/2014/main" id="{C8100390-B9D3-E500-288E-4393A76F2277}"/>
              </a:ext>
            </a:extLst>
          </p:cNvPr>
          <p:cNvSpPr/>
          <p:nvPr/>
        </p:nvSpPr>
        <p:spPr>
          <a:xfrm>
            <a:off x="7034716" y="3171952"/>
            <a:ext cx="590400" cy="198735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en-US" altLang="ko-KR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7" name="Google Shape;1747;g2fb18904de5_2_107">
            <a:extLst>
              <a:ext uri="{FF2B5EF4-FFF2-40B4-BE49-F238E27FC236}">
                <a16:creationId xmlns:a16="http://schemas.microsoft.com/office/drawing/2014/main" id="{89503016-8243-4D1A-8035-BBBBDED4A894}"/>
              </a:ext>
            </a:extLst>
          </p:cNvPr>
          <p:cNvSpPr/>
          <p:nvPr/>
        </p:nvSpPr>
        <p:spPr>
          <a:xfrm>
            <a:off x="6864920" y="2948290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8" name="Google Shape;1747;g2fb18904de5_2_107">
            <a:extLst>
              <a:ext uri="{FF2B5EF4-FFF2-40B4-BE49-F238E27FC236}">
                <a16:creationId xmlns:a16="http://schemas.microsoft.com/office/drawing/2014/main" id="{A0743332-F177-E12D-0F8C-C9A76DDCD3E2}"/>
              </a:ext>
            </a:extLst>
          </p:cNvPr>
          <p:cNvSpPr/>
          <p:nvPr/>
        </p:nvSpPr>
        <p:spPr>
          <a:xfrm>
            <a:off x="6860158" y="2772122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2,300 </a:t>
            </a: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9" name="Google Shape;1747;g2fb18904de5_2_107">
            <a:extLst>
              <a:ext uri="{FF2B5EF4-FFF2-40B4-BE49-F238E27FC236}">
                <a16:creationId xmlns:a16="http://schemas.microsoft.com/office/drawing/2014/main" id="{E82832D0-659F-C02D-5271-6675A98304E3}"/>
              </a:ext>
            </a:extLst>
          </p:cNvPr>
          <p:cNvSpPr/>
          <p:nvPr/>
        </p:nvSpPr>
        <p:spPr>
          <a:xfrm>
            <a:off x="6864920" y="2591616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24,360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0" name="Google Shape;312;g2f2558950df_0_15">
            <a:extLst>
              <a:ext uri="{FF2B5EF4-FFF2-40B4-BE49-F238E27FC236}">
                <a16:creationId xmlns:a16="http://schemas.microsoft.com/office/drawing/2014/main" id="{63DA2D82-A65B-CCF2-A21F-9D09B441D19E}"/>
              </a:ext>
            </a:extLst>
          </p:cNvPr>
          <p:cNvSpPr/>
          <p:nvPr/>
        </p:nvSpPr>
        <p:spPr>
          <a:xfrm>
            <a:off x="6375045" y="4218281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2335E"/>
          </a:solidFill>
          <a:ln w="9525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옵션선택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1" name="Google Shape;313;g2f2558950df_0_15">
            <a:extLst>
              <a:ext uri="{FF2B5EF4-FFF2-40B4-BE49-F238E27FC236}">
                <a16:creationId xmlns:a16="http://schemas.microsoft.com/office/drawing/2014/main" id="{B15A7107-6898-9D7C-B672-C6C2F254D063}"/>
              </a:ext>
            </a:extLst>
          </p:cNvPr>
          <p:cNvSpPr/>
          <p:nvPr/>
        </p:nvSpPr>
        <p:spPr>
          <a:xfrm>
            <a:off x="7029954" y="4218281"/>
            <a:ext cx="590400" cy="198735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en-US" altLang="ko-KR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2" name="Google Shape;1747;g2fb18904de5_2_107">
            <a:extLst>
              <a:ext uri="{FF2B5EF4-FFF2-40B4-BE49-F238E27FC236}">
                <a16:creationId xmlns:a16="http://schemas.microsoft.com/office/drawing/2014/main" id="{EE46A32F-AF39-C61F-CC6F-F5127F02BD41}"/>
              </a:ext>
            </a:extLst>
          </p:cNvPr>
          <p:cNvSpPr/>
          <p:nvPr/>
        </p:nvSpPr>
        <p:spPr>
          <a:xfrm>
            <a:off x="6860158" y="3961611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3" name="Google Shape;1747;g2fb18904de5_2_107">
            <a:extLst>
              <a:ext uri="{FF2B5EF4-FFF2-40B4-BE49-F238E27FC236}">
                <a16:creationId xmlns:a16="http://schemas.microsoft.com/office/drawing/2014/main" id="{F8F68B66-6A00-7231-4BF2-3181B7B4796C}"/>
              </a:ext>
            </a:extLst>
          </p:cNvPr>
          <p:cNvSpPr/>
          <p:nvPr/>
        </p:nvSpPr>
        <p:spPr>
          <a:xfrm>
            <a:off x="6855396" y="3785443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9,979 </a:t>
            </a: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4" name="Google Shape;1747;g2fb18904de5_2_107">
            <a:extLst>
              <a:ext uri="{FF2B5EF4-FFF2-40B4-BE49-F238E27FC236}">
                <a16:creationId xmlns:a16="http://schemas.microsoft.com/office/drawing/2014/main" id="{21472C6F-9257-F04C-E416-339ED0589E3B}"/>
              </a:ext>
            </a:extLst>
          </p:cNvPr>
          <p:cNvSpPr/>
          <p:nvPr/>
        </p:nvSpPr>
        <p:spPr>
          <a:xfrm>
            <a:off x="6860158" y="3604937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4,737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5" name="Google Shape;312;g2f2558950df_0_15">
            <a:extLst>
              <a:ext uri="{FF2B5EF4-FFF2-40B4-BE49-F238E27FC236}">
                <a16:creationId xmlns:a16="http://schemas.microsoft.com/office/drawing/2014/main" id="{605FF0AA-E3D5-D4FE-23C1-462CBB903077}"/>
              </a:ext>
            </a:extLst>
          </p:cNvPr>
          <p:cNvSpPr/>
          <p:nvPr/>
        </p:nvSpPr>
        <p:spPr>
          <a:xfrm>
            <a:off x="6375045" y="5146766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2335E"/>
          </a:solidFill>
          <a:ln w="9525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추가상품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6" name="Google Shape;313;g2f2558950df_0_15">
            <a:extLst>
              <a:ext uri="{FF2B5EF4-FFF2-40B4-BE49-F238E27FC236}">
                <a16:creationId xmlns:a16="http://schemas.microsoft.com/office/drawing/2014/main" id="{E790D2C3-D7C8-BF8D-9550-11C2D2C73AD2}"/>
              </a:ext>
            </a:extLst>
          </p:cNvPr>
          <p:cNvSpPr/>
          <p:nvPr/>
        </p:nvSpPr>
        <p:spPr>
          <a:xfrm>
            <a:off x="7029954" y="5146766"/>
            <a:ext cx="590400" cy="198735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en-US" altLang="ko-KR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7" name="Google Shape;1747;g2fb18904de5_2_107">
            <a:extLst>
              <a:ext uri="{FF2B5EF4-FFF2-40B4-BE49-F238E27FC236}">
                <a16:creationId xmlns:a16="http://schemas.microsoft.com/office/drawing/2014/main" id="{8EE82B9B-5D4F-5851-3B02-EE844F31B7F2}"/>
              </a:ext>
            </a:extLst>
          </p:cNvPr>
          <p:cNvSpPr/>
          <p:nvPr/>
        </p:nvSpPr>
        <p:spPr>
          <a:xfrm>
            <a:off x="6860158" y="4948920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8" name="Google Shape;1747;g2fb18904de5_2_107">
            <a:extLst>
              <a:ext uri="{FF2B5EF4-FFF2-40B4-BE49-F238E27FC236}">
                <a16:creationId xmlns:a16="http://schemas.microsoft.com/office/drawing/2014/main" id="{A76257EF-C5D7-EEA7-F426-5DE80A350BA2}"/>
              </a:ext>
            </a:extLst>
          </p:cNvPr>
          <p:cNvSpPr/>
          <p:nvPr/>
        </p:nvSpPr>
        <p:spPr>
          <a:xfrm>
            <a:off x="6855396" y="4772752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9,979 </a:t>
            </a: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9" name="Google Shape;1747;g2fb18904de5_2_107">
            <a:extLst>
              <a:ext uri="{FF2B5EF4-FFF2-40B4-BE49-F238E27FC236}">
                <a16:creationId xmlns:a16="http://schemas.microsoft.com/office/drawing/2014/main" id="{FF7661DE-A75A-B7FE-A299-F75B7732F056}"/>
              </a:ext>
            </a:extLst>
          </p:cNvPr>
          <p:cNvSpPr/>
          <p:nvPr/>
        </p:nvSpPr>
        <p:spPr>
          <a:xfrm>
            <a:off x="6860158" y="4592246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4,737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03" name="Google Shape;1771;g2fb18904de5_2_107">
            <a:extLst>
              <a:ext uri="{FF2B5EF4-FFF2-40B4-BE49-F238E27FC236}">
                <a16:creationId xmlns:a16="http://schemas.microsoft.com/office/drawing/2014/main" id="{1C98DD44-BA03-6ECC-DB2F-DDD6669176F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4146" y="4709277"/>
            <a:ext cx="609599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4" name="Google Shape;1751;g2fb18904de5_2_107">
            <a:extLst>
              <a:ext uri="{FF2B5EF4-FFF2-40B4-BE49-F238E27FC236}">
                <a16:creationId xmlns:a16="http://schemas.microsoft.com/office/drawing/2014/main" id="{0B1041C8-2E38-8185-6432-C16C3F19EB2B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9631" y="3703908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5" name="Google Shape;1732;g2fb18904de5_2_107">
            <a:extLst>
              <a:ext uri="{FF2B5EF4-FFF2-40B4-BE49-F238E27FC236}">
                <a16:creationId xmlns:a16="http://schemas.microsoft.com/office/drawing/2014/main" id="{2ADDC27C-D68B-3650-13E2-28946C017F07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18010" y="2677089"/>
            <a:ext cx="539713" cy="765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6" name="Google Shape;1723;g2fb18904de5_2_107">
            <a:extLst>
              <a:ext uri="{FF2B5EF4-FFF2-40B4-BE49-F238E27FC236}">
                <a16:creationId xmlns:a16="http://schemas.microsoft.com/office/drawing/2014/main" id="{5D8E580A-352D-03A8-26DA-8F81A9D36648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74831" y="1730261"/>
            <a:ext cx="609599" cy="72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28" name="그룹 1327">
            <a:extLst>
              <a:ext uri="{FF2B5EF4-FFF2-40B4-BE49-F238E27FC236}">
                <a16:creationId xmlns:a16="http://schemas.microsoft.com/office/drawing/2014/main" id="{4ADDE67E-F1C1-E2DD-8765-0A1BF7343382}"/>
              </a:ext>
            </a:extLst>
          </p:cNvPr>
          <p:cNvGrpSpPr/>
          <p:nvPr/>
        </p:nvGrpSpPr>
        <p:grpSpPr>
          <a:xfrm>
            <a:off x="182709" y="5478179"/>
            <a:ext cx="954271" cy="62700"/>
            <a:chOff x="116046" y="6178494"/>
            <a:chExt cx="954271" cy="62700"/>
          </a:xfrm>
        </p:grpSpPr>
        <p:cxnSp>
          <p:nvCxnSpPr>
            <p:cNvPr id="1104" name="Google Shape;1541;g27fc35ecc8f_0_48">
              <a:extLst>
                <a:ext uri="{FF2B5EF4-FFF2-40B4-BE49-F238E27FC236}">
                  <a16:creationId xmlns:a16="http://schemas.microsoft.com/office/drawing/2014/main" id="{3C02ABDE-C0DA-6A16-24F7-98CC30AA9800}"/>
                </a:ext>
              </a:extLst>
            </p:cNvPr>
            <p:cNvCxnSpPr>
              <a:cxnSpLocks/>
            </p:cNvCxnSpPr>
            <p:nvPr/>
          </p:nvCxnSpPr>
          <p:spPr>
            <a:xfrm>
              <a:off x="116046" y="6209244"/>
              <a:ext cx="954271" cy="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sp>
          <p:nvSpPr>
            <p:cNvPr id="1105" name="Google Shape;1542;g27fc35ecc8f_0_48">
              <a:extLst>
                <a:ext uri="{FF2B5EF4-FFF2-40B4-BE49-F238E27FC236}">
                  <a16:creationId xmlns:a16="http://schemas.microsoft.com/office/drawing/2014/main" id="{0C125EDD-E932-C5AB-2A8F-E6939D4F53BD}"/>
                </a:ext>
              </a:extLst>
            </p:cNvPr>
            <p:cNvSpPr/>
            <p:nvPr/>
          </p:nvSpPr>
          <p:spPr>
            <a:xfrm>
              <a:off x="274822" y="6178494"/>
              <a:ext cx="179400" cy="62700"/>
            </a:xfrm>
            <a:prstGeom prst="roundRect">
              <a:avLst>
                <a:gd name="adj" fmla="val 16667"/>
              </a:avLst>
            </a:prstGeom>
            <a:solidFill>
              <a:srgbClr val="4A86E8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543;g27fc35ecc8f_0_48">
              <a:extLst>
                <a:ext uri="{FF2B5EF4-FFF2-40B4-BE49-F238E27FC236}">
                  <a16:creationId xmlns:a16="http://schemas.microsoft.com/office/drawing/2014/main" id="{1DCC24CB-0937-9469-925B-0BCB13513B53}"/>
                </a:ext>
              </a:extLst>
            </p:cNvPr>
            <p:cNvSpPr/>
            <p:nvPr/>
          </p:nvSpPr>
          <p:spPr>
            <a:xfrm>
              <a:off x="655822" y="6178494"/>
              <a:ext cx="179400" cy="62700"/>
            </a:xfrm>
            <a:prstGeom prst="roundRect">
              <a:avLst>
                <a:gd name="adj" fmla="val 16667"/>
              </a:avLst>
            </a:prstGeom>
            <a:solidFill>
              <a:srgbClr val="4A86E8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07" name="Google Shape;1544;g27fc35ecc8f_0_48">
              <a:extLst>
                <a:ext uri="{FF2B5EF4-FFF2-40B4-BE49-F238E27FC236}">
                  <a16:creationId xmlns:a16="http://schemas.microsoft.com/office/drawing/2014/main" id="{8DF4C26D-7D05-92D5-18E9-F76B6BFD2DB3}"/>
                </a:ext>
              </a:extLst>
            </p:cNvPr>
            <p:cNvCxnSpPr>
              <a:cxnSpLocks/>
              <a:stCxn id="1105" idx="3"/>
              <a:endCxn id="1106" idx="1"/>
            </p:cNvCxnSpPr>
            <p:nvPr/>
          </p:nvCxnSpPr>
          <p:spPr>
            <a:xfrm>
              <a:off x="454222" y="6209844"/>
              <a:ext cx="201600" cy="0"/>
            </a:xfrm>
            <a:prstGeom prst="straightConnector1">
              <a:avLst/>
            </a:prstGeom>
            <a:noFill/>
            <a:ln w="19050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315" name="Google Shape;1554;g27fc35ecc8f_0_48">
            <a:extLst>
              <a:ext uri="{FF2B5EF4-FFF2-40B4-BE49-F238E27FC236}">
                <a16:creationId xmlns:a16="http://schemas.microsoft.com/office/drawing/2014/main" id="{E74492D6-CB7E-E7D5-5324-8372A16F435C}"/>
              </a:ext>
            </a:extLst>
          </p:cNvPr>
          <p:cNvSpPr/>
          <p:nvPr/>
        </p:nvSpPr>
        <p:spPr>
          <a:xfrm>
            <a:off x="1041341" y="6110067"/>
            <a:ext cx="155721" cy="15999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8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6" name="Google Shape;1555;g27fc35ecc8f_0_48">
            <a:extLst>
              <a:ext uri="{FF2B5EF4-FFF2-40B4-BE49-F238E27FC236}">
                <a16:creationId xmlns:a16="http://schemas.microsoft.com/office/drawing/2014/main" id="{6DA2BA64-DCA6-B262-2D77-0886FBB70BDC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78478" y="6150343"/>
            <a:ext cx="76176" cy="76602"/>
          </a:xfrm>
          <a:prstGeom prst="rect">
            <a:avLst/>
          </a:prstGeom>
          <a:noFill/>
          <a:ln>
            <a:noFill/>
          </a:ln>
        </p:spPr>
      </p:pic>
      <p:sp>
        <p:nvSpPr>
          <p:cNvPr id="1317" name="Google Shape;1556;g27fc35ecc8f_0_48">
            <a:extLst>
              <a:ext uri="{FF2B5EF4-FFF2-40B4-BE49-F238E27FC236}">
                <a16:creationId xmlns:a16="http://schemas.microsoft.com/office/drawing/2014/main" id="{380A5C21-BBC5-6795-1F7A-16B055EAC402}"/>
              </a:ext>
            </a:extLst>
          </p:cNvPr>
          <p:cNvSpPr/>
          <p:nvPr/>
        </p:nvSpPr>
        <p:spPr>
          <a:xfrm>
            <a:off x="74479" y="6278940"/>
            <a:ext cx="117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□</a:t>
            </a:r>
            <a:r>
              <a:rPr lang="ko-KR" sz="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검색어 제외</a:t>
            </a:r>
            <a:endParaRPr sz="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8" name="Google Shape;1602;g27fc35ecc8f_0_48">
            <a:extLst>
              <a:ext uri="{FF2B5EF4-FFF2-40B4-BE49-F238E27FC236}">
                <a16:creationId xmlns:a16="http://schemas.microsoft.com/office/drawing/2014/main" id="{9DC81DA7-1F0B-C1F9-1376-112AD1E3EDAA}"/>
              </a:ext>
            </a:extLst>
          </p:cNvPr>
          <p:cNvSpPr/>
          <p:nvPr/>
        </p:nvSpPr>
        <p:spPr>
          <a:xfrm>
            <a:off x="672273" y="5917695"/>
            <a:ext cx="108000" cy="1080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?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25" name="표 1324">
            <a:extLst>
              <a:ext uri="{FF2B5EF4-FFF2-40B4-BE49-F238E27FC236}">
                <a16:creationId xmlns:a16="http://schemas.microsoft.com/office/drawing/2014/main" id="{3C576C88-CDF6-95E8-A445-2FEEF2199A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293795"/>
              </p:ext>
            </p:extLst>
          </p:nvPr>
        </p:nvGraphicFramePr>
        <p:xfrm>
          <a:off x="87397" y="654290"/>
          <a:ext cx="1146485" cy="29852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8205">
                  <a:extLst>
                    <a:ext uri="{9D8B030D-6E8A-4147-A177-3AD203B41FA5}">
                      <a16:colId xmlns:a16="http://schemas.microsoft.com/office/drawing/2014/main" val="28593810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59137683"/>
                    </a:ext>
                  </a:extLst>
                </a:gridCol>
              </a:tblGrid>
              <a:tr h="1336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상품카테고리</a:t>
                      </a:r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▼</a:t>
                      </a:r>
                      <a:endParaRPr lang="ko-KR" alt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6011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공통자재</a:t>
                      </a: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3902042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전기통신</a:t>
                      </a: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1814261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소방</a:t>
                      </a:r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방재</a:t>
                      </a: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3218111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토목</a:t>
                      </a: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609386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건축</a:t>
                      </a: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4279921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비품</a:t>
                      </a:r>
                      <a:r>
                        <a:rPr lang="en-US" altLang="ko-KR" sz="600" dirty="0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▲</a:t>
                      </a:r>
                    </a:p>
                  </a:txBody>
                  <a:tcPr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4281445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비품</a:t>
                      </a:r>
                      <a:r>
                        <a:rPr lang="en-US" altLang="ko-KR" sz="600" dirty="0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소모품</a:t>
                      </a: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▲</a:t>
                      </a:r>
                    </a:p>
                  </a:txBody>
                  <a:tcPr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4470616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ko-KR" altLang="en-US" sz="600" dirty="0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전자제품</a:t>
                      </a: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425410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ko-KR" altLang="en-US" sz="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작업소모품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1878648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사무비품</a:t>
                      </a: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7250559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산업</a:t>
                      </a:r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안전용품</a:t>
                      </a: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7523995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제조 원재료</a:t>
                      </a: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6943986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건설</a:t>
                      </a: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6518821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전기차 충전</a:t>
                      </a: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5439603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MRO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2597255"/>
                  </a:ext>
                </a:extLst>
              </a:tr>
              <a:tr h="142342">
                <a:tc>
                  <a:txBody>
                    <a:bodyPr/>
                    <a:lstStyle/>
                    <a:p>
                      <a:pPr marL="89998" marR="0" lvl="0" indent="-89998" algn="l" defTabSz="225425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안전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kumimoji="0" lang="en-US" altLang="ko-KR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OKplaza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)</a:t>
                      </a: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73608794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i="0" u="none" strike="noStrike" cap="non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en-US" altLang="ko-KR" sz="600" i="0" u="none" strike="noStrike" cap="none" dirty="0" err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OK</a:t>
                      </a:r>
                      <a:r>
                        <a:rPr lang="en-US" altLang="ko-KR" sz="600" dirty="0" err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safety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8442972"/>
                  </a:ext>
                </a:extLst>
              </a:tr>
            </a:tbl>
          </a:graphicData>
        </a:graphic>
      </p:graphicFrame>
      <p:graphicFrame>
        <p:nvGraphicFramePr>
          <p:cNvPr id="1326" name="표 1325">
            <a:extLst>
              <a:ext uri="{FF2B5EF4-FFF2-40B4-BE49-F238E27FC236}">
                <a16:creationId xmlns:a16="http://schemas.microsoft.com/office/drawing/2014/main" id="{C8D98635-8645-48EB-9064-AF5064476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923815"/>
              </p:ext>
            </p:extLst>
          </p:nvPr>
        </p:nvGraphicFramePr>
        <p:xfrm>
          <a:off x="85809" y="3713827"/>
          <a:ext cx="1148073" cy="13818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859381039"/>
                    </a:ext>
                  </a:extLst>
                </a:gridCol>
                <a:gridCol w="939793">
                  <a:extLst>
                    <a:ext uri="{9D8B030D-6E8A-4147-A177-3AD203B41FA5}">
                      <a16:colId xmlns:a16="http://schemas.microsoft.com/office/drawing/2014/main" val="4159137683"/>
                    </a:ext>
                  </a:extLst>
                </a:gridCol>
              </a:tblGrid>
              <a:tr h="133687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상품유형</a:t>
                      </a: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6011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□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전체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3902042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□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지정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1814261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□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3218111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□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공구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609386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▣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4279921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□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KCS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4281445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□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보안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4470616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□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등록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425410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□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SKB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전용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1878648"/>
                  </a:ext>
                </a:extLst>
              </a:tr>
            </a:tbl>
          </a:graphicData>
        </a:graphic>
      </p:graphicFrame>
      <p:sp>
        <p:nvSpPr>
          <p:cNvPr id="1330" name="Google Shape;1545;g27fc35ecc8f_0_48">
            <a:extLst>
              <a:ext uri="{FF2B5EF4-FFF2-40B4-BE49-F238E27FC236}">
                <a16:creationId xmlns:a16="http://schemas.microsoft.com/office/drawing/2014/main" id="{3CB9946F-3C68-6905-D114-519CDFA7FB9C}"/>
              </a:ext>
            </a:extLst>
          </p:cNvPr>
          <p:cNvSpPr/>
          <p:nvPr/>
        </p:nvSpPr>
        <p:spPr>
          <a:xfrm>
            <a:off x="112433" y="5615762"/>
            <a:ext cx="503719" cy="15309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dirty="0">
                <a:latin typeface="Malgun Gothic"/>
                <a:ea typeface="Malgun Gothic"/>
                <a:cs typeface="Malgun Gothic"/>
                <a:sym typeface="Malgun Gothic"/>
              </a:rPr>
              <a:t>20</a:t>
            </a:r>
            <a:r>
              <a:rPr lang="ko-KR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,000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1" name="Google Shape;1545;g27fc35ecc8f_0_48">
            <a:extLst>
              <a:ext uri="{FF2B5EF4-FFF2-40B4-BE49-F238E27FC236}">
                <a16:creationId xmlns:a16="http://schemas.microsoft.com/office/drawing/2014/main" id="{8EDFFBE5-882A-884C-2C24-91BE685EAB17}"/>
              </a:ext>
            </a:extLst>
          </p:cNvPr>
          <p:cNvSpPr/>
          <p:nvPr/>
        </p:nvSpPr>
        <p:spPr>
          <a:xfrm>
            <a:off x="702013" y="5617160"/>
            <a:ext cx="503719" cy="15309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600" dirty="0">
                <a:latin typeface="Malgun Gothic"/>
                <a:ea typeface="Malgun Gothic"/>
                <a:cs typeface="Malgun Gothic"/>
                <a:sym typeface="Malgun Gothic"/>
              </a:rPr>
              <a:t>40</a:t>
            </a:r>
            <a:r>
              <a:rPr lang="ko-KR" sz="600" dirty="0"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r>
              <a:rPr lang="ko-KR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,000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3" name="Google Shape;1545;g27fc35ecc8f_0_48">
            <a:extLst>
              <a:ext uri="{FF2B5EF4-FFF2-40B4-BE49-F238E27FC236}">
                <a16:creationId xmlns:a16="http://schemas.microsoft.com/office/drawing/2014/main" id="{E3B0F705-0F64-682B-A2D8-DE5925B2236E}"/>
              </a:ext>
            </a:extLst>
          </p:cNvPr>
          <p:cNvSpPr/>
          <p:nvPr/>
        </p:nvSpPr>
        <p:spPr>
          <a:xfrm>
            <a:off x="112433" y="6110067"/>
            <a:ext cx="897068" cy="159995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" name="Google Shape;1637;g27fc35ecc8f_0_48">
            <a:extLst>
              <a:ext uri="{FF2B5EF4-FFF2-40B4-BE49-F238E27FC236}">
                <a16:creationId xmlns:a16="http://schemas.microsoft.com/office/drawing/2014/main" id="{A680A4DD-BED6-C942-76A7-4A2D8EDDD7AF}"/>
              </a:ext>
            </a:extLst>
          </p:cNvPr>
          <p:cNvGrpSpPr/>
          <p:nvPr/>
        </p:nvGrpSpPr>
        <p:grpSpPr>
          <a:xfrm>
            <a:off x="1484432" y="1594955"/>
            <a:ext cx="602726" cy="117000"/>
            <a:chOff x="2628000" y="4050000"/>
            <a:chExt cx="1044000" cy="180000"/>
          </a:xfrm>
        </p:grpSpPr>
        <p:sp>
          <p:nvSpPr>
            <p:cNvPr id="4" name="Google Shape;1638;g27fc35ecc8f_0_48">
              <a:extLst>
                <a:ext uri="{FF2B5EF4-FFF2-40B4-BE49-F238E27FC236}">
                  <a16:creationId xmlns:a16="http://schemas.microsoft.com/office/drawing/2014/main" id="{C14BEA91-6050-AE10-2602-DA9E3433327D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4035D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안전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" name="Google Shape;1639;g27fc35ecc8f_0_48">
              <a:extLst>
                <a:ext uri="{FF2B5EF4-FFF2-40B4-BE49-F238E27FC236}">
                  <a16:creationId xmlns:a16="http://schemas.microsoft.com/office/drawing/2014/main" id="{57A55D33-B60D-D130-2AB3-BD565F38E7CC}"/>
                </a:ext>
              </a:extLst>
            </p:cNvPr>
            <p:cNvSpPr/>
            <p:nvPr/>
          </p:nvSpPr>
          <p:spPr>
            <a:xfrm>
              <a:off x="298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F2335E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옵션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" name="Google Shape;1640;g27fc35ecc8f_0_48">
              <a:extLst>
                <a:ext uri="{FF2B5EF4-FFF2-40B4-BE49-F238E27FC236}">
                  <a16:creationId xmlns:a16="http://schemas.microsoft.com/office/drawing/2014/main" id="{CCE87FAC-92A8-6783-C7E7-16290333E0A5}"/>
                </a:ext>
              </a:extLst>
            </p:cNvPr>
            <p:cNvSpPr/>
            <p:nvPr/>
          </p:nvSpPr>
          <p:spPr>
            <a:xfrm>
              <a:off x="334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EE4024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물류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7" name="Google Shape;1637;g27fc35ecc8f_0_48">
            <a:extLst>
              <a:ext uri="{FF2B5EF4-FFF2-40B4-BE49-F238E27FC236}">
                <a16:creationId xmlns:a16="http://schemas.microsoft.com/office/drawing/2014/main" id="{2E8DC390-7B4B-8CB4-F6DA-699D89C4FEA4}"/>
              </a:ext>
            </a:extLst>
          </p:cNvPr>
          <p:cNvGrpSpPr/>
          <p:nvPr/>
        </p:nvGrpSpPr>
        <p:grpSpPr>
          <a:xfrm>
            <a:off x="1480628" y="2546296"/>
            <a:ext cx="424435" cy="3089866"/>
            <a:chOff x="2628000" y="4050000"/>
            <a:chExt cx="735177" cy="4753640"/>
          </a:xfrm>
        </p:grpSpPr>
        <p:sp>
          <p:nvSpPr>
            <p:cNvPr id="8" name="Google Shape;1638;g27fc35ecc8f_0_48">
              <a:extLst>
                <a:ext uri="{FF2B5EF4-FFF2-40B4-BE49-F238E27FC236}">
                  <a16:creationId xmlns:a16="http://schemas.microsoft.com/office/drawing/2014/main" id="{55AC3720-2864-5F88-9752-79BCB0BDACCA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4035D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1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안전</a:t>
              </a:r>
              <a:endParaRPr sz="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" name="Google Shape;1640;g27fc35ecc8f_0_48">
              <a:extLst>
                <a:ext uri="{FF2B5EF4-FFF2-40B4-BE49-F238E27FC236}">
                  <a16:creationId xmlns:a16="http://schemas.microsoft.com/office/drawing/2014/main" id="{963B7CC3-E23C-45B0-D019-2AC51544BFB9}"/>
                </a:ext>
              </a:extLst>
            </p:cNvPr>
            <p:cNvSpPr/>
            <p:nvPr/>
          </p:nvSpPr>
          <p:spPr>
            <a:xfrm>
              <a:off x="298599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EE4024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물류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3" name="Google Shape;1640;g27fc35ecc8f_0_48">
              <a:extLst>
                <a:ext uri="{FF2B5EF4-FFF2-40B4-BE49-F238E27FC236}">
                  <a16:creationId xmlns:a16="http://schemas.microsoft.com/office/drawing/2014/main" id="{963B7CC3-E23C-45B0-D019-2AC51544BFB9}"/>
                </a:ext>
              </a:extLst>
            </p:cNvPr>
            <p:cNvSpPr/>
            <p:nvPr/>
          </p:nvSpPr>
          <p:spPr>
            <a:xfrm>
              <a:off x="3039177" y="862364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EE4024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물류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0" name="Google Shape;1637;g27fc35ecc8f_0_48">
            <a:extLst>
              <a:ext uri="{FF2B5EF4-FFF2-40B4-BE49-F238E27FC236}">
                <a16:creationId xmlns:a16="http://schemas.microsoft.com/office/drawing/2014/main" id="{99E49EDD-0E1E-12F0-551A-99AA555661D7}"/>
              </a:ext>
            </a:extLst>
          </p:cNvPr>
          <p:cNvGrpSpPr/>
          <p:nvPr/>
        </p:nvGrpSpPr>
        <p:grpSpPr>
          <a:xfrm>
            <a:off x="1476446" y="3566164"/>
            <a:ext cx="394889" cy="117000"/>
            <a:chOff x="2628000" y="4050000"/>
            <a:chExt cx="684000" cy="180000"/>
          </a:xfrm>
        </p:grpSpPr>
        <p:sp>
          <p:nvSpPr>
            <p:cNvPr id="11" name="Google Shape;1638;g27fc35ecc8f_0_48">
              <a:extLst>
                <a:ext uri="{FF2B5EF4-FFF2-40B4-BE49-F238E27FC236}">
                  <a16:creationId xmlns:a16="http://schemas.microsoft.com/office/drawing/2014/main" id="{248C5FCA-4A08-55E7-7C8F-EC6CE05EAEF0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4035D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1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안전</a:t>
              </a:r>
              <a:endParaRPr sz="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" name="Google Shape;1639;g27fc35ecc8f_0_48">
              <a:extLst>
                <a:ext uri="{FF2B5EF4-FFF2-40B4-BE49-F238E27FC236}">
                  <a16:creationId xmlns:a16="http://schemas.microsoft.com/office/drawing/2014/main" id="{128F2AD9-F11A-D78E-9B8A-A04E06014690}"/>
                </a:ext>
              </a:extLst>
            </p:cNvPr>
            <p:cNvSpPr/>
            <p:nvPr/>
          </p:nvSpPr>
          <p:spPr>
            <a:xfrm>
              <a:off x="298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F2335E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옵션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8" name="Google Shape;1698;g2fb18904de5_2_107">
            <a:extLst>
              <a:ext uri="{FF2B5EF4-FFF2-40B4-BE49-F238E27FC236}">
                <a16:creationId xmlns:a16="http://schemas.microsoft.com/office/drawing/2014/main" id="{5D45CF23-9080-A1DE-5983-2114933FCA4A}"/>
              </a:ext>
            </a:extLst>
          </p:cNvPr>
          <p:cNvGrpSpPr/>
          <p:nvPr/>
        </p:nvGrpSpPr>
        <p:grpSpPr>
          <a:xfrm>
            <a:off x="3739478" y="6540308"/>
            <a:ext cx="2265000" cy="180000"/>
            <a:chOff x="4065288" y="6528825"/>
            <a:chExt cx="2265000" cy="180000"/>
          </a:xfrm>
        </p:grpSpPr>
        <p:sp>
          <p:nvSpPr>
            <p:cNvPr id="19" name="Google Shape;1699;g2fb18904de5_2_107">
              <a:extLst>
                <a:ext uri="{FF2B5EF4-FFF2-40B4-BE49-F238E27FC236}">
                  <a16:creationId xmlns:a16="http://schemas.microsoft.com/office/drawing/2014/main" id="{DC97A337-F5C2-E106-A0D8-244C3A0471A3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" name="Google Shape;1700;g2fb18904de5_2_107">
              <a:extLst>
                <a:ext uri="{FF2B5EF4-FFF2-40B4-BE49-F238E27FC236}">
                  <a16:creationId xmlns:a16="http://schemas.microsoft.com/office/drawing/2014/main" id="{30C39D3A-AC57-46E8-B3BD-3A4D537A4161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" name="Google Shape;1701;g2fb18904de5_2_107">
              <a:extLst>
                <a:ext uri="{FF2B5EF4-FFF2-40B4-BE49-F238E27FC236}">
                  <a16:creationId xmlns:a16="http://schemas.microsoft.com/office/drawing/2014/main" id="{E89F06ED-CDF5-FC8B-10E1-00CFC93CB8FD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" name="Google Shape;1702;g2fb18904de5_2_107">
              <a:extLst>
                <a:ext uri="{FF2B5EF4-FFF2-40B4-BE49-F238E27FC236}">
                  <a16:creationId xmlns:a16="http://schemas.microsoft.com/office/drawing/2014/main" id="{2709ADAE-A305-FD14-1740-9DC24E482526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" name="Google Shape;1703;g2fb18904de5_2_107">
              <a:extLst>
                <a:ext uri="{FF2B5EF4-FFF2-40B4-BE49-F238E27FC236}">
                  <a16:creationId xmlns:a16="http://schemas.microsoft.com/office/drawing/2014/main" id="{3C537EAF-7FA8-1241-278F-5F8F6517BFA1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" name="Google Shape;1704;g2fb18904de5_2_107">
              <a:extLst>
                <a:ext uri="{FF2B5EF4-FFF2-40B4-BE49-F238E27FC236}">
                  <a16:creationId xmlns:a16="http://schemas.microsoft.com/office/drawing/2014/main" id="{92B44EE8-F36B-039C-5DEB-91FF316409CB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" name="Google Shape;1705;g2fb18904de5_2_107">
              <a:extLst>
                <a:ext uri="{FF2B5EF4-FFF2-40B4-BE49-F238E27FC236}">
                  <a16:creationId xmlns:a16="http://schemas.microsoft.com/office/drawing/2014/main" id="{898A90ED-BA7F-E095-769A-2579A72892F9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" name="Google Shape;1706;g2fb18904de5_2_107">
              <a:extLst>
                <a:ext uri="{FF2B5EF4-FFF2-40B4-BE49-F238E27FC236}">
                  <a16:creationId xmlns:a16="http://schemas.microsoft.com/office/drawing/2014/main" id="{5A494DD3-2C7A-3956-791D-96F95903A1DA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" name="Google Shape;1707;g2fb18904de5_2_107">
              <a:extLst>
                <a:ext uri="{FF2B5EF4-FFF2-40B4-BE49-F238E27FC236}">
                  <a16:creationId xmlns:a16="http://schemas.microsoft.com/office/drawing/2014/main" id="{9650A34E-0ECB-6514-5FFD-531BC98DD0F8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00E8A31D-A33C-DEC3-E3CA-EEBE0B5F30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798637"/>
              </p:ext>
            </p:extLst>
          </p:nvPr>
        </p:nvGraphicFramePr>
        <p:xfrm>
          <a:off x="4998019" y="1770311"/>
          <a:ext cx="1352550" cy="32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89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48656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에스씨엘네트웍스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</a:tbl>
          </a:graphicData>
        </a:graphic>
      </p:graphicFrame>
      <p:pic>
        <p:nvPicPr>
          <p:cNvPr id="32" name="Picture 4">
            <a:extLst>
              <a:ext uri="{FF2B5EF4-FFF2-40B4-BE49-F238E27FC236}">
                <a16:creationId xmlns:a16="http://schemas.microsoft.com/office/drawing/2014/main" id="{C8F65534-7472-3D7C-BCFA-5F0B075A1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028527" y="1951751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02CABAC5-6B9B-A384-C23A-2B4AC778F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93150"/>
              </p:ext>
            </p:extLst>
          </p:nvPr>
        </p:nvGraphicFramePr>
        <p:xfrm>
          <a:off x="5008484" y="2926792"/>
          <a:ext cx="1352550" cy="49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89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48656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오케이플라자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8159350"/>
                  </a:ext>
                </a:extLst>
              </a:tr>
            </a:tbl>
          </a:graphicData>
        </a:graphic>
      </p:graphicFrame>
      <p:pic>
        <p:nvPicPr>
          <p:cNvPr id="36" name="Picture 4">
            <a:extLst>
              <a:ext uri="{FF2B5EF4-FFF2-40B4-BE49-F238E27FC236}">
                <a16:creationId xmlns:a16="http://schemas.microsoft.com/office/drawing/2014/main" id="{8178B78A-A093-C505-3EA3-1C6BA43EF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046247" y="2946975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1F5C6C2C-3F88-E31B-06D6-5A6645D053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698883"/>
              </p:ext>
            </p:extLst>
          </p:nvPr>
        </p:nvGraphicFramePr>
        <p:xfrm>
          <a:off x="4993693" y="3628860"/>
          <a:ext cx="1352550" cy="653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89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48656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에스씨엘네트웍스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강원전자 주식회사</a:t>
                      </a: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8159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6615988"/>
                  </a:ext>
                </a:extLst>
              </a:tr>
            </a:tbl>
          </a:graphicData>
        </a:graphic>
      </p:graphicFrame>
      <p:grpSp>
        <p:nvGrpSpPr>
          <p:cNvPr id="39" name="그룹 38">
            <a:extLst>
              <a:ext uri="{FF2B5EF4-FFF2-40B4-BE49-F238E27FC236}">
                <a16:creationId xmlns:a16="http://schemas.microsoft.com/office/drawing/2014/main" id="{35979481-AA63-C75F-499D-AD4BCD5A178C}"/>
              </a:ext>
            </a:extLst>
          </p:cNvPr>
          <p:cNvGrpSpPr/>
          <p:nvPr/>
        </p:nvGrpSpPr>
        <p:grpSpPr>
          <a:xfrm>
            <a:off x="5031456" y="3975009"/>
            <a:ext cx="131234" cy="294123"/>
            <a:chOff x="4991100" y="3210982"/>
            <a:chExt cx="131234" cy="294123"/>
          </a:xfrm>
        </p:grpSpPr>
        <p:pic>
          <p:nvPicPr>
            <p:cNvPr id="42" name="Picture 2">
              <a:extLst>
                <a:ext uri="{FF2B5EF4-FFF2-40B4-BE49-F238E27FC236}">
                  <a16:creationId xmlns:a16="http://schemas.microsoft.com/office/drawing/2014/main" id="{3FF4A72D-0EFE-F5B3-14E7-F2D4FA4194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991100" y="3210982"/>
              <a:ext cx="131234" cy="13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2">
              <a:extLst>
                <a:ext uri="{FF2B5EF4-FFF2-40B4-BE49-F238E27FC236}">
                  <a16:creationId xmlns:a16="http://schemas.microsoft.com/office/drawing/2014/main" id="{DE88E352-360E-465D-23C4-3D81AB0F48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991100" y="3373871"/>
              <a:ext cx="131234" cy="13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B6EF97C4-5D3A-091C-D6CE-EBC3BA471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796218"/>
              </p:ext>
            </p:extLst>
          </p:nvPr>
        </p:nvGraphicFramePr>
        <p:xfrm>
          <a:off x="4998019" y="4570337"/>
          <a:ext cx="1352550" cy="81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89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48656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에스씨엘네트웍스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강원전자 주식회사</a:t>
                      </a: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8159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66159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강원전자 주식회사</a:t>
                      </a: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3096128"/>
                  </a:ext>
                </a:extLst>
              </a:tr>
            </a:tbl>
          </a:graphicData>
        </a:graphic>
      </p:graphicFrame>
      <p:grpSp>
        <p:nvGrpSpPr>
          <p:cNvPr id="45" name="그룹 44">
            <a:extLst>
              <a:ext uri="{FF2B5EF4-FFF2-40B4-BE49-F238E27FC236}">
                <a16:creationId xmlns:a16="http://schemas.microsoft.com/office/drawing/2014/main" id="{BDA04056-54FD-C3B5-D960-78B58177B573}"/>
              </a:ext>
            </a:extLst>
          </p:cNvPr>
          <p:cNvGrpSpPr/>
          <p:nvPr/>
        </p:nvGrpSpPr>
        <p:grpSpPr>
          <a:xfrm>
            <a:off x="5035782" y="4748284"/>
            <a:ext cx="131234" cy="620254"/>
            <a:chOff x="5035782" y="4349703"/>
            <a:chExt cx="131234" cy="620254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70BDD87A-49DF-E4A4-9FED-0603DE7E8DA2}"/>
                </a:ext>
              </a:extLst>
            </p:cNvPr>
            <p:cNvGrpSpPr/>
            <p:nvPr/>
          </p:nvGrpSpPr>
          <p:grpSpPr>
            <a:xfrm>
              <a:off x="5035782" y="4349703"/>
              <a:ext cx="131234" cy="462325"/>
              <a:chOff x="4991100" y="3042780"/>
              <a:chExt cx="131234" cy="462325"/>
            </a:xfrm>
          </p:grpSpPr>
          <p:pic>
            <p:nvPicPr>
              <p:cNvPr id="49" name="Picture 4">
                <a:extLst>
                  <a:ext uri="{FF2B5EF4-FFF2-40B4-BE49-F238E27FC236}">
                    <a16:creationId xmlns:a16="http://schemas.microsoft.com/office/drawing/2014/main" id="{2E5C8A92-A0DB-A254-20CF-95AAC2346E7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4991100" y="3042780"/>
                <a:ext cx="131234" cy="1312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0" name="Picture 2">
                <a:extLst>
                  <a:ext uri="{FF2B5EF4-FFF2-40B4-BE49-F238E27FC236}">
                    <a16:creationId xmlns:a16="http://schemas.microsoft.com/office/drawing/2014/main" id="{9C7628FF-6FD1-09B4-7B91-963D65C9AD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4991100" y="3210982"/>
                <a:ext cx="131234" cy="1312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" name="Picture 2">
                <a:extLst>
                  <a:ext uri="{FF2B5EF4-FFF2-40B4-BE49-F238E27FC236}">
                    <a16:creationId xmlns:a16="http://schemas.microsoft.com/office/drawing/2014/main" id="{5012FA69-195C-B923-FCF8-A58BBABDA20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4991100" y="3373871"/>
                <a:ext cx="131234" cy="1312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47" name="Picture 2">
              <a:extLst>
                <a:ext uri="{FF2B5EF4-FFF2-40B4-BE49-F238E27FC236}">
                  <a16:creationId xmlns:a16="http://schemas.microsoft.com/office/drawing/2014/main" id="{802FD50E-D8B8-994F-959E-595F6F8CA2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5035782" y="4838723"/>
              <a:ext cx="131234" cy="13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1045" name="표 1044">
            <a:extLst>
              <a:ext uri="{FF2B5EF4-FFF2-40B4-BE49-F238E27FC236}">
                <a16:creationId xmlns:a16="http://schemas.microsoft.com/office/drawing/2014/main" id="{9BF730CE-1E37-23C7-11D1-64E9ECFE6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145589"/>
              </p:ext>
            </p:extLst>
          </p:nvPr>
        </p:nvGraphicFramePr>
        <p:xfrm>
          <a:off x="1363694" y="898734"/>
          <a:ext cx="6304032" cy="294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5449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5348583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검색필터 초기화</a:t>
                      </a:r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</a:tbl>
          </a:graphicData>
        </a:graphic>
      </p:graphicFrame>
      <p:sp>
        <p:nvSpPr>
          <p:cNvPr id="1046" name="Google Shape;309;g2f2558950df_0_15">
            <a:extLst>
              <a:ext uri="{FF2B5EF4-FFF2-40B4-BE49-F238E27FC236}">
                <a16:creationId xmlns:a16="http://schemas.microsoft.com/office/drawing/2014/main" id="{2F254A8C-E9FF-2BDA-A054-382C8315F1C3}"/>
              </a:ext>
            </a:extLst>
          </p:cNvPr>
          <p:cNvSpPr txBox="1"/>
          <p:nvPr/>
        </p:nvSpPr>
        <p:spPr>
          <a:xfrm>
            <a:off x="1280426" y="603477"/>
            <a:ext cx="3008652" cy="320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비품</a:t>
            </a:r>
            <a:r>
              <a:rPr lang="en-US" altLang="ko-KR" sz="8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8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  <a:r>
              <a:rPr lang="ko-KR" altLang="en-US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en-US" altLang="ko-KR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비품</a:t>
            </a:r>
            <a:r>
              <a:rPr lang="en-US" altLang="ko-KR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소모품</a:t>
            </a:r>
            <a:r>
              <a:rPr lang="ko-KR" altLang="en-US" sz="8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r>
              <a:rPr lang="ko-KR" altLang="en-US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  전자제품</a:t>
            </a:r>
            <a:endParaRPr lang="ko-KR" altLang="en-US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47" name="표 1046">
            <a:extLst>
              <a:ext uri="{FF2B5EF4-FFF2-40B4-BE49-F238E27FC236}">
                <a16:creationId xmlns:a16="http://schemas.microsoft.com/office/drawing/2014/main" id="{3146E9F8-946B-97B7-F3F5-3172518DF0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912609"/>
              </p:ext>
            </p:extLst>
          </p:nvPr>
        </p:nvGraphicFramePr>
        <p:xfrm>
          <a:off x="6829778" y="1329657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1052" name="Picture 4">
            <a:extLst>
              <a:ext uri="{FF2B5EF4-FFF2-40B4-BE49-F238E27FC236}">
                <a16:creationId xmlns:a16="http://schemas.microsoft.com/office/drawing/2014/main" id="{603076E6-133E-6550-5BEF-67F5C6CC4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637" y="983953"/>
            <a:ext cx="124165" cy="12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3" name="Google Shape;1599;g27fc35ecc8f_0_48">
            <a:extLst>
              <a:ext uri="{FF2B5EF4-FFF2-40B4-BE49-F238E27FC236}">
                <a16:creationId xmlns:a16="http://schemas.microsoft.com/office/drawing/2014/main" id="{3D24BC33-E614-2814-1062-95C3F0D5D316}"/>
              </a:ext>
            </a:extLst>
          </p:cNvPr>
          <p:cNvSpPr/>
          <p:nvPr/>
        </p:nvSpPr>
        <p:spPr>
          <a:xfrm>
            <a:off x="2425176" y="949491"/>
            <a:ext cx="72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20,000~40,000</a:t>
            </a:r>
            <a:endParaRPr sz="500" b="0" i="0" u="none" strike="noStrike" cap="none" dirty="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4" name="Google Shape;1600;g27fc35ecc8f_0_48">
            <a:extLst>
              <a:ext uri="{FF2B5EF4-FFF2-40B4-BE49-F238E27FC236}">
                <a16:creationId xmlns:a16="http://schemas.microsoft.com/office/drawing/2014/main" id="{04D96CC2-FDF3-AAE0-FD99-B5C7CFAF966A}"/>
              </a:ext>
            </a:extLst>
          </p:cNvPr>
          <p:cNvSpPr/>
          <p:nvPr/>
        </p:nvSpPr>
        <p:spPr>
          <a:xfrm>
            <a:off x="2998147" y="985491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5" name="Google Shape;1654;g27fc35ecc8f_0_48">
            <a:extLst>
              <a:ext uri="{FF2B5EF4-FFF2-40B4-BE49-F238E27FC236}">
                <a16:creationId xmlns:a16="http://schemas.microsoft.com/office/drawing/2014/main" id="{85C69E19-DB63-56C6-CDD9-F022500A6BA0}"/>
              </a:ext>
            </a:extLst>
          </p:cNvPr>
          <p:cNvSpPr/>
          <p:nvPr/>
        </p:nvSpPr>
        <p:spPr>
          <a:xfrm>
            <a:off x="3221372" y="952566"/>
            <a:ext cx="7869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상품유형 : 안전</a:t>
            </a: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6" name="Google Shape;1655;g27fc35ecc8f_0_48">
            <a:extLst>
              <a:ext uri="{FF2B5EF4-FFF2-40B4-BE49-F238E27FC236}">
                <a16:creationId xmlns:a16="http://schemas.microsoft.com/office/drawing/2014/main" id="{712EA65E-5FF1-9BC9-24D8-E334714AC9DC}"/>
              </a:ext>
            </a:extLst>
          </p:cNvPr>
          <p:cNvSpPr/>
          <p:nvPr/>
        </p:nvSpPr>
        <p:spPr>
          <a:xfrm>
            <a:off x="3824072" y="988554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61" name="Google Shape;1637;g27fc35ecc8f_0_48">
            <a:extLst>
              <a:ext uri="{FF2B5EF4-FFF2-40B4-BE49-F238E27FC236}">
                <a16:creationId xmlns:a16="http://schemas.microsoft.com/office/drawing/2014/main" id="{4DB0D5FB-F526-CB53-E318-544299E32061}"/>
              </a:ext>
            </a:extLst>
          </p:cNvPr>
          <p:cNvGrpSpPr/>
          <p:nvPr/>
        </p:nvGrpSpPr>
        <p:grpSpPr>
          <a:xfrm>
            <a:off x="1482812" y="4570337"/>
            <a:ext cx="394891" cy="117000"/>
            <a:chOff x="2628000" y="4050000"/>
            <a:chExt cx="684004" cy="180000"/>
          </a:xfrm>
        </p:grpSpPr>
        <p:sp>
          <p:nvSpPr>
            <p:cNvPr id="1062" name="Google Shape;1638;g27fc35ecc8f_0_48">
              <a:extLst>
                <a:ext uri="{FF2B5EF4-FFF2-40B4-BE49-F238E27FC236}">
                  <a16:creationId xmlns:a16="http://schemas.microsoft.com/office/drawing/2014/main" id="{AF90ABEC-C2E8-ED72-3772-75BB95757731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4035D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1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안전</a:t>
              </a:r>
              <a:endParaRPr sz="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63" name="Google Shape;1639;g27fc35ecc8f_0_48">
              <a:extLst>
                <a:ext uri="{FF2B5EF4-FFF2-40B4-BE49-F238E27FC236}">
                  <a16:creationId xmlns:a16="http://schemas.microsoft.com/office/drawing/2014/main" id="{4CFBB0C8-E294-68B6-65F7-C28656EDADB5}"/>
                </a:ext>
              </a:extLst>
            </p:cNvPr>
            <p:cNvSpPr/>
            <p:nvPr/>
          </p:nvSpPr>
          <p:spPr>
            <a:xfrm>
              <a:off x="298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F2335E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추가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067" name="Google Shape;1699;g2fb18904de5_2_107">
            <a:extLst>
              <a:ext uri="{FF2B5EF4-FFF2-40B4-BE49-F238E27FC236}">
                <a16:creationId xmlns:a16="http://schemas.microsoft.com/office/drawing/2014/main" id="{43A25249-0CA2-28A4-0F0A-25F2AF917575}"/>
              </a:ext>
            </a:extLst>
          </p:cNvPr>
          <p:cNvSpPr/>
          <p:nvPr/>
        </p:nvSpPr>
        <p:spPr>
          <a:xfrm>
            <a:off x="19272" y="58212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8" name="Google Shape;1699;g2fb18904de5_2_107">
            <a:extLst>
              <a:ext uri="{FF2B5EF4-FFF2-40B4-BE49-F238E27FC236}">
                <a16:creationId xmlns:a16="http://schemas.microsoft.com/office/drawing/2014/main" id="{D838C48A-9D0E-54AA-1DD8-DD678E4E4451}"/>
              </a:ext>
            </a:extLst>
          </p:cNvPr>
          <p:cNvSpPr/>
          <p:nvPr/>
        </p:nvSpPr>
        <p:spPr>
          <a:xfrm>
            <a:off x="19272" y="365889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2" name="Google Shape;1699;g2fb18904de5_2_107">
            <a:extLst>
              <a:ext uri="{FF2B5EF4-FFF2-40B4-BE49-F238E27FC236}">
                <a16:creationId xmlns:a16="http://schemas.microsoft.com/office/drawing/2014/main" id="{7D023888-2ADB-DDB5-6733-10FE354DC012}"/>
              </a:ext>
            </a:extLst>
          </p:cNvPr>
          <p:cNvSpPr/>
          <p:nvPr/>
        </p:nvSpPr>
        <p:spPr>
          <a:xfrm>
            <a:off x="19272" y="511506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3" name="Google Shape;1699;g2fb18904de5_2_107">
            <a:extLst>
              <a:ext uri="{FF2B5EF4-FFF2-40B4-BE49-F238E27FC236}">
                <a16:creationId xmlns:a16="http://schemas.microsoft.com/office/drawing/2014/main" id="{47F2A23D-F52A-EC75-5636-3CD84520A76B}"/>
              </a:ext>
            </a:extLst>
          </p:cNvPr>
          <p:cNvSpPr/>
          <p:nvPr/>
        </p:nvSpPr>
        <p:spPr>
          <a:xfrm>
            <a:off x="19272" y="581260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4" name="Google Shape;1699;g2fb18904de5_2_107">
            <a:extLst>
              <a:ext uri="{FF2B5EF4-FFF2-40B4-BE49-F238E27FC236}">
                <a16:creationId xmlns:a16="http://schemas.microsoft.com/office/drawing/2014/main" id="{92FD9247-72F9-51E9-6D1F-2E1343697FFD}"/>
              </a:ext>
            </a:extLst>
          </p:cNvPr>
          <p:cNvSpPr/>
          <p:nvPr/>
        </p:nvSpPr>
        <p:spPr>
          <a:xfrm>
            <a:off x="3331393" y="60434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5" name="Google Shape;1699;g2fb18904de5_2_107">
            <a:extLst>
              <a:ext uri="{FF2B5EF4-FFF2-40B4-BE49-F238E27FC236}">
                <a16:creationId xmlns:a16="http://schemas.microsoft.com/office/drawing/2014/main" id="{13B9EEDC-AE76-E1C1-DCC3-2C2C595728DF}"/>
              </a:ext>
            </a:extLst>
          </p:cNvPr>
          <p:cNvSpPr/>
          <p:nvPr/>
        </p:nvSpPr>
        <p:spPr>
          <a:xfrm>
            <a:off x="7563922" y="95666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7" name="Google Shape;1699;g2fb18904de5_2_107">
            <a:extLst>
              <a:ext uri="{FF2B5EF4-FFF2-40B4-BE49-F238E27FC236}">
                <a16:creationId xmlns:a16="http://schemas.microsoft.com/office/drawing/2014/main" id="{6A58403F-3F75-A007-C440-1498318AE6C3}"/>
              </a:ext>
            </a:extLst>
          </p:cNvPr>
          <p:cNvSpPr/>
          <p:nvPr/>
        </p:nvSpPr>
        <p:spPr>
          <a:xfrm>
            <a:off x="6679085" y="130772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0" name="Google Shape;1699;g2fb18904de5_2_107">
            <a:extLst>
              <a:ext uri="{FF2B5EF4-FFF2-40B4-BE49-F238E27FC236}">
                <a16:creationId xmlns:a16="http://schemas.microsoft.com/office/drawing/2014/main" id="{0AB853AE-D39E-AF77-A7C4-8A1C07E661F2}"/>
              </a:ext>
            </a:extLst>
          </p:cNvPr>
          <p:cNvSpPr/>
          <p:nvPr/>
        </p:nvSpPr>
        <p:spPr>
          <a:xfrm>
            <a:off x="1302007" y="145460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1" name="Google Shape;1699;g2fb18904de5_2_107">
            <a:extLst>
              <a:ext uri="{FF2B5EF4-FFF2-40B4-BE49-F238E27FC236}">
                <a16:creationId xmlns:a16="http://schemas.microsoft.com/office/drawing/2014/main" id="{CA982414-3E78-8A73-9398-5D754BD1D2AF}"/>
              </a:ext>
            </a:extLst>
          </p:cNvPr>
          <p:cNvSpPr/>
          <p:nvPr/>
        </p:nvSpPr>
        <p:spPr>
          <a:xfrm>
            <a:off x="2595256" y="143978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2" name="Google Shape;1699;g2fb18904de5_2_107">
            <a:extLst>
              <a:ext uri="{FF2B5EF4-FFF2-40B4-BE49-F238E27FC236}">
                <a16:creationId xmlns:a16="http://schemas.microsoft.com/office/drawing/2014/main" id="{49BE511C-42E4-3B69-A946-59AF13C38E6B}"/>
              </a:ext>
            </a:extLst>
          </p:cNvPr>
          <p:cNvSpPr/>
          <p:nvPr/>
        </p:nvSpPr>
        <p:spPr>
          <a:xfrm>
            <a:off x="4995327" y="144155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3" name="Google Shape;1699;g2fb18904de5_2_107">
            <a:extLst>
              <a:ext uri="{FF2B5EF4-FFF2-40B4-BE49-F238E27FC236}">
                <a16:creationId xmlns:a16="http://schemas.microsoft.com/office/drawing/2014/main" id="{4B97A22C-8DF6-5CBF-06E3-7B0091EEFB79}"/>
              </a:ext>
            </a:extLst>
          </p:cNvPr>
          <p:cNvSpPr/>
          <p:nvPr/>
        </p:nvSpPr>
        <p:spPr>
          <a:xfrm>
            <a:off x="6366865" y="144155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699;g2fb18904de5_2_107">
            <a:extLst>
              <a:ext uri="{FF2B5EF4-FFF2-40B4-BE49-F238E27FC236}">
                <a16:creationId xmlns:a16="http://schemas.microsoft.com/office/drawing/2014/main" id="{1A1AE8B5-BD3B-6251-3915-0247AAA2281F}"/>
              </a:ext>
            </a:extLst>
          </p:cNvPr>
          <p:cNvSpPr/>
          <p:nvPr/>
        </p:nvSpPr>
        <p:spPr>
          <a:xfrm>
            <a:off x="3739478" y="124369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309;g2f2558950df_0_15">
            <a:extLst>
              <a:ext uri="{FF2B5EF4-FFF2-40B4-BE49-F238E27FC236}">
                <a16:creationId xmlns:a16="http://schemas.microsoft.com/office/drawing/2014/main" id="{B265C06C-6BFB-AD43-F89C-9037DA7C1B36}"/>
              </a:ext>
            </a:extLst>
          </p:cNvPr>
          <p:cNvSpPr txBox="1"/>
          <p:nvPr/>
        </p:nvSpPr>
        <p:spPr>
          <a:xfrm>
            <a:off x="1392437" y="1241451"/>
            <a:ext cx="1910622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1699;g2fb18904de5_2_107">
            <a:extLst>
              <a:ext uri="{FF2B5EF4-FFF2-40B4-BE49-F238E27FC236}">
                <a16:creationId xmlns:a16="http://schemas.microsoft.com/office/drawing/2014/main" id="{CA33320A-DF98-3BCA-6C55-C25F7932AB91}"/>
              </a:ext>
            </a:extLst>
          </p:cNvPr>
          <p:cNvSpPr/>
          <p:nvPr/>
        </p:nvSpPr>
        <p:spPr>
          <a:xfrm>
            <a:off x="1258085" y="121478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312;g2f2558950df_0_15">
            <a:extLst>
              <a:ext uri="{FF2B5EF4-FFF2-40B4-BE49-F238E27FC236}">
                <a16:creationId xmlns:a16="http://schemas.microsoft.com/office/drawing/2014/main" id="{9510445E-1554-91F0-1283-7313635728AE}"/>
              </a:ext>
            </a:extLst>
          </p:cNvPr>
          <p:cNvSpPr/>
          <p:nvPr/>
        </p:nvSpPr>
        <p:spPr>
          <a:xfrm>
            <a:off x="6371513" y="4215643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312;g2f2558950df_0_15">
            <a:extLst>
              <a:ext uri="{FF2B5EF4-FFF2-40B4-BE49-F238E27FC236}">
                <a16:creationId xmlns:a16="http://schemas.microsoft.com/office/drawing/2014/main" id="{E4C99FC7-E884-BC12-02E5-4DFF42DC8C8D}"/>
              </a:ext>
            </a:extLst>
          </p:cNvPr>
          <p:cNvSpPr/>
          <p:nvPr/>
        </p:nvSpPr>
        <p:spPr>
          <a:xfrm>
            <a:off x="6379807" y="5146766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7" name="Picture 4">
            <a:extLst>
              <a:ext uri="{FF2B5EF4-FFF2-40B4-BE49-F238E27FC236}">
                <a16:creationId xmlns:a16="http://schemas.microsoft.com/office/drawing/2014/main" id="{8178B78A-A093-C505-3EA3-1C6BA43EF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028527" y="3810876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img.okplaza.kr/upload/image/1679358568343.jpg"/>
          <p:cNvPicPr>
            <a:picLocks noChangeAspect="1" noChangeArrowheads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960" y="5626152"/>
            <a:ext cx="601470" cy="601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1" name="Google Shape;1638;g27fc35ecc8f_0_48">
            <a:extLst>
              <a:ext uri="{FF2B5EF4-FFF2-40B4-BE49-F238E27FC236}">
                <a16:creationId xmlns:a16="http://schemas.microsoft.com/office/drawing/2014/main" id="{AF90ABEC-C2E8-ED72-3772-75BB95757731}"/>
              </a:ext>
            </a:extLst>
          </p:cNvPr>
          <p:cNvSpPr/>
          <p:nvPr/>
        </p:nvSpPr>
        <p:spPr>
          <a:xfrm>
            <a:off x="1462981" y="5519162"/>
            <a:ext cx="227667" cy="106990"/>
          </a:xfrm>
          <a:prstGeom prst="roundRect">
            <a:avLst>
              <a:gd name="adj" fmla="val 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</a:t>
            </a:r>
            <a:r>
              <a:rPr lang="en-US" altLang="ko-KR" sz="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KCS</a:t>
            </a:r>
            <a:endParaRPr sz="4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4" name="표 133">
            <a:extLst>
              <a:ext uri="{FF2B5EF4-FFF2-40B4-BE49-F238E27FC236}">
                <a16:creationId xmlns:a16="http://schemas.microsoft.com/office/drawing/2014/main" id="{02CABAC5-6B9B-A384-C23A-2B4AC778F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378739"/>
              </p:ext>
            </p:extLst>
          </p:nvPr>
        </p:nvGraphicFramePr>
        <p:xfrm>
          <a:off x="4993693" y="5845161"/>
          <a:ext cx="1352550" cy="49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89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48656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오케이플라자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8159350"/>
                  </a:ext>
                </a:extLst>
              </a:tr>
            </a:tbl>
          </a:graphicData>
        </a:graphic>
      </p:graphicFrame>
      <p:pic>
        <p:nvPicPr>
          <p:cNvPr id="135" name="Picture 4">
            <a:extLst>
              <a:ext uri="{FF2B5EF4-FFF2-40B4-BE49-F238E27FC236}">
                <a16:creationId xmlns:a16="http://schemas.microsoft.com/office/drawing/2014/main" id="{8178B78A-A093-C505-3EA3-1C6BA43EF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046247" y="5863792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Google Shape;313;g2f2558950df_0_15">
            <a:extLst>
              <a:ext uri="{FF2B5EF4-FFF2-40B4-BE49-F238E27FC236}">
                <a16:creationId xmlns:a16="http://schemas.microsoft.com/office/drawing/2014/main" id="{E790D2C3-D7C8-BF8D-9550-11C2D2C73AD2}"/>
              </a:ext>
            </a:extLst>
          </p:cNvPr>
          <p:cNvSpPr/>
          <p:nvPr/>
        </p:nvSpPr>
        <p:spPr>
          <a:xfrm>
            <a:off x="7022072" y="6105587"/>
            <a:ext cx="590400" cy="198735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en-US" altLang="ko-KR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1747;g2fb18904de5_2_107">
            <a:extLst>
              <a:ext uri="{FF2B5EF4-FFF2-40B4-BE49-F238E27FC236}">
                <a16:creationId xmlns:a16="http://schemas.microsoft.com/office/drawing/2014/main" id="{8EE82B9B-5D4F-5851-3B02-EE844F31B7F2}"/>
              </a:ext>
            </a:extLst>
          </p:cNvPr>
          <p:cNvSpPr/>
          <p:nvPr/>
        </p:nvSpPr>
        <p:spPr>
          <a:xfrm>
            <a:off x="6852276" y="5907741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" name="Google Shape;1747;g2fb18904de5_2_107">
            <a:extLst>
              <a:ext uri="{FF2B5EF4-FFF2-40B4-BE49-F238E27FC236}">
                <a16:creationId xmlns:a16="http://schemas.microsoft.com/office/drawing/2014/main" id="{A76257EF-C5D7-EEA7-F426-5DE80A350BA2}"/>
              </a:ext>
            </a:extLst>
          </p:cNvPr>
          <p:cNvSpPr/>
          <p:nvPr/>
        </p:nvSpPr>
        <p:spPr>
          <a:xfrm>
            <a:off x="6847514" y="5731573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>
                <a:latin typeface="Malgun Gothic"/>
                <a:ea typeface="Malgun Gothic"/>
                <a:cs typeface="Malgun Gothic"/>
                <a:sym typeface="Malgun Gothic"/>
              </a:rPr>
              <a:t>50 </a:t>
            </a: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747;g2fb18904de5_2_107">
            <a:extLst>
              <a:ext uri="{FF2B5EF4-FFF2-40B4-BE49-F238E27FC236}">
                <a16:creationId xmlns:a16="http://schemas.microsoft.com/office/drawing/2014/main" id="{FF7661DE-A75A-B7FE-A299-F75B7732F056}"/>
              </a:ext>
            </a:extLst>
          </p:cNvPr>
          <p:cNvSpPr/>
          <p:nvPr/>
        </p:nvSpPr>
        <p:spPr>
          <a:xfrm>
            <a:off x="6852276" y="5551067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>
                <a:latin typeface="Malgun Gothic"/>
                <a:ea typeface="Malgun Gothic"/>
                <a:cs typeface="Malgun Gothic"/>
                <a:sym typeface="Malgun Gothic"/>
              </a:rPr>
              <a:t>1,500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312;g2f2558950df_0_15">
            <a:extLst>
              <a:ext uri="{FF2B5EF4-FFF2-40B4-BE49-F238E27FC236}">
                <a16:creationId xmlns:a16="http://schemas.microsoft.com/office/drawing/2014/main" id="{E4C99FC7-E884-BC12-02E5-4DFF42DC8C8D}"/>
              </a:ext>
            </a:extLst>
          </p:cNvPr>
          <p:cNvSpPr/>
          <p:nvPr/>
        </p:nvSpPr>
        <p:spPr>
          <a:xfrm>
            <a:off x="6371925" y="6105587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71D5FC2F-224A-63D1-BB92-AD0E6EEE6DD8}"/>
              </a:ext>
            </a:extLst>
          </p:cNvPr>
          <p:cNvSpPr>
            <a:spLocks/>
          </p:cNvSpPr>
          <p:nvPr/>
        </p:nvSpPr>
        <p:spPr>
          <a:xfrm>
            <a:off x="10072507" y="4414378"/>
            <a:ext cx="2314426" cy="839700"/>
          </a:xfrm>
          <a:prstGeom prst="roundRect">
            <a:avLst>
              <a:gd name="adj" fmla="val 15679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수정사항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조건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옵션상품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추가상품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조장상품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수정사항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 목록에서 재고수량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field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삭제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모서리가 둥근 직사각형 47">
            <a:extLst>
              <a:ext uri="{FF2B5EF4-FFF2-40B4-BE49-F238E27FC236}">
                <a16:creationId xmlns:a16="http://schemas.microsoft.com/office/drawing/2014/main" id="{3133AB1A-4F0F-1991-BD09-584F59137E20}"/>
              </a:ext>
            </a:extLst>
          </p:cNvPr>
          <p:cNvSpPr>
            <a:spLocks/>
          </p:cNvSpPr>
          <p:nvPr/>
        </p:nvSpPr>
        <p:spPr>
          <a:xfrm>
            <a:off x="6311311" y="3781105"/>
            <a:ext cx="1391249" cy="160820"/>
          </a:xfrm>
          <a:prstGeom prst="roundRect">
            <a:avLst>
              <a:gd name="adj" fmla="val 15679"/>
            </a:avLst>
          </a:prstGeom>
          <a:solidFill>
            <a:srgbClr val="FFFFFF"/>
          </a:solidFill>
          <a:ln>
            <a:solidFill>
              <a:srgbClr val="CC0099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64" name="꺾인 연결선[E] 63">
            <a:extLst>
              <a:ext uri="{FF2B5EF4-FFF2-40B4-BE49-F238E27FC236}">
                <a16:creationId xmlns:a16="http://schemas.microsoft.com/office/drawing/2014/main" id="{2BD5D22D-5823-9E10-8BB7-FAA47885BC9D}"/>
              </a:ext>
            </a:extLst>
          </p:cNvPr>
          <p:cNvCxnSpPr>
            <a:cxnSpLocks/>
            <a:stCxn id="48" idx="3"/>
            <a:endCxn id="41" idx="1"/>
          </p:cNvCxnSpPr>
          <p:nvPr/>
        </p:nvCxnSpPr>
        <p:spPr>
          <a:xfrm>
            <a:off x="7702560" y="3861515"/>
            <a:ext cx="2369947" cy="97271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모서리가 둥근 직사각형 64">
            <a:extLst>
              <a:ext uri="{FF2B5EF4-FFF2-40B4-BE49-F238E27FC236}">
                <a16:creationId xmlns:a16="http://schemas.microsoft.com/office/drawing/2014/main" id="{A73E7F51-F4CA-C630-E9D9-6D0B0D405464}"/>
              </a:ext>
            </a:extLst>
          </p:cNvPr>
          <p:cNvSpPr>
            <a:spLocks/>
          </p:cNvSpPr>
          <p:nvPr/>
        </p:nvSpPr>
        <p:spPr>
          <a:xfrm>
            <a:off x="6352752" y="4759612"/>
            <a:ext cx="1391249" cy="174349"/>
          </a:xfrm>
          <a:prstGeom prst="roundRect">
            <a:avLst>
              <a:gd name="adj" fmla="val 15679"/>
            </a:avLst>
          </a:prstGeom>
          <a:solidFill>
            <a:srgbClr val="FFFFFF"/>
          </a:solidFill>
          <a:ln>
            <a:solidFill>
              <a:srgbClr val="CC0099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66" name="꺾인 연결선[E] 65">
            <a:extLst>
              <a:ext uri="{FF2B5EF4-FFF2-40B4-BE49-F238E27FC236}">
                <a16:creationId xmlns:a16="http://schemas.microsoft.com/office/drawing/2014/main" id="{B57F7555-68B5-1762-3F2E-0B30459763A5}"/>
              </a:ext>
            </a:extLst>
          </p:cNvPr>
          <p:cNvCxnSpPr>
            <a:cxnSpLocks/>
            <a:stCxn id="65" idx="3"/>
            <a:endCxn id="41" idx="1"/>
          </p:cNvCxnSpPr>
          <p:nvPr/>
        </p:nvCxnSpPr>
        <p:spPr>
          <a:xfrm flipV="1">
            <a:off x="7744001" y="4834228"/>
            <a:ext cx="2328506" cy="1255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모서리가 둥근 직사각형 66">
            <a:extLst>
              <a:ext uri="{FF2B5EF4-FFF2-40B4-BE49-F238E27FC236}">
                <a16:creationId xmlns:a16="http://schemas.microsoft.com/office/drawing/2014/main" id="{6B949166-D60E-B3E6-E2B1-4DC40A9A4283}"/>
              </a:ext>
            </a:extLst>
          </p:cNvPr>
          <p:cNvSpPr>
            <a:spLocks/>
          </p:cNvSpPr>
          <p:nvPr/>
        </p:nvSpPr>
        <p:spPr>
          <a:xfrm>
            <a:off x="6324192" y="5712911"/>
            <a:ext cx="1391249" cy="179867"/>
          </a:xfrm>
          <a:prstGeom prst="roundRect">
            <a:avLst>
              <a:gd name="adj" fmla="val 15679"/>
            </a:avLst>
          </a:prstGeom>
          <a:solidFill>
            <a:srgbClr val="FFFFFF"/>
          </a:solidFill>
          <a:ln>
            <a:solidFill>
              <a:srgbClr val="CC0099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68" name="꺾인 연결선[E] 67">
            <a:extLst>
              <a:ext uri="{FF2B5EF4-FFF2-40B4-BE49-F238E27FC236}">
                <a16:creationId xmlns:a16="http://schemas.microsoft.com/office/drawing/2014/main" id="{B892067F-2CC4-F48B-CC58-17D4F8A3C89E}"/>
              </a:ext>
            </a:extLst>
          </p:cNvPr>
          <p:cNvCxnSpPr>
            <a:cxnSpLocks/>
            <a:stCxn id="67" idx="3"/>
            <a:endCxn id="41" idx="1"/>
          </p:cNvCxnSpPr>
          <p:nvPr/>
        </p:nvCxnSpPr>
        <p:spPr>
          <a:xfrm flipV="1">
            <a:off x="7715441" y="4834228"/>
            <a:ext cx="2357066" cy="96861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모서리가 둥근 직사각형 68">
            <a:extLst>
              <a:ext uri="{FF2B5EF4-FFF2-40B4-BE49-F238E27FC236}">
                <a16:creationId xmlns:a16="http://schemas.microsoft.com/office/drawing/2014/main" id="{27CF166A-F984-7366-5805-0FDDD3E759C5}"/>
              </a:ext>
            </a:extLst>
          </p:cNvPr>
          <p:cNvSpPr>
            <a:spLocks/>
          </p:cNvSpPr>
          <p:nvPr/>
        </p:nvSpPr>
        <p:spPr>
          <a:xfrm>
            <a:off x="12593558" y="2416978"/>
            <a:ext cx="3802890" cy="801528"/>
          </a:xfrm>
          <a:prstGeom prst="roundRect">
            <a:avLst>
              <a:gd name="adj" fmla="val 15679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옵션 선택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 </a:t>
            </a: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옵션 상품의 경우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장바구니 담기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호출되는 옵션선택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에서 아래 내용을 수정한다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명칭 변경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색상 선택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을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옵션 선택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으로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변경한다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규격선택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table &gt;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재고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column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0" name="꺾인 연결선[E] 69">
            <a:extLst>
              <a:ext uri="{FF2B5EF4-FFF2-40B4-BE49-F238E27FC236}">
                <a16:creationId xmlns:a16="http://schemas.microsoft.com/office/drawing/2014/main" id="{3003A936-25E7-E72D-D8BC-EFF329EBEE03}"/>
              </a:ext>
            </a:extLst>
          </p:cNvPr>
          <p:cNvCxnSpPr>
            <a:cxnSpLocks/>
            <a:stCxn id="53" idx="1"/>
            <a:endCxn id="69" idx="1"/>
          </p:cNvCxnSpPr>
          <p:nvPr/>
        </p:nvCxnSpPr>
        <p:spPr>
          <a:xfrm rot="10800000" flipH="1">
            <a:off x="6371512" y="2817743"/>
            <a:ext cx="6222045" cy="1497269"/>
          </a:xfrm>
          <a:prstGeom prst="bentConnector3">
            <a:avLst>
              <a:gd name="adj1" fmla="val -3674"/>
            </a:avLst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[E] 70">
            <a:extLst>
              <a:ext uri="{FF2B5EF4-FFF2-40B4-BE49-F238E27FC236}">
                <a16:creationId xmlns:a16="http://schemas.microsoft.com/office/drawing/2014/main" id="{65274AF0-A4C8-03FA-E7EE-23710FBEAA6B}"/>
              </a:ext>
            </a:extLst>
          </p:cNvPr>
          <p:cNvCxnSpPr>
            <a:cxnSpLocks/>
            <a:stCxn id="69" idx="2"/>
            <a:endCxn id="80" idx="0"/>
          </p:cNvCxnSpPr>
          <p:nvPr/>
        </p:nvCxnSpPr>
        <p:spPr>
          <a:xfrm rot="16200000" flipH="1">
            <a:off x="14662993" y="3050515"/>
            <a:ext cx="527809" cy="86378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Google Shape;1934;g2f2558950df_0_84">
            <a:extLst>
              <a:ext uri="{FF2B5EF4-FFF2-40B4-BE49-F238E27FC236}">
                <a16:creationId xmlns:a16="http://schemas.microsoft.com/office/drawing/2014/main" id="{D80837AF-938B-8409-CF95-AB4B21CCBB74}"/>
              </a:ext>
            </a:extLst>
          </p:cNvPr>
          <p:cNvSpPr/>
          <p:nvPr/>
        </p:nvSpPr>
        <p:spPr>
          <a:xfrm>
            <a:off x="14401537" y="3694066"/>
            <a:ext cx="1992000" cy="2574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0" name="Google Shape;1935;g2f2558950df_0_84">
            <a:extLst>
              <a:ext uri="{FF2B5EF4-FFF2-40B4-BE49-F238E27FC236}">
                <a16:creationId xmlns:a16="http://schemas.microsoft.com/office/drawing/2014/main" id="{F1DBC17C-CC93-11D0-B06B-4EEC5661D2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0472061"/>
              </p:ext>
            </p:extLst>
          </p:nvPr>
        </p:nvGraphicFramePr>
        <p:xfrm>
          <a:off x="14467780" y="3746315"/>
          <a:ext cx="1782025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60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판매가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 원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1" name="Google Shape;1938;g2f2558950df_0_84">
            <a:extLst>
              <a:ext uri="{FF2B5EF4-FFF2-40B4-BE49-F238E27FC236}">
                <a16:creationId xmlns:a16="http://schemas.microsoft.com/office/drawing/2014/main" id="{DC033483-A340-ED02-0421-7C5CB712E5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2138019"/>
              </p:ext>
            </p:extLst>
          </p:nvPr>
        </p:nvGraphicFramePr>
        <p:xfrm>
          <a:off x="14467780" y="5611353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309,280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2" name="Google Shape;1968;g2f2558950df_0_84">
            <a:extLst>
              <a:ext uri="{FF2B5EF4-FFF2-40B4-BE49-F238E27FC236}">
                <a16:creationId xmlns:a16="http://schemas.microsoft.com/office/drawing/2014/main" id="{CB425FF7-47F2-4647-9F0C-3D5A49E2930E}"/>
              </a:ext>
            </a:extLst>
          </p:cNvPr>
          <p:cNvSpPr/>
          <p:nvPr/>
        </p:nvSpPr>
        <p:spPr>
          <a:xfrm>
            <a:off x="16260584" y="3687727"/>
            <a:ext cx="130200" cy="1917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8000" tIns="18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▲</a:t>
            </a: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" name="Google Shape;312;g2f2558950df_0_15">
            <a:extLst>
              <a:ext uri="{FF2B5EF4-FFF2-40B4-BE49-F238E27FC236}">
                <a16:creationId xmlns:a16="http://schemas.microsoft.com/office/drawing/2014/main" id="{7FBC0E2D-B2D5-E803-8564-9BA4CDA79FAE}"/>
              </a:ext>
            </a:extLst>
          </p:cNvPr>
          <p:cNvSpPr/>
          <p:nvPr/>
        </p:nvSpPr>
        <p:spPr>
          <a:xfrm>
            <a:off x="14466887" y="5907737"/>
            <a:ext cx="938361" cy="3078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ko-KR" altLang="en-US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" name="Google Shape;313;g2f2558950df_0_15">
            <a:extLst>
              <a:ext uri="{FF2B5EF4-FFF2-40B4-BE49-F238E27FC236}">
                <a16:creationId xmlns:a16="http://schemas.microsoft.com/office/drawing/2014/main" id="{B7067BF7-DE78-F2FB-45D6-0AF365201821}"/>
              </a:ext>
            </a:extLst>
          </p:cNvPr>
          <p:cNvSpPr/>
          <p:nvPr/>
        </p:nvSpPr>
        <p:spPr>
          <a:xfrm>
            <a:off x="15447845" y="5907737"/>
            <a:ext cx="873639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ko-KR" altLang="en-US" sz="7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5" name="Google Shape;1967;g2f2558950df_0_84">
            <a:extLst>
              <a:ext uri="{FF2B5EF4-FFF2-40B4-BE49-F238E27FC236}">
                <a16:creationId xmlns:a16="http://schemas.microsoft.com/office/drawing/2014/main" id="{A722A639-11FD-CDC0-7A62-72150566F8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7098885"/>
              </p:ext>
            </p:extLst>
          </p:nvPr>
        </p:nvGraphicFramePr>
        <p:xfrm>
          <a:off x="14466887" y="4439545"/>
          <a:ext cx="1782025" cy="114585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52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1587">
                  <a:extLst>
                    <a:ext uri="{9D8B030D-6E8A-4147-A177-3AD203B41FA5}">
                      <a16:colId xmlns:a16="http://schemas.microsoft.com/office/drawing/2014/main" val="38581436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35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36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단가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수량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245mm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1,000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250mm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1,000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255mm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1,000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260mm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1,000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265mm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1,000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270mm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1,000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6" name="Google Shape;1935;g2f2558950df_0_84">
            <a:extLst>
              <a:ext uri="{FF2B5EF4-FFF2-40B4-BE49-F238E27FC236}">
                <a16:creationId xmlns:a16="http://schemas.microsoft.com/office/drawing/2014/main" id="{C90111EA-71B9-E982-4106-A76D2FD98C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0413409"/>
              </p:ext>
            </p:extLst>
          </p:nvPr>
        </p:nvGraphicFramePr>
        <p:xfrm>
          <a:off x="14466887" y="4267551"/>
          <a:ext cx="1782026" cy="1686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62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색상</a:t>
                      </a: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  <a:endParaRPr sz="6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 </a:t>
                      </a: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▼ 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7" name="Google Shape;1969;g2f2558950df_0_84">
            <a:extLst>
              <a:ext uri="{FF2B5EF4-FFF2-40B4-BE49-F238E27FC236}">
                <a16:creationId xmlns:a16="http://schemas.microsoft.com/office/drawing/2014/main" id="{B75DE92C-69B9-A047-1AEA-698067B3B821}"/>
              </a:ext>
            </a:extLst>
          </p:cNvPr>
          <p:cNvSpPr/>
          <p:nvPr/>
        </p:nvSpPr>
        <p:spPr>
          <a:xfrm>
            <a:off x="15901540" y="4622823"/>
            <a:ext cx="305090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1970;g2f2558950df_0_84">
            <a:extLst>
              <a:ext uri="{FF2B5EF4-FFF2-40B4-BE49-F238E27FC236}">
                <a16:creationId xmlns:a16="http://schemas.microsoft.com/office/drawing/2014/main" id="{3538D140-E714-CB91-4BD0-5CE89CED42B7}"/>
              </a:ext>
            </a:extLst>
          </p:cNvPr>
          <p:cNvSpPr/>
          <p:nvPr/>
        </p:nvSpPr>
        <p:spPr>
          <a:xfrm>
            <a:off x="15901539" y="4786188"/>
            <a:ext cx="305090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1971;g2f2558950df_0_84">
            <a:extLst>
              <a:ext uri="{FF2B5EF4-FFF2-40B4-BE49-F238E27FC236}">
                <a16:creationId xmlns:a16="http://schemas.microsoft.com/office/drawing/2014/main" id="{57663230-E18C-5E8F-9598-DF7095D546C2}"/>
              </a:ext>
            </a:extLst>
          </p:cNvPr>
          <p:cNvSpPr/>
          <p:nvPr/>
        </p:nvSpPr>
        <p:spPr>
          <a:xfrm>
            <a:off x="15902152" y="4947235"/>
            <a:ext cx="305090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1972;g2f2558950df_0_84">
            <a:extLst>
              <a:ext uri="{FF2B5EF4-FFF2-40B4-BE49-F238E27FC236}">
                <a16:creationId xmlns:a16="http://schemas.microsoft.com/office/drawing/2014/main" id="{31504494-BC05-3A0B-FBCE-252C59111947}"/>
              </a:ext>
            </a:extLst>
          </p:cNvPr>
          <p:cNvSpPr/>
          <p:nvPr/>
        </p:nvSpPr>
        <p:spPr>
          <a:xfrm>
            <a:off x="15901539" y="5112875"/>
            <a:ext cx="305090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1973;g2f2558950df_0_84">
            <a:extLst>
              <a:ext uri="{FF2B5EF4-FFF2-40B4-BE49-F238E27FC236}">
                <a16:creationId xmlns:a16="http://schemas.microsoft.com/office/drawing/2014/main" id="{0BB5ADE0-60E8-C22B-90BF-880015108DCD}"/>
              </a:ext>
            </a:extLst>
          </p:cNvPr>
          <p:cNvSpPr/>
          <p:nvPr/>
        </p:nvSpPr>
        <p:spPr>
          <a:xfrm>
            <a:off x="15901539" y="5276240"/>
            <a:ext cx="305090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1974;g2f2558950df_0_84">
            <a:extLst>
              <a:ext uri="{FF2B5EF4-FFF2-40B4-BE49-F238E27FC236}">
                <a16:creationId xmlns:a16="http://schemas.microsoft.com/office/drawing/2014/main" id="{57884CF0-858C-5264-E04C-D44FFC8F7866}"/>
              </a:ext>
            </a:extLst>
          </p:cNvPr>
          <p:cNvSpPr/>
          <p:nvPr/>
        </p:nvSpPr>
        <p:spPr>
          <a:xfrm>
            <a:off x="15902152" y="5434595"/>
            <a:ext cx="305090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93" name="Google Shape;1935;g2f2558950df_0_84">
            <a:extLst>
              <a:ext uri="{FF2B5EF4-FFF2-40B4-BE49-F238E27FC236}">
                <a16:creationId xmlns:a16="http://schemas.microsoft.com/office/drawing/2014/main" id="{98832AD1-0FDB-174E-B532-E5B570D689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0175995"/>
              </p:ext>
            </p:extLst>
          </p:nvPr>
        </p:nvGraphicFramePr>
        <p:xfrm>
          <a:off x="14465056" y="4016193"/>
          <a:ext cx="1782025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60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옵션</a:t>
                      </a: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옵션을 선택해주세요 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8381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BD415B-D45A-3210-F382-12C95A7ADA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19925A44-554A-5C99-06F5-A327632BB6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644346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 err="1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  <a:endParaRPr lang="ko-KR" altLang="en-US" sz="1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7913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E9EE0F-49E1-9A10-496B-906F5B9E96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278;g2f2558950df_0_15">
            <a:extLst>
              <a:ext uri="{FF2B5EF4-FFF2-40B4-BE49-F238E27FC236}">
                <a16:creationId xmlns:a16="http://schemas.microsoft.com/office/drawing/2014/main" id="{6445B96F-9CB8-82C8-6682-AC4D8D9DECDC}"/>
              </a:ext>
            </a:extLst>
          </p:cNvPr>
          <p:cNvSpPr/>
          <p:nvPr/>
        </p:nvSpPr>
        <p:spPr>
          <a:xfrm>
            <a:off x="4938225" y="946916"/>
            <a:ext cx="1992000" cy="5844696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5" name="Google Shape;1935;g2f2558950df_0_84">
            <a:extLst>
              <a:ext uri="{FF2B5EF4-FFF2-40B4-BE49-F238E27FC236}">
                <a16:creationId xmlns:a16="http://schemas.microsoft.com/office/drawing/2014/main" id="{46717307-BB3E-4E55-B275-FDF9C82BED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2666151"/>
              </p:ext>
            </p:extLst>
          </p:nvPr>
        </p:nvGraphicFramePr>
        <p:xfrm>
          <a:off x="5004468" y="1316787"/>
          <a:ext cx="1782025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60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판매가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 원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Google Shape;1938;g2f2558950df_0_84">
            <a:extLst>
              <a:ext uri="{FF2B5EF4-FFF2-40B4-BE49-F238E27FC236}">
                <a16:creationId xmlns:a16="http://schemas.microsoft.com/office/drawing/2014/main" id="{FA7F3432-7229-45C0-7D02-8EE577371F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5618995"/>
              </p:ext>
            </p:extLst>
          </p:nvPr>
        </p:nvGraphicFramePr>
        <p:xfrm>
          <a:off x="5004468" y="3181825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309,280</a:t>
                      </a: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Google Shape;1968;g2f2558950df_0_84">
            <a:extLst>
              <a:ext uri="{FF2B5EF4-FFF2-40B4-BE49-F238E27FC236}">
                <a16:creationId xmlns:a16="http://schemas.microsoft.com/office/drawing/2014/main" id="{26E28D6D-0790-6749-0153-BBC6B6AAEA66}"/>
              </a:ext>
            </a:extLst>
          </p:cNvPr>
          <p:cNvSpPr/>
          <p:nvPr/>
        </p:nvSpPr>
        <p:spPr>
          <a:xfrm>
            <a:off x="6797272" y="1316787"/>
            <a:ext cx="132954" cy="1835005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8000" tIns="18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▲</a:t>
            </a: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312;g2f2558950df_0_15">
            <a:extLst>
              <a:ext uri="{FF2B5EF4-FFF2-40B4-BE49-F238E27FC236}">
                <a16:creationId xmlns:a16="http://schemas.microsoft.com/office/drawing/2014/main" id="{0A9A728B-ADE2-88A0-1262-4C7F4099EDA8}"/>
              </a:ext>
            </a:extLst>
          </p:cNvPr>
          <p:cNvSpPr/>
          <p:nvPr/>
        </p:nvSpPr>
        <p:spPr>
          <a:xfrm>
            <a:off x="5003575" y="3478209"/>
            <a:ext cx="938361" cy="3078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ko-KR" altLang="en-US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313;g2f2558950df_0_15">
            <a:extLst>
              <a:ext uri="{FF2B5EF4-FFF2-40B4-BE49-F238E27FC236}">
                <a16:creationId xmlns:a16="http://schemas.microsoft.com/office/drawing/2014/main" id="{88124AF2-E42D-D7CC-D768-F37642640B4A}"/>
              </a:ext>
            </a:extLst>
          </p:cNvPr>
          <p:cNvSpPr/>
          <p:nvPr/>
        </p:nvSpPr>
        <p:spPr>
          <a:xfrm>
            <a:off x="5984533" y="3478209"/>
            <a:ext cx="873639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ko-KR" altLang="en-US" sz="7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2" name="Google Shape;1935;g2f2558950df_0_84">
            <a:extLst>
              <a:ext uri="{FF2B5EF4-FFF2-40B4-BE49-F238E27FC236}">
                <a16:creationId xmlns:a16="http://schemas.microsoft.com/office/drawing/2014/main" id="{9677FA2F-D885-6EC4-B009-1DDCD1FDEC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6485439"/>
              </p:ext>
            </p:extLst>
          </p:nvPr>
        </p:nvGraphicFramePr>
        <p:xfrm>
          <a:off x="5003575" y="1838023"/>
          <a:ext cx="1782026" cy="1686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62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색상</a:t>
                      </a: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  <a:endParaRPr sz="6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 </a:t>
                      </a: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▼ 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9" name="Google Shape;1935;g2f2558950df_0_84">
            <a:extLst>
              <a:ext uri="{FF2B5EF4-FFF2-40B4-BE49-F238E27FC236}">
                <a16:creationId xmlns:a16="http://schemas.microsoft.com/office/drawing/2014/main" id="{F07FC1D0-D9D1-15DE-B6AD-1B2C3E250E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7642911"/>
              </p:ext>
            </p:extLst>
          </p:nvPr>
        </p:nvGraphicFramePr>
        <p:xfrm>
          <a:off x="5001744" y="1586665"/>
          <a:ext cx="1782025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60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옵션</a:t>
                      </a: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옵션을 선택해주세요 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C35BBDFD-E7FF-B5C9-2FED-E3F1DF3F9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927292-3B70-D3B7-EA67-CAF6D5635F98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 상세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B7456C-936F-05B6-C21E-4427D32D0758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보호구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안전화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9E84415-5449-C6DC-96C7-2A4CCCF4C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842401"/>
              </p:ext>
            </p:extLst>
          </p:nvPr>
        </p:nvGraphicFramePr>
        <p:xfrm>
          <a:off x="7858125" y="426720"/>
          <a:ext cx="2047875" cy="6319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위치 표시 및 메뉴 네비게이션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각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뎁스별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드롭다운으로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메뉴 펼쳐짐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상품명 및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뱃지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규격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두줄까지 규격정보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이미지영역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개까지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상품정보 영역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말줄임된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경우 마우스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오버시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전체 내용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툴팁으로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</a:t>
                      </a:r>
                      <a:endParaRPr lang="en-US" altLang="ko-KR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모두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제조사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한 줄에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한 줄에 표시</a:t>
                      </a:r>
                      <a:endParaRPr lang="en-US" altLang="ko-KR" sz="600" b="1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최소구매수량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한 줄에 표시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첨부파일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한 줄에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첨부파일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한 줄에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선택 영역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해당 상품을 판매하는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모두 표시</a:t>
                      </a:r>
                      <a:endParaRPr lang="en-US" altLang="ko-KR" sz="600" b="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공급사가 많은 경우 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해당상품 영역이 상하로 확장되고 공급사는 모두 보이고 선택 할 수 있어야 한다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주문 영역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상품유형별 표시되는 항목정의 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 항목은 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7p 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옵션상품일 경우는 판매가만 표시함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일반상품</a:t>
                      </a:r>
                      <a:r>
                        <a:rPr lang="en-US" altLang="ko-KR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추가상품</a:t>
                      </a:r>
                      <a:r>
                        <a:rPr lang="en-US" altLang="ko-KR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조장입력 상품은 판매가</a:t>
                      </a:r>
                      <a:r>
                        <a:rPr lang="en-US" altLang="ko-KR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재고수량</a:t>
                      </a:r>
                      <a:r>
                        <a:rPr lang="en-US" altLang="ko-KR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주문수량 표시</a:t>
                      </a: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상풉유형별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변경 영역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상품에따라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선택부분 변경 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상품별 유형은 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7p 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일반상품 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선택영역 없음 </a:t>
                      </a: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옵션선택 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옵션상품일 경우 표시</a:t>
                      </a: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추가상품 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추가상품일 경우 표시</a:t>
                      </a: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조장입력 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조장입력 상품일 경우 표시</a:t>
                      </a: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총 주문금액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버튼영역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컨펌창은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9p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endParaRPr lang="en-US" altLang="ko-KR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 담기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 담기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컨펌창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관심상품 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관심상품 등록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컨펌창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카테고리별 베스트 상품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현 상품이 포함된 최하위 카테고리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상품중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랜덤으로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개상품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상품상세정보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페이지에 등록한 상품상세정보 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aphicFrame>
        <p:nvGraphicFramePr>
          <p:cNvPr id="1135" name="Google Shape;273;g2f2558950df_0_15">
            <a:extLst>
              <a:ext uri="{FF2B5EF4-FFF2-40B4-BE49-F238E27FC236}">
                <a16:creationId xmlns:a16="http://schemas.microsoft.com/office/drawing/2014/main" id="{AE4AACB1-55F8-CE9B-892F-16D3C1423E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4556128"/>
              </p:ext>
            </p:extLst>
          </p:nvPr>
        </p:nvGraphicFramePr>
        <p:xfrm>
          <a:off x="360613" y="1318912"/>
          <a:ext cx="2189850" cy="219909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37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7970">
                  <a:extLst>
                    <a:ext uri="{9D8B030D-6E8A-4147-A177-3AD203B41FA5}">
                      <a16:colId xmlns:a16="http://schemas.microsoft.com/office/drawing/2014/main" val="2234785914"/>
                    </a:ext>
                  </a:extLst>
                </a:gridCol>
                <a:gridCol w="437970">
                  <a:extLst>
                    <a:ext uri="{9D8B030D-6E8A-4147-A177-3AD203B41FA5}">
                      <a16:colId xmlns:a16="http://schemas.microsoft.com/office/drawing/2014/main" val="1833456275"/>
                    </a:ext>
                  </a:extLst>
                </a:gridCol>
                <a:gridCol w="4379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94448">
                <a:tc grid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썸네일 #1</a:t>
                      </a:r>
                      <a:endParaRPr sz="6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썸네일 #</a:t>
                      </a:r>
                      <a:r>
                        <a:rPr lang="en-US" altLang="ko-KR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6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썸네일 </a:t>
                      </a:r>
                      <a:r>
                        <a:rPr lang="en-US" altLang="ko-KR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#3</a:t>
                      </a:r>
                      <a:endParaRPr lang="ko-KR" altLang="en-US" sz="6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썸네일 </a:t>
                      </a:r>
                      <a:r>
                        <a:rPr lang="en-US" altLang="ko-KR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#4</a:t>
                      </a:r>
                      <a:endParaRPr lang="ko-KR" altLang="en-US" sz="6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썸네일 #</a:t>
                      </a:r>
                      <a:r>
                        <a:rPr lang="en-US" altLang="ko-KR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6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36" name="Google Shape;274;g2f2558950df_0_15">
            <a:extLst>
              <a:ext uri="{FF2B5EF4-FFF2-40B4-BE49-F238E27FC236}">
                <a16:creationId xmlns:a16="http://schemas.microsoft.com/office/drawing/2014/main" id="{9292208A-F51C-2E26-A9EE-01BCE898EC86}"/>
              </a:ext>
            </a:extLst>
          </p:cNvPr>
          <p:cNvSpPr/>
          <p:nvPr/>
        </p:nvSpPr>
        <p:spPr>
          <a:xfrm>
            <a:off x="360875" y="4328535"/>
            <a:ext cx="4520100" cy="1247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37" name="Google Shape;277;g2f2558950df_0_15">
            <a:extLst>
              <a:ext uri="{FF2B5EF4-FFF2-40B4-BE49-F238E27FC236}">
                <a16:creationId xmlns:a16="http://schemas.microsoft.com/office/drawing/2014/main" id="{F6DDB1C4-81F4-1654-764B-D075D7970061}"/>
              </a:ext>
            </a:extLst>
          </p:cNvPr>
          <p:cNvCxnSpPr/>
          <p:nvPr/>
        </p:nvCxnSpPr>
        <p:spPr>
          <a:xfrm>
            <a:off x="14100" y="646490"/>
            <a:ext cx="75777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40" name="Google Shape;281;g2f2558950df_0_15">
            <a:extLst>
              <a:ext uri="{FF2B5EF4-FFF2-40B4-BE49-F238E27FC236}">
                <a16:creationId xmlns:a16="http://schemas.microsoft.com/office/drawing/2014/main" id="{4D913F52-E022-5989-7031-866DB88E5D26}"/>
              </a:ext>
            </a:extLst>
          </p:cNvPr>
          <p:cNvCxnSpPr/>
          <p:nvPr/>
        </p:nvCxnSpPr>
        <p:spPr>
          <a:xfrm>
            <a:off x="14100" y="946916"/>
            <a:ext cx="75777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41" name="Google Shape;282;g2f2558950df_0_15">
            <a:extLst>
              <a:ext uri="{FF2B5EF4-FFF2-40B4-BE49-F238E27FC236}">
                <a16:creationId xmlns:a16="http://schemas.microsoft.com/office/drawing/2014/main" id="{2D8D2F3F-9AFA-7AD1-5B44-91EE7D9CDAC2}"/>
              </a:ext>
            </a:extLst>
          </p:cNvPr>
          <p:cNvSpPr/>
          <p:nvPr/>
        </p:nvSpPr>
        <p:spPr>
          <a:xfrm>
            <a:off x="360600" y="4064485"/>
            <a:ext cx="4520100" cy="276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상품과 비슷한 상품                                                                               1 </a:t>
            </a:r>
            <a:r>
              <a:rPr lang="ko-KR" sz="8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en-US" altLang="ko-KR" sz="8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2" name="Google Shape;283;g2f2558950df_0_15">
            <a:extLst>
              <a:ext uri="{FF2B5EF4-FFF2-40B4-BE49-F238E27FC236}">
                <a16:creationId xmlns:a16="http://schemas.microsoft.com/office/drawing/2014/main" id="{14668318-BA94-4449-D080-D1D94A61CB06}"/>
              </a:ext>
            </a:extLst>
          </p:cNvPr>
          <p:cNvSpPr/>
          <p:nvPr/>
        </p:nvSpPr>
        <p:spPr>
          <a:xfrm>
            <a:off x="475654" y="4403385"/>
            <a:ext cx="995109" cy="1117200"/>
          </a:xfrm>
          <a:prstGeom prst="roundRect">
            <a:avLst>
              <a:gd name="adj" fmla="val 5117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3" name="Google Shape;284;g2f2558950df_0_15">
            <a:extLst>
              <a:ext uri="{FF2B5EF4-FFF2-40B4-BE49-F238E27FC236}">
                <a16:creationId xmlns:a16="http://schemas.microsoft.com/office/drawing/2014/main" id="{0A49F4A3-E202-C993-C4B2-BA79167EF1CA}"/>
              </a:ext>
            </a:extLst>
          </p:cNvPr>
          <p:cNvSpPr/>
          <p:nvPr/>
        </p:nvSpPr>
        <p:spPr>
          <a:xfrm>
            <a:off x="1587681" y="4403385"/>
            <a:ext cx="995110" cy="1117200"/>
          </a:xfrm>
          <a:prstGeom prst="roundRect">
            <a:avLst>
              <a:gd name="adj" fmla="val 5117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4" name="Google Shape;285;g2f2558950df_0_15">
            <a:extLst>
              <a:ext uri="{FF2B5EF4-FFF2-40B4-BE49-F238E27FC236}">
                <a16:creationId xmlns:a16="http://schemas.microsoft.com/office/drawing/2014/main" id="{2EBC122D-3209-84A8-540B-B1A23264134D}"/>
              </a:ext>
            </a:extLst>
          </p:cNvPr>
          <p:cNvSpPr/>
          <p:nvPr/>
        </p:nvSpPr>
        <p:spPr>
          <a:xfrm>
            <a:off x="2679907" y="4403385"/>
            <a:ext cx="995110" cy="1117200"/>
          </a:xfrm>
          <a:prstGeom prst="roundRect">
            <a:avLst>
              <a:gd name="adj" fmla="val 5117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5" name="Google Shape;286;g2f2558950df_0_15">
            <a:extLst>
              <a:ext uri="{FF2B5EF4-FFF2-40B4-BE49-F238E27FC236}">
                <a16:creationId xmlns:a16="http://schemas.microsoft.com/office/drawing/2014/main" id="{0A624385-CF03-CEB0-07F0-7E6842DEB89B}"/>
              </a:ext>
            </a:extLst>
          </p:cNvPr>
          <p:cNvSpPr/>
          <p:nvPr/>
        </p:nvSpPr>
        <p:spPr>
          <a:xfrm>
            <a:off x="3775388" y="4403385"/>
            <a:ext cx="995112" cy="1117200"/>
          </a:xfrm>
          <a:prstGeom prst="roundRect">
            <a:avLst>
              <a:gd name="adj" fmla="val 5117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7" name="Google Shape;288;g2f2558950df_0_15">
            <a:extLst>
              <a:ext uri="{FF2B5EF4-FFF2-40B4-BE49-F238E27FC236}">
                <a16:creationId xmlns:a16="http://schemas.microsoft.com/office/drawing/2014/main" id="{30EEF061-BAE5-15D9-0315-A28E44CD95C7}"/>
              </a:ext>
            </a:extLst>
          </p:cNvPr>
          <p:cNvSpPr txBox="1"/>
          <p:nvPr/>
        </p:nvSpPr>
        <p:spPr>
          <a:xfrm>
            <a:off x="1595519" y="5067656"/>
            <a:ext cx="987272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</a:t>
            </a:r>
            <a:r>
              <a:rPr lang="ko-KR" sz="600" b="1" i="0" u="none" strike="noStrike" cap="none" dirty="0" err="1">
                <a:solidFill>
                  <a:srgbClr val="FF0000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아이더</a:t>
            </a:r>
            <a:r>
              <a:rPr lang="ko-KR" sz="6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SPECIAL 602 E2</a:t>
            </a:r>
            <a:r>
              <a:rPr lang="ko-KR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8" name="Google Shape;289;g2f2558950df_0_15">
            <a:extLst>
              <a:ext uri="{FF2B5EF4-FFF2-40B4-BE49-F238E27FC236}">
                <a16:creationId xmlns:a16="http://schemas.microsoft.com/office/drawing/2014/main" id="{2ED9DCFC-8512-517B-C286-247EBDED552B}"/>
              </a:ext>
            </a:extLst>
          </p:cNvPr>
          <p:cNvSpPr txBox="1"/>
          <p:nvPr/>
        </p:nvSpPr>
        <p:spPr>
          <a:xfrm>
            <a:off x="2679891" y="5098408"/>
            <a:ext cx="984435" cy="286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1" i="0" u="none" strike="noStrike" cap="none" dirty="0">
                <a:solidFill>
                  <a:srgbClr val="FF0000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</a:t>
            </a:r>
            <a:r>
              <a:rPr lang="ko-KR" sz="6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ko-KR" sz="600" b="1" i="0" u="none" strike="noStrike" cap="none" dirty="0">
                <a:solidFill>
                  <a:srgbClr val="FF0000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K2</a:t>
            </a:r>
            <a:r>
              <a:rPr lang="ko-KR" sz="6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KG-60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0" name="Google Shape;291;g2f2558950df_0_15">
            <a:extLst>
              <a:ext uri="{FF2B5EF4-FFF2-40B4-BE49-F238E27FC236}">
                <a16:creationId xmlns:a16="http://schemas.microsoft.com/office/drawing/2014/main" id="{45CAAE9D-A38D-927A-FC45-FF08F95780C2}"/>
              </a:ext>
            </a:extLst>
          </p:cNvPr>
          <p:cNvSpPr/>
          <p:nvPr/>
        </p:nvSpPr>
        <p:spPr>
          <a:xfrm>
            <a:off x="475638" y="5387518"/>
            <a:ext cx="995109" cy="133067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P/N : 2317471</a:t>
            </a: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1" name="Google Shape;292;g2f2558950df_0_15">
            <a:extLst>
              <a:ext uri="{FF2B5EF4-FFF2-40B4-BE49-F238E27FC236}">
                <a16:creationId xmlns:a16="http://schemas.microsoft.com/office/drawing/2014/main" id="{48BD1021-1C30-09DE-2697-AB25267A7FC7}"/>
              </a:ext>
            </a:extLst>
          </p:cNvPr>
          <p:cNvSpPr/>
          <p:nvPr/>
        </p:nvSpPr>
        <p:spPr>
          <a:xfrm>
            <a:off x="1587683" y="5388498"/>
            <a:ext cx="995108" cy="136114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P/N : 2315140</a:t>
            </a: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2" name="Google Shape;293;g2f2558950df_0_15">
            <a:extLst>
              <a:ext uri="{FF2B5EF4-FFF2-40B4-BE49-F238E27FC236}">
                <a16:creationId xmlns:a16="http://schemas.microsoft.com/office/drawing/2014/main" id="{D46C8E84-05AC-5662-E138-E729FDAD411F}"/>
              </a:ext>
            </a:extLst>
          </p:cNvPr>
          <p:cNvSpPr/>
          <p:nvPr/>
        </p:nvSpPr>
        <p:spPr>
          <a:xfrm>
            <a:off x="2678258" y="5388498"/>
            <a:ext cx="995112" cy="136114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5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</a:t>
            </a:r>
            <a:r>
              <a:rPr lang="ko-KR" sz="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sz="5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</a:t>
            </a:r>
            <a:r>
              <a:rPr lang="ko-KR" sz="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2415498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3" name="Google Shape;294;g2f2558950df_0_15">
            <a:extLst>
              <a:ext uri="{FF2B5EF4-FFF2-40B4-BE49-F238E27FC236}">
                <a16:creationId xmlns:a16="http://schemas.microsoft.com/office/drawing/2014/main" id="{91B8529F-C1C1-44A7-1045-61ACE462F0E8}"/>
              </a:ext>
            </a:extLst>
          </p:cNvPr>
          <p:cNvSpPr/>
          <p:nvPr/>
        </p:nvSpPr>
        <p:spPr>
          <a:xfrm>
            <a:off x="3775373" y="5389700"/>
            <a:ext cx="995111" cy="130885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P/N : 2415656</a:t>
            </a: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56" name="Google Shape;297;g2f2558950df_0_15">
            <a:extLst>
              <a:ext uri="{FF2B5EF4-FFF2-40B4-BE49-F238E27FC236}">
                <a16:creationId xmlns:a16="http://schemas.microsoft.com/office/drawing/2014/main" id="{05FE6D27-BC65-600A-C260-8DAB3BD793C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0743" y="4438822"/>
            <a:ext cx="686800" cy="737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7" name="Google Shape;298;g2f2558950df_0_15">
            <a:extLst>
              <a:ext uri="{FF2B5EF4-FFF2-40B4-BE49-F238E27FC236}">
                <a16:creationId xmlns:a16="http://schemas.microsoft.com/office/drawing/2014/main" id="{5FA22D75-CB88-B89C-7B83-D13BE829045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7506" y="4438823"/>
            <a:ext cx="686800" cy="737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8" name="Google Shape;299;g2f2558950df_0_15">
            <a:extLst>
              <a:ext uri="{FF2B5EF4-FFF2-40B4-BE49-F238E27FC236}">
                <a16:creationId xmlns:a16="http://schemas.microsoft.com/office/drawing/2014/main" id="{90AA6F73-A6A0-17B2-25D7-4CE6322259F5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99712" y="4438822"/>
            <a:ext cx="744791" cy="738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9" name="Google Shape;300;g2f2558950df_0_15">
            <a:extLst>
              <a:ext uri="{FF2B5EF4-FFF2-40B4-BE49-F238E27FC236}">
                <a16:creationId xmlns:a16="http://schemas.microsoft.com/office/drawing/2014/main" id="{08551847-B656-502A-290E-43281C3DCC41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924248" y="4438822"/>
            <a:ext cx="686802" cy="737246"/>
          </a:xfrm>
          <a:prstGeom prst="rect">
            <a:avLst/>
          </a:prstGeom>
          <a:noFill/>
          <a:ln>
            <a:noFill/>
          </a:ln>
        </p:spPr>
      </p:pic>
      <p:sp>
        <p:nvSpPr>
          <p:cNvPr id="1160" name="Google Shape;301;g2f2558950df_0_15">
            <a:extLst>
              <a:ext uri="{FF2B5EF4-FFF2-40B4-BE49-F238E27FC236}">
                <a16:creationId xmlns:a16="http://schemas.microsoft.com/office/drawing/2014/main" id="{703A4953-EE35-B0E7-A042-1B2C82F97655}"/>
              </a:ext>
            </a:extLst>
          </p:cNvPr>
          <p:cNvSpPr/>
          <p:nvPr/>
        </p:nvSpPr>
        <p:spPr>
          <a:xfrm>
            <a:off x="4642007" y="4114253"/>
            <a:ext cx="165900" cy="181200"/>
          </a:xfrm>
          <a:prstGeom prst="roundRect">
            <a:avLst>
              <a:gd name="adj" fmla="val 50000"/>
            </a:avLst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1" name="Google Shape;302;g2f2558950df_0_15">
            <a:extLst>
              <a:ext uri="{FF2B5EF4-FFF2-40B4-BE49-F238E27FC236}">
                <a16:creationId xmlns:a16="http://schemas.microsoft.com/office/drawing/2014/main" id="{B087DF9D-6DC0-0943-4D13-4582779111E8}"/>
              </a:ext>
            </a:extLst>
          </p:cNvPr>
          <p:cNvSpPr/>
          <p:nvPr/>
        </p:nvSpPr>
        <p:spPr>
          <a:xfrm rot="10800000">
            <a:off x="4093436" y="4114253"/>
            <a:ext cx="165900" cy="181200"/>
          </a:xfrm>
          <a:prstGeom prst="roundRect">
            <a:avLst>
              <a:gd name="adj" fmla="val 50000"/>
            </a:avLst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2" name="Google Shape;303;g2f2558950df_0_15">
            <a:extLst>
              <a:ext uri="{FF2B5EF4-FFF2-40B4-BE49-F238E27FC236}">
                <a16:creationId xmlns:a16="http://schemas.microsoft.com/office/drawing/2014/main" id="{1CAC1F46-FB42-4523-BD9C-60896B3E9538}"/>
              </a:ext>
            </a:extLst>
          </p:cNvPr>
          <p:cNvSpPr/>
          <p:nvPr/>
        </p:nvSpPr>
        <p:spPr>
          <a:xfrm>
            <a:off x="482258" y="4409910"/>
            <a:ext cx="222300" cy="112500"/>
          </a:xfrm>
          <a:prstGeom prst="roundRect">
            <a:avLst>
              <a:gd name="adj" fmla="val 16667"/>
            </a:avLst>
          </a:prstGeom>
          <a:solidFill>
            <a:srgbClr val="4035D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lang="ko-KR" sz="4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</a:t>
            </a:r>
            <a:endParaRPr sz="400" b="1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3" name="Google Shape;304;g2f2558950df_0_15">
            <a:extLst>
              <a:ext uri="{FF2B5EF4-FFF2-40B4-BE49-F238E27FC236}">
                <a16:creationId xmlns:a16="http://schemas.microsoft.com/office/drawing/2014/main" id="{6F08D6FB-DBBE-F7E0-FB84-6C7E7506B01F}"/>
              </a:ext>
            </a:extLst>
          </p:cNvPr>
          <p:cNvSpPr/>
          <p:nvPr/>
        </p:nvSpPr>
        <p:spPr>
          <a:xfrm>
            <a:off x="3775389" y="4407497"/>
            <a:ext cx="284940" cy="112415"/>
          </a:xfrm>
          <a:prstGeom prst="roundRect">
            <a:avLst>
              <a:gd name="adj" fmla="val 16667"/>
            </a:avLst>
          </a:prstGeom>
          <a:solidFill>
            <a:srgbClr val="4035D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lang="ko-KR" sz="400" b="1" i="0" u="none" strike="noStrike" cap="none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 KCS</a:t>
            </a:r>
            <a:endParaRPr sz="400" b="1" i="0" u="none" strike="noStrike" cap="none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4" name="Google Shape;305;g2f2558950df_0_15">
            <a:extLst>
              <a:ext uri="{FF2B5EF4-FFF2-40B4-BE49-F238E27FC236}">
                <a16:creationId xmlns:a16="http://schemas.microsoft.com/office/drawing/2014/main" id="{4D2D6674-2FED-9085-0014-DF510586470B}"/>
              </a:ext>
            </a:extLst>
          </p:cNvPr>
          <p:cNvSpPr/>
          <p:nvPr/>
        </p:nvSpPr>
        <p:spPr>
          <a:xfrm>
            <a:off x="1594211" y="4407412"/>
            <a:ext cx="222300" cy="112500"/>
          </a:xfrm>
          <a:prstGeom prst="roundRect">
            <a:avLst>
              <a:gd name="adj" fmla="val 16667"/>
            </a:avLst>
          </a:prstGeom>
          <a:solidFill>
            <a:srgbClr val="4035D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lang="ko-KR" sz="400" b="1" i="0" u="none" strike="noStrike" cap="none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지정</a:t>
            </a:r>
            <a:endParaRPr sz="400" b="1" i="0" u="none" strike="noStrike" cap="none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66" name="Google Shape;307;g2f2558950df_0_15">
            <a:extLst>
              <a:ext uri="{FF2B5EF4-FFF2-40B4-BE49-F238E27FC236}">
                <a16:creationId xmlns:a16="http://schemas.microsoft.com/office/drawing/2014/main" id="{0179EB55-0BE0-3FEA-FFE1-1AECE5587873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t="16523" b="16849"/>
          <a:stretch/>
        </p:blipFill>
        <p:spPr>
          <a:xfrm>
            <a:off x="435524" y="1614515"/>
            <a:ext cx="1992019" cy="1327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69" name="Google Shape;310;g2f2558950df_0_15">
            <a:extLst>
              <a:ext uri="{FF2B5EF4-FFF2-40B4-BE49-F238E27FC236}">
                <a16:creationId xmlns:a16="http://schemas.microsoft.com/office/drawing/2014/main" id="{323D8CA8-68E5-891F-81FC-83F82D549B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7540622"/>
              </p:ext>
            </p:extLst>
          </p:nvPr>
        </p:nvGraphicFramePr>
        <p:xfrm>
          <a:off x="2550476" y="1316796"/>
          <a:ext cx="2330200" cy="141417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1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6468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10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067653"/>
                  </a:ext>
                </a:extLst>
              </a:tr>
              <a:tr h="196468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10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안전화 버팔로 </a:t>
                      </a:r>
                      <a:r>
                        <a:rPr lang="en-US" altLang="ko-KR" sz="10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BFL-402</a:t>
                      </a:r>
                      <a:endParaRPr sz="10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548240"/>
                  </a:ext>
                </a:extLst>
              </a:tr>
              <a:tr h="34324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테스트 상품 규격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4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인치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230~295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 테스트 상품 규격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4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인치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230~295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 테스트 상품 규격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4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인치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230~295</a:t>
                      </a: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13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</a:t>
                      </a:r>
                      <a:endParaRPr sz="7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(주)대일안전(02-465-2478)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77" name="Google Shape;318;g2f2558950df_0_15">
            <a:extLst>
              <a:ext uri="{FF2B5EF4-FFF2-40B4-BE49-F238E27FC236}">
                <a16:creationId xmlns:a16="http://schemas.microsoft.com/office/drawing/2014/main" id="{DB6D852B-03FC-49CE-61A1-D5AE1F70C8C9}"/>
              </a:ext>
            </a:extLst>
          </p:cNvPr>
          <p:cNvSpPr/>
          <p:nvPr/>
        </p:nvSpPr>
        <p:spPr>
          <a:xfrm>
            <a:off x="4962941" y="1276163"/>
            <a:ext cx="1956600" cy="297076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8" name="Google Shape;319;g2f2558950df_0_15">
            <a:extLst>
              <a:ext uri="{FF2B5EF4-FFF2-40B4-BE49-F238E27FC236}">
                <a16:creationId xmlns:a16="http://schemas.microsoft.com/office/drawing/2014/main" id="{FB3CE0D4-D9BF-76F9-5246-3F7B1BE11EA2}"/>
              </a:ext>
            </a:extLst>
          </p:cNvPr>
          <p:cNvSpPr txBox="1"/>
          <p:nvPr/>
        </p:nvSpPr>
        <p:spPr>
          <a:xfrm>
            <a:off x="502455" y="5098408"/>
            <a:ext cx="968305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</a:t>
            </a:r>
            <a:r>
              <a:rPr lang="ko-KR" sz="600" b="1" i="0" u="none" strike="noStrike" cap="none" dirty="0" err="1">
                <a:solidFill>
                  <a:srgbClr val="FF0000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지벤</a:t>
            </a:r>
            <a:r>
              <a:rPr lang="ko-KR" sz="6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ZB-231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0" name="Google Shape;321;g2f2558950df_0_15">
            <a:extLst>
              <a:ext uri="{FF2B5EF4-FFF2-40B4-BE49-F238E27FC236}">
                <a16:creationId xmlns:a16="http://schemas.microsoft.com/office/drawing/2014/main" id="{0DB26F15-7A19-DC04-2889-1EE157E4ABF1}"/>
              </a:ext>
            </a:extLst>
          </p:cNvPr>
          <p:cNvSpPr txBox="1"/>
          <p:nvPr/>
        </p:nvSpPr>
        <p:spPr>
          <a:xfrm>
            <a:off x="3779777" y="5098409"/>
            <a:ext cx="990707" cy="285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</a:t>
            </a:r>
            <a:r>
              <a:rPr lang="ko-KR" sz="600" b="1" i="0" u="none" strike="noStrike" cap="none" dirty="0">
                <a:solidFill>
                  <a:srgbClr val="FF0000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밀레</a:t>
            </a:r>
            <a:r>
              <a:rPr lang="ko-KR" sz="6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L-55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274;g2f2558950df_0_15">
            <a:extLst>
              <a:ext uri="{FF2B5EF4-FFF2-40B4-BE49-F238E27FC236}">
                <a16:creationId xmlns:a16="http://schemas.microsoft.com/office/drawing/2014/main" id="{EF50E24D-D590-0E2C-9E69-468E414FBB0B}"/>
              </a:ext>
            </a:extLst>
          </p:cNvPr>
          <p:cNvSpPr/>
          <p:nvPr/>
        </p:nvSpPr>
        <p:spPr>
          <a:xfrm>
            <a:off x="353978" y="5938739"/>
            <a:ext cx="4520100" cy="93303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282;g2f2558950df_0_15">
            <a:extLst>
              <a:ext uri="{FF2B5EF4-FFF2-40B4-BE49-F238E27FC236}">
                <a16:creationId xmlns:a16="http://schemas.microsoft.com/office/drawing/2014/main" id="{84E09A7D-3BA4-6E67-D723-912696B7CFAD}"/>
              </a:ext>
            </a:extLst>
          </p:cNvPr>
          <p:cNvSpPr/>
          <p:nvPr/>
        </p:nvSpPr>
        <p:spPr>
          <a:xfrm>
            <a:off x="353703" y="5666451"/>
            <a:ext cx="4520100" cy="276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 상세정보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67" name="Google Shape;308;g2f2558950df_0_15" title="    .jpg">
            <a:extLst>
              <a:ext uri="{FF2B5EF4-FFF2-40B4-BE49-F238E27FC236}">
                <a16:creationId xmlns:a16="http://schemas.microsoft.com/office/drawing/2014/main" id="{77939A8B-64C0-CA0C-885F-1BB869330E9A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 l="158" t="2508" r="-6" b="89896"/>
          <a:stretch/>
        </p:blipFill>
        <p:spPr>
          <a:xfrm>
            <a:off x="360576" y="5935133"/>
            <a:ext cx="4513227" cy="92286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699;g2fb18904de5_2_107">
            <a:extLst>
              <a:ext uri="{FF2B5EF4-FFF2-40B4-BE49-F238E27FC236}">
                <a16:creationId xmlns:a16="http://schemas.microsoft.com/office/drawing/2014/main" id="{E28E9761-C58C-5299-C2E6-88518F8C6EF1}"/>
              </a:ext>
            </a:extLst>
          </p:cNvPr>
          <p:cNvSpPr/>
          <p:nvPr/>
        </p:nvSpPr>
        <p:spPr>
          <a:xfrm>
            <a:off x="180576" y="67957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1699;g2fb18904de5_2_107">
            <a:extLst>
              <a:ext uri="{FF2B5EF4-FFF2-40B4-BE49-F238E27FC236}">
                <a16:creationId xmlns:a16="http://schemas.microsoft.com/office/drawing/2014/main" id="{FD449618-7E54-F835-1275-99A113804FC4}"/>
              </a:ext>
            </a:extLst>
          </p:cNvPr>
          <p:cNvSpPr/>
          <p:nvPr/>
        </p:nvSpPr>
        <p:spPr>
          <a:xfrm>
            <a:off x="3419438" y="121779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699;g2fb18904de5_2_107">
            <a:extLst>
              <a:ext uri="{FF2B5EF4-FFF2-40B4-BE49-F238E27FC236}">
                <a16:creationId xmlns:a16="http://schemas.microsoft.com/office/drawing/2014/main" id="{8E7A18A6-63E7-5F19-CB82-A9134F3108F3}"/>
              </a:ext>
            </a:extLst>
          </p:cNvPr>
          <p:cNvSpPr/>
          <p:nvPr/>
        </p:nvSpPr>
        <p:spPr>
          <a:xfrm>
            <a:off x="406591" y="137996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699;g2fb18904de5_2_107">
            <a:extLst>
              <a:ext uri="{FF2B5EF4-FFF2-40B4-BE49-F238E27FC236}">
                <a16:creationId xmlns:a16="http://schemas.microsoft.com/office/drawing/2014/main" id="{D0D0DB5B-219F-1A24-D112-13167BEAA0C5}"/>
              </a:ext>
            </a:extLst>
          </p:cNvPr>
          <p:cNvSpPr/>
          <p:nvPr/>
        </p:nvSpPr>
        <p:spPr>
          <a:xfrm>
            <a:off x="4680484" y="210820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1699;g2fb18904de5_2_107">
            <a:extLst>
              <a:ext uri="{FF2B5EF4-FFF2-40B4-BE49-F238E27FC236}">
                <a16:creationId xmlns:a16="http://schemas.microsoft.com/office/drawing/2014/main" id="{3ECD7AA1-0D0B-F149-EB82-96F143D1CA09}"/>
              </a:ext>
            </a:extLst>
          </p:cNvPr>
          <p:cNvSpPr/>
          <p:nvPr/>
        </p:nvSpPr>
        <p:spPr>
          <a:xfrm>
            <a:off x="242144" y="404028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1699;g2fb18904de5_2_107">
            <a:extLst>
              <a:ext uri="{FF2B5EF4-FFF2-40B4-BE49-F238E27FC236}">
                <a16:creationId xmlns:a16="http://schemas.microsoft.com/office/drawing/2014/main" id="{D9FF29B1-115B-A7CF-A22F-6D517818A507}"/>
              </a:ext>
            </a:extLst>
          </p:cNvPr>
          <p:cNvSpPr/>
          <p:nvPr/>
        </p:nvSpPr>
        <p:spPr>
          <a:xfrm>
            <a:off x="242144" y="565510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318;g2f2558950df_0_15">
            <a:extLst>
              <a:ext uri="{FF2B5EF4-FFF2-40B4-BE49-F238E27FC236}">
                <a16:creationId xmlns:a16="http://schemas.microsoft.com/office/drawing/2014/main" id="{5B084EC9-6D65-65C1-CA55-76E84E640344}"/>
              </a:ext>
            </a:extLst>
          </p:cNvPr>
          <p:cNvSpPr/>
          <p:nvPr/>
        </p:nvSpPr>
        <p:spPr>
          <a:xfrm>
            <a:off x="4963636" y="1599196"/>
            <a:ext cx="1956600" cy="1552596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1699;g2fb18904de5_2_107">
            <a:extLst>
              <a:ext uri="{FF2B5EF4-FFF2-40B4-BE49-F238E27FC236}">
                <a16:creationId xmlns:a16="http://schemas.microsoft.com/office/drawing/2014/main" id="{35AC673B-3E48-A113-212F-2EB82E2EB403}"/>
              </a:ext>
            </a:extLst>
          </p:cNvPr>
          <p:cNvSpPr/>
          <p:nvPr/>
        </p:nvSpPr>
        <p:spPr>
          <a:xfrm>
            <a:off x="6823776" y="321314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699;g2fb18904de5_2_107">
            <a:extLst>
              <a:ext uri="{FF2B5EF4-FFF2-40B4-BE49-F238E27FC236}">
                <a16:creationId xmlns:a16="http://schemas.microsoft.com/office/drawing/2014/main" id="{7FB9E311-352F-C80B-A036-1F6CA7E2B2AF}"/>
              </a:ext>
            </a:extLst>
          </p:cNvPr>
          <p:cNvSpPr/>
          <p:nvPr/>
        </p:nvSpPr>
        <p:spPr>
          <a:xfrm>
            <a:off x="5844225" y="113314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1699;g2fb18904de5_2_107">
            <a:extLst>
              <a:ext uri="{FF2B5EF4-FFF2-40B4-BE49-F238E27FC236}">
                <a16:creationId xmlns:a16="http://schemas.microsoft.com/office/drawing/2014/main" id="{F916FDF4-9510-7DFB-A8C6-058A294598C9}"/>
              </a:ext>
            </a:extLst>
          </p:cNvPr>
          <p:cNvSpPr/>
          <p:nvPr/>
        </p:nvSpPr>
        <p:spPr>
          <a:xfrm>
            <a:off x="5666383" y="161799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B88522F-EEF8-34B8-A1DE-E0E25C0CB600}"/>
              </a:ext>
            </a:extLst>
          </p:cNvPr>
          <p:cNvGrpSpPr/>
          <p:nvPr/>
        </p:nvGrpSpPr>
        <p:grpSpPr>
          <a:xfrm>
            <a:off x="295051" y="707960"/>
            <a:ext cx="2842800" cy="180000"/>
            <a:chOff x="225304" y="1085238"/>
            <a:chExt cx="2842800" cy="180000"/>
          </a:xfrm>
        </p:grpSpPr>
        <p:sp>
          <p:nvSpPr>
            <p:cNvPr id="5" name="Google Shape;316;g2fde9f025b9_0_500">
              <a:extLst>
                <a:ext uri="{FF2B5EF4-FFF2-40B4-BE49-F238E27FC236}">
                  <a16:creationId xmlns:a16="http://schemas.microsoft.com/office/drawing/2014/main" id="{046DAE17-320F-6562-B39B-884EC5CFDA02}"/>
                </a:ext>
              </a:extLst>
            </p:cNvPr>
            <p:cNvSpPr/>
            <p:nvPr/>
          </p:nvSpPr>
          <p:spPr>
            <a:xfrm>
              <a:off x="225304" y="1085238"/>
              <a:ext cx="2842800" cy="180000"/>
            </a:xfrm>
            <a:prstGeom prst="roundRect">
              <a:avLst>
                <a:gd name="adj" fmla="val 22486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800" b="1" dirty="0">
                  <a:solidFill>
                    <a:srgbClr val="43434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홈   &gt;  안전          &gt;    보호구        &gt;    안전화</a:t>
              </a:r>
              <a:endParaRPr sz="800" b="1" i="0" strike="noStrike" cap="none" dirty="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8" name="Google Shape;317;g2fde9f025b9_0_500" descr="&lt;svg xmlns=&quot;http://www.w3.org/2000/svg&quot; height=&quot;24px&quot; viewBox=&quot;0 -960 960 960&quot; width=&quot;24px&quot; fill=&quot;#5f6368&quot;&gt;&lt;path d=&quot;m480-340 180-180-57-56-123 123-123-123-57 56 180 180Zm0 260q-83 0-156-31.5T197-197q-54-54-85.5-127T80-480q0-83 31.5-156T197-763q54-54 127-85.5T480-880q83 0 156 31.5T763-763q54 54 85.5 127T880-480q0 83-31.5 156T763-197q-54 54-127 85.5T480-80Zm0-80q134 0 227-93t93-227q0-134-93-227t-227-93q-134 0-227 93t-93 227q0 134 93 227t227 93Zm0-320Z&quot;/&gt;&lt;/svg&gt;">
              <a:extLst>
                <a:ext uri="{FF2B5EF4-FFF2-40B4-BE49-F238E27FC236}">
                  <a16:creationId xmlns:a16="http://schemas.microsoft.com/office/drawing/2014/main" id="{42AEBE69-9235-B436-823D-898C3E81ADEA}"/>
                </a:ext>
              </a:extLst>
            </p:cNvPr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951175" y="1096223"/>
              <a:ext cx="158575" cy="158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" name="Google Shape;318;g2fde9f025b9_0_500" descr="&lt;svg xmlns=&quot;http://www.w3.org/2000/svg&quot; height=&quot;24px&quot; viewBox=&quot;0 -960 960 960&quot; width=&quot;24px&quot; fill=&quot;#5f6368&quot;&gt;&lt;path d=&quot;m480-340 180-180-57-56-123 123-123-123-57 56 180 180Zm0 260q-83 0-156-31.5T197-197q-54-54-85.5-127T80-480q0-83 31.5-156T197-763q54-54 127-85.5T480-880q83 0 156 31.5T763-763q54 54 85.5 127T880-480q0 83-31.5 156T763-197q-54 54-127 85.5T480-80Zm0-80q134 0 227-93t93-227q0-134-93-227t-227-93q-134 0-227 93t-93 227q0 134 93 227t227 93Zm0-320Z&quot;/&gt;&lt;/svg&gt;">
              <a:extLst>
                <a:ext uri="{FF2B5EF4-FFF2-40B4-BE49-F238E27FC236}">
                  <a16:creationId xmlns:a16="http://schemas.microsoft.com/office/drawing/2014/main" id="{32C690A8-FD3D-51D7-4C8D-3F34BD284D5E}"/>
                </a:ext>
              </a:extLst>
            </p:cNvPr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1823145" y="1096223"/>
              <a:ext cx="158575" cy="158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" name="Google Shape;319;g2fde9f025b9_0_500" descr="&lt;svg xmlns=&quot;http://www.w3.org/2000/svg&quot; height=&quot;24px&quot; viewBox=&quot;0 -960 960 960&quot; width=&quot;24px&quot; fill=&quot;#5f6368&quot;&gt;&lt;path d=&quot;m480-340 180-180-57-56-123 123-123-123-57 56 180 180Zm0 260q-83 0-156-31.5T197-197q-54-54-85.5-127T80-480q0-83 31.5-156T197-763q54-54 127-85.5T480-880q83 0 156 31.5T763-763q54 54 85.5 127T880-480q0 83-31.5 156T763-197q-54 54-127 85.5T480-80Zm0-80q134 0 227-93t93-227q0-134-93-227t-227-93q-134 0-227 93t-93 227q0 134 93 227t227 93Zm0-320Z&quot;/&gt;&lt;/svg&gt;">
              <a:extLst>
                <a:ext uri="{FF2B5EF4-FFF2-40B4-BE49-F238E27FC236}">
                  <a16:creationId xmlns:a16="http://schemas.microsoft.com/office/drawing/2014/main" id="{FA1D54F7-D084-D970-13FC-C89B65DAF2ED}"/>
                </a:ext>
              </a:extLst>
            </p:cNvPr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650053" y="1096223"/>
              <a:ext cx="158575" cy="1585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0" name="Google Shape;318;g2f2558950df_0_15">
            <a:extLst>
              <a:ext uri="{FF2B5EF4-FFF2-40B4-BE49-F238E27FC236}">
                <a16:creationId xmlns:a16="http://schemas.microsoft.com/office/drawing/2014/main" id="{A59C52F2-1C0D-9887-701C-A26F083FFBBE}"/>
              </a:ext>
            </a:extLst>
          </p:cNvPr>
          <p:cNvSpPr/>
          <p:nvPr/>
        </p:nvSpPr>
        <p:spPr>
          <a:xfrm>
            <a:off x="4973625" y="3463459"/>
            <a:ext cx="1956600" cy="35710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1699;g2fb18904de5_2_107">
            <a:extLst>
              <a:ext uri="{FF2B5EF4-FFF2-40B4-BE49-F238E27FC236}">
                <a16:creationId xmlns:a16="http://schemas.microsoft.com/office/drawing/2014/main" id="{D8F183D6-6CC6-7580-3BF0-5EA0C571C73B}"/>
              </a:ext>
            </a:extLst>
          </p:cNvPr>
          <p:cNvSpPr/>
          <p:nvPr/>
        </p:nvSpPr>
        <p:spPr>
          <a:xfrm>
            <a:off x="5873235" y="376896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271;g2f2558950df_0_15">
            <a:extLst>
              <a:ext uri="{FF2B5EF4-FFF2-40B4-BE49-F238E27FC236}">
                <a16:creationId xmlns:a16="http://schemas.microsoft.com/office/drawing/2014/main" id="{C202ABA8-79C3-E5F8-FC0C-FF8D328BA752}"/>
              </a:ext>
            </a:extLst>
          </p:cNvPr>
          <p:cNvSpPr/>
          <p:nvPr/>
        </p:nvSpPr>
        <p:spPr>
          <a:xfrm>
            <a:off x="2614411" y="1331298"/>
            <a:ext cx="386700" cy="157200"/>
          </a:xfrm>
          <a:prstGeom prst="roundRect">
            <a:avLst>
              <a:gd name="adj" fmla="val 16667"/>
            </a:avLst>
          </a:prstGeom>
          <a:solidFill>
            <a:srgbClr val="4035D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1" i="0" u="none" strike="noStrike" cap="none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 KCS</a:t>
            </a:r>
            <a:endParaRPr sz="600" b="1" i="0" u="none" strike="noStrike" cap="none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279;g2f2558950df_0_15">
            <a:extLst>
              <a:ext uri="{FF2B5EF4-FFF2-40B4-BE49-F238E27FC236}">
                <a16:creationId xmlns:a16="http://schemas.microsoft.com/office/drawing/2014/main" id="{B4E6032B-037C-8186-6E61-39ADDA95205E}"/>
              </a:ext>
            </a:extLst>
          </p:cNvPr>
          <p:cNvSpPr/>
          <p:nvPr/>
        </p:nvSpPr>
        <p:spPr>
          <a:xfrm>
            <a:off x="3031711" y="1330021"/>
            <a:ext cx="375000" cy="157200"/>
          </a:xfrm>
          <a:prstGeom prst="roundRect">
            <a:avLst>
              <a:gd name="adj" fmla="val 16667"/>
            </a:avLst>
          </a:prstGeom>
          <a:solidFill>
            <a:srgbClr val="F2335E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</a:t>
            </a:r>
            <a:endParaRPr sz="500" b="1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9C3AFF81-28FE-297A-CA78-52C1322402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23181"/>
              </p:ext>
            </p:extLst>
          </p:nvPr>
        </p:nvGraphicFramePr>
        <p:xfrm>
          <a:off x="2582791" y="2606250"/>
          <a:ext cx="2330200" cy="12811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17950">
                  <a:extLst>
                    <a:ext uri="{9D8B030D-6E8A-4147-A177-3AD203B41FA5}">
                      <a16:colId xmlns:a16="http://schemas.microsoft.com/office/drawing/2014/main" val="3977491395"/>
                    </a:ext>
                  </a:extLst>
                </a:gridCol>
                <a:gridCol w="1612250">
                  <a:extLst>
                    <a:ext uri="{9D8B030D-6E8A-4147-A177-3AD203B41FA5}">
                      <a16:colId xmlns:a16="http://schemas.microsoft.com/office/drawing/2014/main" val="675550423"/>
                    </a:ext>
                  </a:extLst>
                </a:gridCol>
              </a:tblGrid>
              <a:tr h="21351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</a:t>
                      </a:r>
                      <a:endParaRPr sz="7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버팔로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167203"/>
                  </a:ext>
                </a:extLst>
              </a:tr>
              <a:tr h="21351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1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endParaRPr sz="7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5일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205916"/>
                  </a:ext>
                </a:extLst>
              </a:tr>
              <a:tr h="21351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</a:t>
                      </a:r>
                      <a:endParaRPr sz="7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1켤레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917843"/>
                  </a:ext>
                </a:extLst>
              </a:tr>
              <a:tr h="21351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상품자료</a:t>
                      </a:r>
                      <a:r>
                        <a:rPr 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1</a:t>
                      </a:r>
                      <a:endParaRPr sz="7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sng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다운로드</a:t>
                      </a:r>
                      <a:endParaRPr sz="700" u="sng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639969"/>
                  </a:ext>
                </a:extLst>
              </a:tr>
              <a:tr h="21351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상품자료</a:t>
                      </a:r>
                      <a:r>
                        <a:rPr 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</a:t>
                      </a:r>
                      <a:endParaRPr sz="7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sng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다운로드</a:t>
                      </a: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609282"/>
                  </a:ext>
                </a:extLst>
              </a:tr>
              <a:tr h="21351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견적서</a:t>
                      </a:r>
                      <a:endParaRPr sz="7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sng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다운로드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7850"/>
                  </a:ext>
                </a:extLst>
              </a:tr>
            </a:tbl>
          </a:graphicData>
        </a:graphic>
      </p:graphicFrame>
      <p:sp>
        <p:nvSpPr>
          <p:cNvPr id="1179" name="Google Shape;320;g2f2558950df_0_15">
            <a:extLst>
              <a:ext uri="{FF2B5EF4-FFF2-40B4-BE49-F238E27FC236}">
                <a16:creationId xmlns:a16="http://schemas.microsoft.com/office/drawing/2014/main" id="{035B9DDB-08AC-4149-02E4-3396146C550B}"/>
              </a:ext>
            </a:extLst>
          </p:cNvPr>
          <p:cNvSpPr/>
          <p:nvPr/>
        </p:nvSpPr>
        <p:spPr>
          <a:xfrm>
            <a:off x="2581984" y="2611554"/>
            <a:ext cx="2260800" cy="1412483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699;g2fb18904de5_2_107">
            <a:extLst>
              <a:ext uri="{FF2B5EF4-FFF2-40B4-BE49-F238E27FC236}">
                <a16:creationId xmlns:a16="http://schemas.microsoft.com/office/drawing/2014/main" id="{4CD8EDA4-68E4-689D-14DD-C3B29DCDDE42}"/>
              </a:ext>
            </a:extLst>
          </p:cNvPr>
          <p:cNvSpPr/>
          <p:nvPr/>
        </p:nvSpPr>
        <p:spPr>
          <a:xfrm>
            <a:off x="4690413" y="259879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320;g2f2558950df_0_15">
            <a:extLst>
              <a:ext uri="{FF2B5EF4-FFF2-40B4-BE49-F238E27FC236}">
                <a16:creationId xmlns:a16="http://schemas.microsoft.com/office/drawing/2014/main" id="{8149400B-0D92-0B91-B7D1-9F422FE0763A}"/>
              </a:ext>
            </a:extLst>
          </p:cNvPr>
          <p:cNvSpPr/>
          <p:nvPr/>
        </p:nvSpPr>
        <p:spPr>
          <a:xfrm>
            <a:off x="2578188" y="2086732"/>
            <a:ext cx="2260800" cy="46789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4" name="Google Shape;1967;g2f2558950df_0_84">
            <a:extLst>
              <a:ext uri="{FF2B5EF4-FFF2-40B4-BE49-F238E27FC236}">
                <a16:creationId xmlns:a16="http://schemas.microsoft.com/office/drawing/2014/main" id="{28AB826C-88C7-ED2F-3256-9A14E77596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4400064"/>
              </p:ext>
            </p:extLst>
          </p:nvPr>
        </p:nvGraphicFramePr>
        <p:xfrm>
          <a:off x="5000053" y="2019949"/>
          <a:ext cx="1782025" cy="114585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52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1587">
                  <a:extLst>
                    <a:ext uri="{9D8B030D-6E8A-4147-A177-3AD203B41FA5}">
                      <a16:colId xmlns:a16="http://schemas.microsoft.com/office/drawing/2014/main" val="38581436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35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36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단가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수량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245mm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1,000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250mm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1,000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255mm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1,000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260mm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1,000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265mm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1,000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270mm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1,000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3" name="Google Shape;1969;g2f2558950df_0_84">
            <a:extLst>
              <a:ext uri="{FF2B5EF4-FFF2-40B4-BE49-F238E27FC236}">
                <a16:creationId xmlns:a16="http://schemas.microsoft.com/office/drawing/2014/main" id="{28FA9293-59D4-11BE-E22D-DBD8FDD8A90D}"/>
              </a:ext>
            </a:extLst>
          </p:cNvPr>
          <p:cNvSpPr/>
          <p:nvPr/>
        </p:nvSpPr>
        <p:spPr>
          <a:xfrm>
            <a:off x="6415428" y="2193295"/>
            <a:ext cx="327890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1970;g2f2558950df_0_84">
            <a:extLst>
              <a:ext uri="{FF2B5EF4-FFF2-40B4-BE49-F238E27FC236}">
                <a16:creationId xmlns:a16="http://schemas.microsoft.com/office/drawing/2014/main" id="{E525D57F-840F-19AD-A023-D3F85FF98029}"/>
              </a:ext>
            </a:extLst>
          </p:cNvPr>
          <p:cNvSpPr/>
          <p:nvPr/>
        </p:nvSpPr>
        <p:spPr>
          <a:xfrm>
            <a:off x="6415427" y="2356660"/>
            <a:ext cx="327890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1971;g2f2558950df_0_84">
            <a:extLst>
              <a:ext uri="{FF2B5EF4-FFF2-40B4-BE49-F238E27FC236}">
                <a16:creationId xmlns:a16="http://schemas.microsoft.com/office/drawing/2014/main" id="{79B58028-6E23-EA26-B6A4-D72B2CB5B1B0}"/>
              </a:ext>
            </a:extLst>
          </p:cNvPr>
          <p:cNvSpPr/>
          <p:nvPr/>
        </p:nvSpPr>
        <p:spPr>
          <a:xfrm>
            <a:off x="6416040" y="2517707"/>
            <a:ext cx="327890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1972;g2f2558950df_0_84">
            <a:extLst>
              <a:ext uri="{FF2B5EF4-FFF2-40B4-BE49-F238E27FC236}">
                <a16:creationId xmlns:a16="http://schemas.microsoft.com/office/drawing/2014/main" id="{447234BB-1428-15E2-E6CE-8E34EEE63579}"/>
              </a:ext>
            </a:extLst>
          </p:cNvPr>
          <p:cNvSpPr/>
          <p:nvPr/>
        </p:nvSpPr>
        <p:spPr>
          <a:xfrm>
            <a:off x="6415427" y="2683347"/>
            <a:ext cx="327890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1973;g2f2558950df_0_84">
            <a:extLst>
              <a:ext uri="{FF2B5EF4-FFF2-40B4-BE49-F238E27FC236}">
                <a16:creationId xmlns:a16="http://schemas.microsoft.com/office/drawing/2014/main" id="{425B3A90-1EDD-444B-02E1-5197A65839C6}"/>
              </a:ext>
            </a:extLst>
          </p:cNvPr>
          <p:cNvSpPr/>
          <p:nvPr/>
        </p:nvSpPr>
        <p:spPr>
          <a:xfrm>
            <a:off x="6415427" y="2846712"/>
            <a:ext cx="327890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1974;g2f2558950df_0_84">
            <a:extLst>
              <a:ext uri="{FF2B5EF4-FFF2-40B4-BE49-F238E27FC236}">
                <a16:creationId xmlns:a16="http://schemas.microsoft.com/office/drawing/2014/main" id="{CF92E0C9-20E6-6E4E-C5B7-0DE1F710EE19}"/>
              </a:ext>
            </a:extLst>
          </p:cNvPr>
          <p:cNvSpPr/>
          <p:nvPr/>
        </p:nvSpPr>
        <p:spPr>
          <a:xfrm>
            <a:off x="6416040" y="3005067"/>
            <a:ext cx="327890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115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928;g2f2558950df_0_84">
            <a:extLst>
              <a:ext uri="{FF2B5EF4-FFF2-40B4-BE49-F238E27FC236}">
                <a16:creationId xmlns:a16="http://schemas.microsoft.com/office/drawing/2014/main" id="{A2B2E677-968C-D3D3-A56B-83EE6FF70996}"/>
              </a:ext>
            </a:extLst>
          </p:cNvPr>
          <p:cNvSpPr/>
          <p:nvPr/>
        </p:nvSpPr>
        <p:spPr>
          <a:xfrm>
            <a:off x="461185" y="846277"/>
            <a:ext cx="1992000" cy="2574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" name="Google Shape;1929;g2f2558950df_0_84">
            <a:extLst>
              <a:ext uri="{FF2B5EF4-FFF2-40B4-BE49-F238E27FC236}">
                <a16:creationId xmlns:a16="http://schemas.microsoft.com/office/drawing/2014/main" id="{0DC9A078-4A19-01A0-245E-A3C4348C0D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9826636"/>
              </p:ext>
            </p:extLst>
          </p:nvPr>
        </p:nvGraphicFramePr>
        <p:xfrm>
          <a:off x="527432" y="898520"/>
          <a:ext cx="1865900" cy="7296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판매가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 원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재고수량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100개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주문수량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Google Shape;1932;g2f2558950df_0_84">
            <a:extLst>
              <a:ext uri="{FF2B5EF4-FFF2-40B4-BE49-F238E27FC236}">
                <a16:creationId xmlns:a16="http://schemas.microsoft.com/office/drawing/2014/main" id="{A30CF3F2-5E03-DC50-BCC7-0B79CE4865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2776694"/>
              </p:ext>
            </p:extLst>
          </p:nvPr>
        </p:nvGraphicFramePr>
        <p:xfrm>
          <a:off x="527432" y="2763557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309,280</a:t>
                      </a: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Google Shape;1934;g2f2558950df_0_84">
            <a:extLst>
              <a:ext uri="{FF2B5EF4-FFF2-40B4-BE49-F238E27FC236}">
                <a16:creationId xmlns:a16="http://schemas.microsoft.com/office/drawing/2014/main" id="{173B9976-7383-9D73-9B73-83BA2F8A8007}"/>
              </a:ext>
            </a:extLst>
          </p:cNvPr>
          <p:cNvSpPr/>
          <p:nvPr/>
        </p:nvSpPr>
        <p:spPr>
          <a:xfrm>
            <a:off x="2817026" y="846258"/>
            <a:ext cx="1992000" cy="2574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" name="Google Shape;1935;g2f2558950df_0_84">
            <a:extLst>
              <a:ext uri="{FF2B5EF4-FFF2-40B4-BE49-F238E27FC236}">
                <a16:creationId xmlns:a16="http://schemas.microsoft.com/office/drawing/2014/main" id="{8CBE8874-0214-7618-4A05-BB47E8AF25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0682955"/>
              </p:ext>
            </p:extLst>
          </p:nvPr>
        </p:nvGraphicFramePr>
        <p:xfrm>
          <a:off x="2883269" y="898507"/>
          <a:ext cx="1782025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60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판매가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 원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Google Shape;1938;g2f2558950df_0_84">
            <a:extLst>
              <a:ext uri="{FF2B5EF4-FFF2-40B4-BE49-F238E27FC236}">
                <a16:creationId xmlns:a16="http://schemas.microsoft.com/office/drawing/2014/main" id="{E96BF80E-F602-57E8-451D-2FD0F52736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5634696"/>
              </p:ext>
            </p:extLst>
          </p:nvPr>
        </p:nvGraphicFramePr>
        <p:xfrm>
          <a:off x="2883269" y="2763545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309,280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Google Shape;1940;g2f2558950df_0_84">
            <a:extLst>
              <a:ext uri="{FF2B5EF4-FFF2-40B4-BE49-F238E27FC236}">
                <a16:creationId xmlns:a16="http://schemas.microsoft.com/office/drawing/2014/main" id="{7098D1D0-FBC1-4B53-4CE7-89FCD0DD2C32}"/>
              </a:ext>
            </a:extLst>
          </p:cNvPr>
          <p:cNvSpPr/>
          <p:nvPr/>
        </p:nvSpPr>
        <p:spPr>
          <a:xfrm>
            <a:off x="5172866" y="846283"/>
            <a:ext cx="1992000" cy="2574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" name="Google Shape;1941;g2f2558950df_0_84">
            <a:extLst>
              <a:ext uri="{FF2B5EF4-FFF2-40B4-BE49-F238E27FC236}">
                <a16:creationId xmlns:a16="http://schemas.microsoft.com/office/drawing/2014/main" id="{3280F3A3-17AD-F7E3-00FC-5915DDB5EA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9050880"/>
              </p:ext>
            </p:extLst>
          </p:nvPr>
        </p:nvGraphicFramePr>
        <p:xfrm>
          <a:off x="5239107" y="898532"/>
          <a:ext cx="1782025" cy="7296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9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판매가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 원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재고수량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100개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주문수량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Google Shape;1944;g2f2558950df_0_84">
            <a:extLst>
              <a:ext uri="{FF2B5EF4-FFF2-40B4-BE49-F238E27FC236}">
                <a16:creationId xmlns:a16="http://schemas.microsoft.com/office/drawing/2014/main" id="{8B8297E9-6EA9-B4F9-9940-8D19A42597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5197398"/>
              </p:ext>
            </p:extLst>
          </p:nvPr>
        </p:nvGraphicFramePr>
        <p:xfrm>
          <a:off x="5239107" y="2763570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309,280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Google Shape;1946;g2f2558950df_0_84">
            <a:extLst>
              <a:ext uri="{FF2B5EF4-FFF2-40B4-BE49-F238E27FC236}">
                <a16:creationId xmlns:a16="http://schemas.microsoft.com/office/drawing/2014/main" id="{E625E445-3CA7-5DBA-EA95-EEDC4F93DEA7}"/>
              </a:ext>
            </a:extLst>
          </p:cNvPr>
          <p:cNvSpPr/>
          <p:nvPr/>
        </p:nvSpPr>
        <p:spPr>
          <a:xfrm>
            <a:off x="1671489" y="1430340"/>
            <a:ext cx="513600" cy="1605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/>
          </a:p>
        </p:txBody>
      </p:sp>
      <p:sp>
        <p:nvSpPr>
          <p:cNvPr id="22" name="Google Shape;1947;g2f2558950df_0_84">
            <a:extLst>
              <a:ext uri="{FF2B5EF4-FFF2-40B4-BE49-F238E27FC236}">
                <a16:creationId xmlns:a16="http://schemas.microsoft.com/office/drawing/2014/main" id="{3F67AA98-DAE5-562E-67A1-C4427C49D11C}"/>
              </a:ext>
            </a:extLst>
          </p:cNvPr>
          <p:cNvSpPr/>
          <p:nvPr/>
        </p:nvSpPr>
        <p:spPr>
          <a:xfrm>
            <a:off x="6292185" y="1430340"/>
            <a:ext cx="513600" cy="1605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948;g2f2558950df_0_84">
            <a:extLst>
              <a:ext uri="{FF2B5EF4-FFF2-40B4-BE49-F238E27FC236}">
                <a16:creationId xmlns:a16="http://schemas.microsoft.com/office/drawing/2014/main" id="{8DC1627E-F48B-7DBE-8331-C43DB0C4C034}"/>
              </a:ext>
            </a:extLst>
          </p:cNvPr>
          <p:cNvSpPr/>
          <p:nvPr/>
        </p:nvSpPr>
        <p:spPr>
          <a:xfrm>
            <a:off x="7528682" y="846283"/>
            <a:ext cx="1992000" cy="2574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4" name="Google Shape;1949;g2f2558950df_0_84">
            <a:extLst>
              <a:ext uri="{FF2B5EF4-FFF2-40B4-BE49-F238E27FC236}">
                <a16:creationId xmlns:a16="http://schemas.microsoft.com/office/drawing/2014/main" id="{D4991E23-0FE5-6A2D-DC9F-B239B6A212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0844902"/>
              </p:ext>
            </p:extLst>
          </p:nvPr>
        </p:nvGraphicFramePr>
        <p:xfrm>
          <a:off x="7594919" y="898532"/>
          <a:ext cx="1753775" cy="7296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9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3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판매가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 원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재고수량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10,000 m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주문수량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</a:t>
                      </a: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" name="Google Shape;1952;g2f2558950df_0_84">
            <a:extLst>
              <a:ext uri="{FF2B5EF4-FFF2-40B4-BE49-F238E27FC236}">
                <a16:creationId xmlns:a16="http://schemas.microsoft.com/office/drawing/2014/main" id="{46552FC4-C226-4360-65CB-2E5BB7990F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0649297"/>
              </p:ext>
            </p:extLst>
          </p:nvPr>
        </p:nvGraphicFramePr>
        <p:xfrm>
          <a:off x="7594919" y="2763570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309,280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Google Shape;1953;g2f2558950df_0_84">
            <a:extLst>
              <a:ext uri="{FF2B5EF4-FFF2-40B4-BE49-F238E27FC236}">
                <a16:creationId xmlns:a16="http://schemas.microsoft.com/office/drawing/2014/main" id="{9FC75CA1-BB97-41CB-AAB2-2476E6B4C19C}"/>
              </a:ext>
            </a:extLst>
          </p:cNvPr>
          <p:cNvSpPr/>
          <p:nvPr/>
        </p:nvSpPr>
        <p:spPr>
          <a:xfrm>
            <a:off x="9387723" y="846283"/>
            <a:ext cx="130200" cy="1917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8000" tIns="18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▲</a:t>
            </a: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1955;g2f2558950df_0_84">
            <a:extLst>
              <a:ext uri="{FF2B5EF4-FFF2-40B4-BE49-F238E27FC236}">
                <a16:creationId xmlns:a16="http://schemas.microsoft.com/office/drawing/2014/main" id="{E50C7BA8-66A3-9F08-1033-FCBCDE4188AA}"/>
              </a:ext>
            </a:extLst>
          </p:cNvPr>
          <p:cNvSpPr/>
          <p:nvPr/>
        </p:nvSpPr>
        <p:spPr>
          <a:xfrm>
            <a:off x="8627971" y="1430340"/>
            <a:ext cx="513600" cy="160500"/>
          </a:xfrm>
          <a:prstGeom prst="roundRect">
            <a:avLst>
              <a:gd name="adj" fmla="val 1776"/>
            </a:avLst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2,000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1" name="Google Shape;1956;g2f2558950df_0_84">
            <a:extLst>
              <a:ext uri="{FF2B5EF4-FFF2-40B4-BE49-F238E27FC236}">
                <a16:creationId xmlns:a16="http://schemas.microsoft.com/office/drawing/2014/main" id="{27AD9D53-2CDA-9F3F-7371-18352CE505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7165952"/>
              </p:ext>
            </p:extLst>
          </p:nvPr>
        </p:nvGraphicFramePr>
        <p:xfrm>
          <a:off x="7591743" y="1895077"/>
          <a:ext cx="1763693" cy="8425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73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7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길이(m)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주문수량(드럼)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정조장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난조장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합계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2" name="Google Shape;1957;g2f2558950df_0_84">
            <a:extLst>
              <a:ext uri="{FF2B5EF4-FFF2-40B4-BE49-F238E27FC236}">
                <a16:creationId xmlns:a16="http://schemas.microsoft.com/office/drawing/2014/main" id="{7F5F20F1-CB15-7721-8D84-78AAA63FB3B5}"/>
              </a:ext>
            </a:extLst>
          </p:cNvPr>
          <p:cNvSpPr/>
          <p:nvPr/>
        </p:nvSpPr>
        <p:spPr>
          <a:xfrm>
            <a:off x="7977610" y="2065752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2,000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1958;g2f2558950df_0_84">
            <a:extLst>
              <a:ext uri="{FF2B5EF4-FFF2-40B4-BE49-F238E27FC236}">
                <a16:creationId xmlns:a16="http://schemas.microsoft.com/office/drawing/2014/main" id="{FAF5AC94-B6A2-EEDC-C5B7-CF17CD057B56}"/>
              </a:ext>
            </a:extLst>
          </p:cNvPr>
          <p:cNvSpPr/>
          <p:nvPr/>
        </p:nvSpPr>
        <p:spPr>
          <a:xfrm>
            <a:off x="8580160" y="2065752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1959;g2f2558950df_0_84">
            <a:extLst>
              <a:ext uri="{FF2B5EF4-FFF2-40B4-BE49-F238E27FC236}">
                <a16:creationId xmlns:a16="http://schemas.microsoft.com/office/drawing/2014/main" id="{75B85344-D353-5E28-E7B2-F3551C585AFC}"/>
              </a:ext>
            </a:extLst>
          </p:cNvPr>
          <p:cNvSpPr/>
          <p:nvPr/>
        </p:nvSpPr>
        <p:spPr>
          <a:xfrm>
            <a:off x="7977610" y="2242665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1960;g2f2558950df_0_84">
            <a:extLst>
              <a:ext uri="{FF2B5EF4-FFF2-40B4-BE49-F238E27FC236}">
                <a16:creationId xmlns:a16="http://schemas.microsoft.com/office/drawing/2014/main" id="{9DDAE93E-E684-5D62-D166-EBF9963B2DFF}"/>
              </a:ext>
            </a:extLst>
          </p:cNvPr>
          <p:cNvSpPr/>
          <p:nvPr/>
        </p:nvSpPr>
        <p:spPr>
          <a:xfrm>
            <a:off x="8580160" y="2242665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1961;g2f2558950df_0_84">
            <a:extLst>
              <a:ext uri="{FF2B5EF4-FFF2-40B4-BE49-F238E27FC236}">
                <a16:creationId xmlns:a16="http://schemas.microsoft.com/office/drawing/2014/main" id="{9258F99B-4EAC-D47C-1FF5-CCF02ADBF7F9}"/>
              </a:ext>
            </a:extLst>
          </p:cNvPr>
          <p:cNvSpPr/>
          <p:nvPr/>
        </p:nvSpPr>
        <p:spPr>
          <a:xfrm>
            <a:off x="9150185" y="2240471"/>
            <a:ext cx="1677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+</a:t>
            </a:r>
            <a:endParaRPr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37" name="Google Shape;1962;g2f2558950df_0_84">
            <a:extLst>
              <a:ext uri="{FF2B5EF4-FFF2-40B4-BE49-F238E27FC236}">
                <a16:creationId xmlns:a16="http://schemas.microsoft.com/office/drawing/2014/main" id="{68B36DC7-7C95-A23C-8C07-578C93E95F0E}"/>
              </a:ext>
            </a:extLst>
          </p:cNvPr>
          <p:cNvCxnSpPr/>
          <p:nvPr/>
        </p:nvCxnSpPr>
        <p:spPr>
          <a:xfrm>
            <a:off x="7634335" y="2568858"/>
            <a:ext cx="17211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1963;g2f2558950df_0_84">
            <a:extLst>
              <a:ext uri="{FF2B5EF4-FFF2-40B4-BE49-F238E27FC236}">
                <a16:creationId xmlns:a16="http://schemas.microsoft.com/office/drawing/2014/main" id="{BC7E36A5-F567-13B2-F44C-9F441BD46110}"/>
              </a:ext>
            </a:extLst>
          </p:cNvPr>
          <p:cNvSpPr/>
          <p:nvPr/>
        </p:nvSpPr>
        <p:spPr>
          <a:xfrm>
            <a:off x="7977610" y="2590205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2,000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1964;g2f2558950df_0_84">
            <a:extLst>
              <a:ext uri="{FF2B5EF4-FFF2-40B4-BE49-F238E27FC236}">
                <a16:creationId xmlns:a16="http://schemas.microsoft.com/office/drawing/2014/main" id="{559806F4-6E6D-5847-EDC0-EC48594DA483}"/>
              </a:ext>
            </a:extLst>
          </p:cNvPr>
          <p:cNvSpPr/>
          <p:nvPr/>
        </p:nvSpPr>
        <p:spPr>
          <a:xfrm>
            <a:off x="7977610" y="2405765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1965;g2f2558950df_0_84">
            <a:extLst>
              <a:ext uri="{FF2B5EF4-FFF2-40B4-BE49-F238E27FC236}">
                <a16:creationId xmlns:a16="http://schemas.microsoft.com/office/drawing/2014/main" id="{09426C38-4723-44DC-9FCC-BDE235C390C4}"/>
              </a:ext>
            </a:extLst>
          </p:cNvPr>
          <p:cNvSpPr/>
          <p:nvPr/>
        </p:nvSpPr>
        <p:spPr>
          <a:xfrm>
            <a:off x="8580160" y="2405765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1966;g2f2558950df_0_84">
            <a:extLst>
              <a:ext uri="{FF2B5EF4-FFF2-40B4-BE49-F238E27FC236}">
                <a16:creationId xmlns:a16="http://schemas.microsoft.com/office/drawing/2014/main" id="{2B4C9B86-E47C-BE43-896C-A229CE60A025}"/>
              </a:ext>
            </a:extLst>
          </p:cNvPr>
          <p:cNvSpPr/>
          <p:nvPr/>
        </p:nvSpPr>
        <p:spPr>
          <a:xfrm>
            <a:off x="9150185" y="2403571"/>
            <a:ext cx="1677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54000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endParaRPr sz="1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3" name="Google Shape;1968;g2f2558950df_0_84">
            <a:extLst>
              <a:ext uri="{FF2B5EF4-FFF2-40B4-BE49-F238E27FC236}">
                <a16:creationId xmlns:a16="http://schemas.microsoft.com/office/drawing/2014/main" id="{967EAF8C-1C7E-6149-4FD5-8325B7475444}"/>
              </a:ext>
            </a:extLst>
          </p:cNvPr>
          <p:cNvSpPr/>
          <p:nvPr/>
        </p:nvSpPr>
        <p:spPr>
          <a:xfrm>
            <a:off x="4676073" y="839919"/>
            <a:ext cx="130200" cy="1917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8000" tIns="18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▲</a:t>
            </a: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1977;g2f2558950df_0_84">
            <a:extLst>
              <a:ext uri="{FF2B5EF4-FFF2-40B4-BE49-F238E27FC236}">
                <a16:creationId xmlns:a16="http://schemas.microsoft.com/office/drawing/2014/main" id="{89F92962-4EA0-7E4A-AC91-E90510440378}"/>
              </a:ext>
            </a:extLst>
          </p:cNvPr>
          <p:cNvSpPr/>
          <p:nvPr/>
        </p:nvSpPr>
        <p:spPr>
          <a:xfrm>
            <a:off x="7034635" y="839944"/>
            <a:ext cx="130200" cy="1917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8000" tIns="18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▲</a:t>
            </a: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3" name="Google Shape;1978;g2f2558950df_0_84">
            <a:extLst>
              <a:ext uri="{FF2B5EF4-FFF2-40B4-BE49-F238E27FC236}">
                <a16:creationId xmlns:a16="http://schemas.microsoft.com/office/drawing/2014/main" id="{F5CB19F3-F9C7-FCD8-1B69-4B4AE1C667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1369338"/>
              </p:ext>
            </p:extLst>
          </p:nvPr>
        </p:nvGraphicFramePr>
        <p:xfrm>
          <a:off x="5236348" y="1902831"/>
          <a:ext cx="1789686" cy="5596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57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2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🔘</a:t>
                      </a:r>
                      <a:endParaRPr sz="5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1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광스플리터</a:t>
                      </a: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(</a:t>
                      </a:r>
                      <a:r>
                        <a:rPr lang="ko-KR" sz="600" b="1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단자함</a:t>
                      </a: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장착용)</a:t>
                      </a:r>
                      <a:endParaRPr sz="6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: </a:t>
                      </a:r>
                      <a:r>
                        <a:rPr lang="ko-KR" sz="5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Slave</a:t>
                      </a: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sz="5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conn,有</a:t>
                      </a: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),8분기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: 10000010166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표준남기</a:t>
                      </a: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: 3일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 : </a:t>
                      </a:r>
                      <a:r>
                        <a:rPr lang="ko-KR" sz="5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오케이플라자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20,704 원</a:t>
                      </a:r>
                      <a:endParaRPr sz="6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4" name="Google Shape;1979;g2f2558950df_0_84">
            <a:extLst>
              <a:ext uri="{FF2B5EF4-FFF2-40B4-BE49-F238E27FC236}">
                <a16:creationId xmlns:a16="http://schemas.microsoft.com/office/drawing/2014/main" id="{4E2F2847-4C2F-5474-95B6-9466036C3E5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63869" y="2007890"/>
            <a:ext cx="380650" cy="3806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1980;g2f2558950df_0_84">
            <a:extLst>
              <a:ext uri="{FF2B5EF4-FFF2-40B4-BE49-F238E27FC236}">
                <a16:creationId xmlns:a16="http://schemas.microsoft.com/office/drawing/2014/main" id="{99A25CC1-67C3-3624-1BC0-8B810D515278}"/>
              </a:ext>
            </a:extLst>
          </p:cNvPr>
          <p:cNvSpPr txBox="1"/>
          <p:nvPr/>
        </p:nvSpPr>
        <p:spPr>
          <a:xfrm>
            <a:off x="461185" y="534383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[일반 상품]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1981;g2f2558950df_0_84">
            <a:extLst>
              <a:ext uri="{FF2B5EF4-FFF2-40B4-BE49-F238E27FC236}">
                <a16:creationId xmlns:a16="http://schemas.microsoft.com/office/drawing/2014/main" id="{E87681C0-4B05-FEBA-BF2B-8AE5D2A1FC17}"/>
              </a:ext>
            </a:extLst>
          </p:cNvPr>
          <p:cNvSpPr txBox="1"/>
          <p:nvPr/>
        </p:nvSpPr>
        <p:spPr>
          <a:xfrm>
            <a:off x="2817023" y="534371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[옵션 상품]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1982;g2f2558950df_0_84">
            <a:extLst>
              <a:ext uri="{FF2B5EF4-FFF2-40B4-BE49-F238E27FC236}">
                <a16:creationId xmlns:a16="http://schemas.microsoft.com/office/drawing/2014/main" id="{8C42EDF1-B3C4-1AEE-258D-1F526A885D2B}"/>
              </a:ext>
            </a:extLst>
          </p:cNvPr>
          <p:cNvSpPr txBox="1"/>
          <p:nvPr/>
        </p:nvSpPr>
        <p:spPr>
          <a:xfrm>
            <a:off x="5172860" y="534383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[추가 상품]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1983;g2f2558950df_0_84">
            <a:extLst>
              <a:ext uri="{FF2B5EF4-FFF2-40B4-BE49-F238E27FC236}">
                <a16:creationId xmlns:a16="http://schemas.microsoft.com/office/drawing/2014/main" id="{1DD8F56F-E11A-4967-FF29-DC6205175A82}"/>
              </a:ext>
            </a:extLst>
          </p:cNvPr>
          <p:cNvSpPr txBox="1"/>
          <p:nvPr/>
        </p:nvSpPr>
        <p:spPr>
          <a:xfrm>
            <a:off x="7528685" y="534383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조장입력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상품]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D3BF5AA-D428-1A8D-B552-295DD173BFDE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상품상세페이지 상품유형별 선택사항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26EB8C7-3069-C888-959A-A1F2EEFF9C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699802"/>
              </p:ext>
            </p:extLst>
          </p:nvPr>
        </p:nvGraphicFramePr>
        <p:xfrm>
          <a:off x="453606" y="3546040"/>
          <a:ext cx="1999579" cy="21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0162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46941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수량만 정하고 구매할 수 있는 일반 상품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판매가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운영사에서 등록한 상품금액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재고수량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  상품재고 수량표시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주문수량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주문할 수량 입력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주문금액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주문할 상품 총 합계금액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0DB16AFA-7FCF-E5E7-05D2-FA547B214D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4481"/>
              </p:ext>
            </p:extLst>
          </p:nvPr>
        </p:nvGraphicFramePr>
        <p:xfrm>
          <a:off x="2813233" y="3546040"/>
          <a:ext cx="1999579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0162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46941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옵션을 선택해야 하는 상품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판매가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운영사에서 등록한 상품금액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옵션선택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주문옵션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상품에따라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여러개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옵션이 추가될 수 있음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ex.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색상 등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규격옵션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규격에 따라 수량을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직접입력하도록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함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주문금액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선택한 옵션상품 총 합계금액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</a:tbl>
          </a:graphicData>
        </a:graphic>
      </p:graphicFrame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C687158F-E08E-A559-E175-AC46C1982C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344112"/>
              </p:ext>
            </p:extLst>
          </p:nvPr>
        </p:nvGraphicFramePr>
        <p:xfrm>
          <a:off x="5172860" y="3546040"/>
          <a:ext cx="1999579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0162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46941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필수로 함께 구매해야 하는 상품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판매가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운영사에서 등록한 상품금액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재고수량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본상품의  재고수량 표시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주문수량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본상품의 주문할 수량 입력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추가상품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선택한 추가상품의 수량은 본상품의 수량과 동일하게 적용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주문금액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본 상품과 추가상품의 총 합계금액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6EB74AC2-B59D-8B73-637D-BB02FBA21B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31326"/>
              </p:ext>
            </p:extLst>
          </p:nvPr>
        </p:nvGraphicFramePr>
        <p:xfrm>
          <a:off x="7524892" y="3546040"/>
          <a:ext cx="1999579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0162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46941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수량을 선택해서 구매해야 하는 상품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판매가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운영사에서 등록한 상품금액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재고수량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  상품재고 수량표시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주문수량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수량 선택에서 입력한 총 합계 표시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조장입력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 길이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수량을 직접입력 후 총 합계가 주문수량으로 입력됨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주문금액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주문할 상품 총 합계금액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C25D79E8-DFD3-F031-352F-644A5832A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128" name="Google Shape;312;g2f2558950df_0_15">
            <a:extLst>
              <a:ext uri="{FF2B5EF4-FFF2-40B4-BE49-F238E27FC236}">
                <a16:creationId xmlns:a16="http://schemas.microsoft.com/office/drawing/2014/main" id="{C0A7F985-A87B-0FB5-CB6F-0565012E2B0F}"/>
              </a:ext>
            </a:extLst>
          </p:cNvPr>
          <p:cNvSpPr/>
          <p:nvPr/>
        </p:nvSpPr>
        <p:spPr>
          <a:xfrm>
            <a:off x="527432" y="3059929"/>
            <a:ext cx="938361" cy="3078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ko-KR" altLang="en-US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313;g2f2558950df_0_15">
            <a:extLst>
              <a:ext uri="{FF2B5EF4-FFF2-40B4-BE49-F238E27FC236}">
                <a16:creationId xmlns:a16="http://schemas.microsoft.com/office/drawing/2014/main" id="{419E8D5E-21B9-0D0F-A488-0A83AD066657}"/>
              </a:ext>
            </a:extLst>
          </p:cNvPr>
          <p:cNvSpPr/>
          <p:nvPr/>
        </p:nvSpPr>
        <p:spPr>
          <a:xfrm>
            <a:off x="1508390" y="3059929"/>
            <a:ext cx="873639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ko-KR" altLang="en-US" sz="7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" name="Google Shape;312;g2f2558950df_0_15">
            <a:extLst>
              <a:ext uri="{FF2B5EF4-FFF2-40B4-BE49-F238E27FC236}">
                <a16:creationId xmlns:a16="http://schemas.microsoft.com/office/drawing/2014/main" id="{0AB3335F-4198-3807-07A9-48DC8B486CC6}"/>
              </a:ext>
            </a:extLst>
          </p:cNvPr>
          <p:cNvSpPr/>
          <p:nvPr/>
        </p:nvSpPr>
        <p:spPr>
          <a:xfrm>
            <a:off x="2882376" y="3059929"/>
            <a:ext cx="938361" cy="3078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ko-KR" altLang="en-US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313;g2f2558950df_0_15">
            <a:extLst>
              <a:ext uri="{FF2B5EF4-FFF2-40B4-BE49-F238E27FC236}">
                <a16:creationId xmlns:a16="http://schemas.microsoft.com/office/drawing/2014/main" id="{807B2776-C8ED-A8ED-CAAF-B01FEF26129F}"/>
              </a:ext>
            </a:extLst>
          </p:cNvPr>
          <p:cNvSpPr/>
          <p:nvPr/>
        </p:nvSpPr>
        <p:spPr>
          <a:xfrm>
            <a:off x="3863334" y="3059929"/>
            <a:ext cx="873639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ko-KR" altLang="en-US" sz="7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312;g2f2558950df_0_15">
            <a:extLst>
              <a:ext uri="{FF2B5EF4-FFF2-40B4-BE49-F238E27FC236}">
                <a16:creationId xmlns:a16="http://schemas.microsoft.com/office/drawing/2014/main" id="{C22BBDE4-C7A8-3679-9743-3FAF9FA0B57B}"/>
              </a:ext>
            </a:extLst>
          </p:cNvPr>
          <p:cNvSpPr/>
          <p:nvPr/>
        </p:nvSpPr>
        <p:spPr>
          <a:xfrm>
            <a:off x="5239107" y="3059929"/>
            <a:ext cx="938361" cy="3078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ko-KR" altLang="en-US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" name="Google Shape;313;g2f2558950df_0_15">
            <a:extLst>
              <a:ext uri="{FF2B5EF4-FFF2-40B4-BE49-F238E27FC236}">
                <a16:creationId xmlns:a16="http://schemas.microsoft.com/office/drawing/2014/main" id="{DC2EEA5A-7738-7C28-F760-5884D760373E}"/>
              </a:ext>
            </a:extLst>
          </p:cNvPr>
          <p:cNvSpPr/>
          <p:nvPr/>
        </p:nvSpPr>
        <p:spPr>
          <a:xfrm>
            <a:off x="6220065" y="3059929"/>
            <a:ext cx="873639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ko-KR" altLang="en-US" sz="7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" name="Google Shape;312;g2f2558950df_0_15">
            <a:extLst>
              <a:ext uri="{FF2B5EF4-FFF2-40B4-BE49-F238E27FC236}">
                <a16:creationId xmlns:a16="http://schemas.microsoft.com/office/drawing/2014/main" id="{6C4FAA5A-BBC5-D665-4198-C722F52C362D}"/>
              </a:ext>
            </a:extLst>
          </p:cNvPr>
          <p:cNvSpPr/>
          <p:nvPr/>
        </p:nvSpPr>
        <p:spPr>
          <a:xfrm>
            <a:off x="7591742" y="3059929"/>
            <a:ext cx="938361" cy="3078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ko-KR" altLang="en-US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" name="Google Shape;313;g2f2558950df_0_15">
            <a:extLst>
              <a:ext uri="{FF2B5EF4-FFF2-40B4-BE49-F238E27FC236}">
                <a16:creationId xmlns:a16="http://schemas.microsoft.com/office/drawing/2014/main" id="{A98BA5A5-E14E-C35C-BC88-0F337425470D}"/>
              </a:ext>
            </a:extLst>
          </p:cNvPr>
          <p:cNvSpPr/>
          <p:nvPr/>
        </p:nvSpPr>
        <p:spPr>
          <a:xfrm>
            <a:off x="8572700" y="3059929"/>
            <a:ext cx="873639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ko-KR" altLang="en-US" sz="7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8" name="Google Shape;1935;g2f2558950df_0_84">
            <a:extLst>
              <a:ext uri="{FF2B5EF4-FFF2-40B4-BE49-F238E27FC236}">
                <a16:creationId xmlns:a16="http://schemas.microsoft.com/office/drawing/2014/main" id="{108402B2-882E-C046-90EE-599D00D8BB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3646429"/>
              </p:ext>
            </p:extLst>
          </p:nvPr>
        </p:nvGraphicFramePr>
        <p:xfrm>
          <a:off x="2882376" y="1419743"/>
          <a:ext cx="1782026" cy="1686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62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색상</a:t>
                      </a: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  <a:endParaRPr sz="6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 </a:t>
                      </a: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▼ 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2" name="Google Shape;1941;g2f2558950df_0_84">
            <a:extLst>
              <a:ext uri="{FF2B5EF4-FFF2-40B4-BE49-F238E27FC236}">
                <a16:creationId xmlns:a16="http://schemas.microsoft.com/office/drawing/2014/main" id="{4DFE87B4-04C2-D37A-94AA-BFDBB6D9E5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0237908"/>
              </p:ext>
            </p:extLst>
          </p:nvPr>
        </p:nvGraphicFramePr>
        <p:xfrm>
          <a:off x="5239107" y="1659973"/>
          <a:ext cx="1782025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9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추가상품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추가상품을 선택해주세요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3" name="Google Shape;1949;g2f2558950df_0_84">
            <a:extLst>
              <a:ext uri="{FF2B5EF4-FFF2-40B4-BE49-F238E27FC236}">
                <a16:creationId xmlns:a16="http://schemas.microsoft.com/office/drawing/2014/main" id="{1D91B9B4-7467-B51B-C6FB-3BF44DE627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527760"/>
              </p:ext>
            </p:extLst>
          </p:nvPr>
        </p:nvGraphicFramePr>
        <p:xfrm>
          <a:off x="7594919" y="1651088"/>
          <a:ext cx="1753775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9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3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조장입력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조장</a:t>
                      </a: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을 입력해주세요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4" name="Google Shape;1935;g2f2558950df_0_84">
            <a:extLst>
              <a:ext uri="{FF2B5EF4-FFF2-40B4-BE49-F238E27FC236}">
                <a16:creationId xmlns:a16="http://schemas.microsoft.com/office/drawing/2014/main" id="{68671BC3-1405-67EC-B926-97075E7F92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6051086"/>
              </p:ext>
            </p:extLst>
          </p:nvPr>
        </p:nvGraphicFramePr>
        <p:xfrm>
          <a:off x="2880545" y="1168385"/>
          <a:ext cx="1782025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60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옵션</a:t>
                      </a: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옵션을 선택해주세요 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Google Shape;1699;g2fb18904de5_2_107">
            <a:extLst>
              <a:ext uri="{FF2B5EF4-FFF2-40B4-BE49-F238E27FC236}">
                <a16:creationId xmlns:a16="http://schemas.microsoft.com/office/drawing/2014/main" id="{BA9A7113-484D-1E58-947A-5568B671C26A}"/>
              </a:ext>
            </a:extLst>
          </p:cNvPr>
          <p:cNvSpPr/>
          <p:nvPr/>
        </p:nvSpPr>
        <p:spPr>
          <a:xfrm>
            <a:off x="2810173" y="1416398"/>
            <a:ext cx="133627" cy="133627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AC7291EF-CFE9-2C64-C8E8-60CC7468D777}"/>
              </a:ext>
            </a:extLst>
          </p:cNvPr>
          <p:cNvSpPr>
            <a:spLocks/>
          </p:cNvSpPr>
          <p:nvPr/>
        </p:nvSpPr>
        <p:spPr>
          <a:xfrm>
            <a:off x="-31333" y="5804822"/>
            <a:ext cx="3397531" cy="1008429"/>
          </a:xfrm>
          <a:prstGeom prst="roundRect">
            <a:avLst>
              <a:gd name="adj" fmla="val 15679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옵션 선택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 </a:t>
            </a: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옵션 상품의 경우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장바구니 담기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호출되는 옵션선택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에서 아래 내용을 수정한다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명칭 변경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색상 선택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을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옵션 선택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으로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변경한다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규격선택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table &gt;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재고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column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1" name="Google Shape;1967;g2f2558950df_0_84">
            <a:extLst>
              <a:ext uri="{FF2B5EF4-FFF2-40B4-BE49-F238E27FC236}">
                <a16:creationId xmlns:a16="http://schemas.microsoft.com/office/drawing/2014/main" id="{B2473771-1D09-3821-CD05-5084789CD5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6067040"/>
              </p:ext>
            </p:extLst>
          </p:nvPr>
        </p:nvGraphicFramePr>
        <p:xfrm>
          <a:off x="2887729" y="1603031"/>
          <a:ext cx="1782025" cy="114585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52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1587">
                  <a:extLst>
                    <a:ext uri="{9D8B030D-6E8A-4147-A177-3AD203B41FA5}">
                      <a16:colId xmlns:a16="http://schemas.microsoft.com/office/drawing/2014/main" val="38581436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35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36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단가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수량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245mm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1,000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250mm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1,000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255mm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1,000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260mm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1,000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265mm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1,000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270mm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1,000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4" name="Google Shape;1969;g2f2558950df_0_84">
            <a:extLst>
              <a:ext uri="{FF2B5EF4-FFF2-40B4-BE49-F238E27FC236}">
                <a16:creationId xmlns:a16="http://schemas.microsoft.com/office/drawing/2014/main" id="{250DE43F-10C3-51A6-2321-96618E29174D}"/>
              </a:ext>
            </a:extLst>
          </p:cNvPr>
          <p:cNvSpPr/>
          <p:nvPr/>
        </p:nvSpPr>
        <p:spPr>
          <a:xfrm>
            <a:off x="4308868" y="1775015"/>
            <a:ext cx="313251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1970;g2f2558950df_0_84">
            <a:extLst>
              <a:ext uri="{FF2B5EF4-FFF2-40B4-BE49-F238E27FC236}">
                <a16:creationId xmlns:a16="http://schemas.microsoft.com/office/drawing/2014/main" id="{FC815A15-B3DE-DC76-4BC1-BB082B52FF58}"/>
              </a:ext>
            </a:extLst>
          </p:cNvPr>
          <p:cNvSpPr/>
          <p:nvPr/>
        </p:nvSpPr>
        <p:spPr>
          <a:xfrm>
            <a:off x="4308867" y="1938380"/>
            <a:ext cx="313251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1971;g2f2558950df_0_84">
            <a:extLst>
              <a:ext uri="{FF2B5EF4-FFF2-40B4-BE49-F238E27FC236}">
                <a16:creationId xmlns:a16="http://schemas.microsoft.com/office/drawing/2014/main" id="{24B58856-1989-D905-0488-B4497ED699D3}"/>
              </a:ext>
            </a:extLst>
          </p:cNvPr>
          <p:cNvSpPr/>
          <p:nvPr/>
        </p:nvSpPr>
        <p:spPr>
          <a:xfrm>
            <a:off x="4309480" y="2099427"/>
            <a:ext cx="313251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1972;g2f2558950df_0_84">
            <a:extLst>
              <a:ext uri="{FF2B5EF4-FFF2-40B4-BE49-F238E27FC236}">
                <a16:creationId xmlns:a16="http://schemas.microsoft.com/office/drawing/2014/main" id="{5DB6F90A-F267-1E0B-E718-D1AA61A1265F}"/>
              </a:ext>
            </a:extLst>
          </p:cNvPr>
          <p:cNvSpPr/>
          <p:nvPr/>
        </p:nvSpPr>
        <p:spPr>
          <a:xfrm>
            <a:off x="4308867" y="2265067"/>
            <a:ext cx="313251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1973;g2f2558950df_0_84">
            <a:extLst>
              <a:ext uri="{FF2B5EF4-FFF2-40B4-BE49-F238E27FC236}">
                <a16:creationId xmlns:a16="http://schemas.microsoft.com/office/drawing/2014/main" id="{4842DD62-BAD7-009C-3504-884877FDD20A}"/>
              </a:ext>
            </a:extLst>
          </p:cNvPr>
          <p:cNvSpPr/>
          <p:nvPr/>
        </p:nvSpPr>
        <p:spPr>
          <a:xfrm>
            <a:off x="4308867" y="2428432"/>
            <a:ext cx="313251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1974;g2f2558950df_0_84">
            <a:extLst>
              <a:ext uri="{FF2B5EF4-FFF2-40B4-BE49-F238E27FC236}">
                <a16:creationId xmlns:a16="http://schemas.microsoft.com/office/drawing/2014/main" id="{E6946B7D-CA52-746A-0E91-8A03154D11D8}"/>
              </a:ext>
            </a:extLst>
          </p:cNvPr>
          <p:cNvSpPr/>
          <p:nvPr/>
        </p:nvSpPr>
        <p:spPr>
          <a:xfrm>
            <a:off x="4309480" y="2586787"/>
            <a:ext cx="313251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699;g2fb18904de5_2_107">
            <a:extLst>
              <a:ext uri="{FF2B5EF4-FFF2-40B4-BE49-F238E27FC236}">
                <a16:creationId xmlns:a16="http://schemas.microsoft.com/office/drawing/2014/main" id="{FE9A03E7-4276-1F59-0124-035382635A49}"/>
              </a:ext>
            </a:extLst>
          </p:cNvPr>
          <p:cNvSpPr/>
          <p:nvPr/>
        </p:nvSpPr>
        <p:spPr>
          <a:xfrm>
            <a:off x="2810284" y="1601585"/>
            <a:ext cx="133627" cy="133627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77B3B454-36F1-0E93-70F8-1A1750E315F5}"/>
              </a:ext>
            </a:extLst>
          </p:cNvPr>
          <p:cNvSpPr>
            <a:spLocks/>
          </p:cNvSpPr>
          <p:nvPr/>
        </p:nvSpPr>
        <p:spPr>
          <a:xfrm>
            <a:off x="3593688" y="1549593"/>
            <a:ext cx="417939" cy="1363492"/>
          </a:xfrm>
          <a:prstGeom prst="roundRect">
            <a:avLst>
              <a:gd name="adj" fmla="val 15679"/>
            </a:avLst>
          </a:prstGeom>
          <a:solidFill>
            <a:srgbClr val="FFFFFF">
              <a:alpha val="1176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FF3C7F54-F02C-E130-70CE-4CE29F27CE12}"/>
              </a:ext>
            </a:extLst>
          </p:cNvPr>
          <p:cNvCxnSpPr>
            <a:cxnSpLocks/>
            <a:stCxn id="12" idx="2"/>
            <a:endCxn id="8" idx="3"/>
          </p:cNvCxnSpPr>
          <p:nvPr/>
        </p:nvCxnSpPr>
        <p:spPr>
          <a:xfrm rot="5400000">
            <a:off x="1886452" y="4392831"/>
            <a:ext cx="3395952" cy="436460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6892B171-CB05-A23E-1312-F2BECEFE0A10}"/>
              </a:ext>
            </a:extLst>
          </p:cNvPr>
          <p:cNvSpPr>
            <a:spLocks/>
          </p:cNvSpPr>
          <p:nvPr/>
        </p:nvSpPr>
        <p:spPr>
          <a:xfrm>
            <a:off x="5233717" y="1108011"/>
            <a:ext cx="1792803" cy="299448"/>
          </a:xfrm>
          <a:prstGeom prst="roundRect">
            <a:avLst>
              <a:gd name="adj" fmla="val 15679"/>
            </a:avLst>
          </a:prstGeom>
          <a:solidFill>
            <a:srgbClr val="FFFFFF"/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368581BB-EFCF-4330-FF3C-F95233BC05F7}"/>
              </a:ext>
            </a:extLst>
          </p:cNvPr>
          <p:cNvSpPr>
            <a:spLocks/>
          </p:cNvSpPr>
          <p:nvPr/>
        </p:nvSpPr>
        <p:spPr>
          <a:xfrm>
            <a:off x="5588809" y="5876564"/>
            <a:ext cx="3397531" cy="1008429"/>
          </a:xfrm>
          <a:prstGeom prst="roundRect">
            <a:avLst>
              <a:gd name="adj" fmla="val 15679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추가상품은 재고를 노출하지 않는다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수정사항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해당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 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재고수량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field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0" name="꺾인 연결선[E] 49">
            <a:extLst>
              <a:ext uri="{FF2B5EF4-FFF2-40B4-BE49-F238E27FC236}">
                <a16:creationId xmlns:a16="http://schemas.microsoft.com/office/drawing/2014/main" id="{D3713430-9244-175E-1E83-AE83408209DA}"/>
              </a:ext>
            </a:extLst>
          </p:cNvPr>
          <p:cNvCxnSpPr>
            <a:cxnSpLocks/>
            <a:stCxn id="29" idx="3"/>
            <a:endCxn id="42" idx="0"/>
          </p:cNvCxnSpPr>
          <p:nvPr/>
        </p:nvCxnSpPr>
        <p:spPr>
          <a:xfrm>
            <a:off x="7026520" y="1257735"/>
            <a:ext cx="261055" cy="4618829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386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4DEDF7-2924-F001-D042-D03C5D211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0E0D882F-08DD-CC6C-B255-3A3C6EC610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971847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공통 페이지</a:t>
                      </a:r>
                      <a:r>
                        <a:rPr lang="en-US" altLang="ko-KR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팝업</a:t>
                      </a:r>
                      <a:r>
                        <a:rPr lang="en-US" altLang="ko-KR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1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2994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452EB2-7755-A521-2758-581DF294E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Google Shape;1935;g2f2558950df_0_84">
            <a:extLst>
              <a:ext uri="{FF2B5EF4-FFF2-40B4-BE49-F238E27FC236}">
                <a16:creationId xmlns:a16="http://schemas.microsoft.com/office/drawing/2014/main" id="{FC72DA2D-F3A8-8B08-CF4D-3CD6BD11A8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3170545"/>
              </p:ext>
            </p:extLst>
          </p:nvPr>
        </p:nvGraphicFramePr>
        <p:xfrm>
          <a:off x="1695789" y="1273245"/>
          <a:ext cx="2044248" cy="235169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57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8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5169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옵션선택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Google Shape;1981;g2f2558950df_0_84">
            <a:extLst>
              <a:ext uri="{FF2B5EF4-FFF2-40B4-BE49-F238E27FC236}">
                <a16:creationId xmlns:a16="http://schemas.microsoft.com/office/drawing/2014/main" id="{AEB787B8-C174-48C7-1FD6-782532413A78}"/>
              </a:ext>
            </a:extLst>
          </p:cNvPr>
          <p:cNvSpPr txBox="1"/>
          <p:nvPr/>
        </p:nvSpPr>
        <p:spPr>
          <a:xfrm>
            <a:off x="1711907" y="972672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[옵션상품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선택팝업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1982;g2f2558950df_0_84">
            <a:extLst>
              <a:ext uri="{FF2B5EF4-FFF2-40B4-BE49-F238E27FC236}">
                <a16:creationId xmlns:a16="http://schemas.microsoft.com/office/drawing/2014/main" id="{8279AF4C-EF45-5FC3-1498-8A822E89F411}"/>
              </a:ext>
            </a:extLst>
          </p:cNvPr>
          <p:cNvSpPr txBox="1"/>
          <p:nvPr/>
        </p:nvSpPr>
        <p:spPr>
          <a:xfrm>
            <a:off x="4371113" y="966045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[추가상품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선택팝업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1983;g2f2558950df_0_84">
            <a:extLst>
              <a:ext uri="{FF2B5EF4-FFF2-40B4-BE49-F238E27FC236}">
                <a16:creationId xmlns:a16="http://schemas.microsoft.com/office/drawing/2014/main" id="{3CCEA825-0EB7-64AA-1634-0A2D6EA7C1CA}"/>
              </a:ext>
            </a:extLst>
          </p:cNvPr>
          <p:cNvSpPr txBox="1"/>
          <p:nvPr/>
        </p:nvSpPr>
        <p:spPr>
          <a:xfrm>
            <a:off x="7128342" y="965458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조장입력 팝업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9" name="Google Shape;1967;g2f2558950df_0_84">
            <a:extLst>
              <a:ext uri="{FF2B5EF4-FFF2-40B4-BE49-F238E27FC236}">
                <a16:creationId xmlns:a16="http://schemas.microsoft.com/office/drawing/2014/main" id="{057BD82D-DB47-1956-6FE5-271AAD88AA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97819"/>
              </p:ext>
            </p:extLst>
          </p:nvPr>
        </p:nvGraphicFramePr>
        <p:xfrm>
          <a:off x="1779990" y="1855699"/>
          <a:ext cx="1828937" cy="1333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03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77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480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단가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수량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80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245mm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80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250mm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80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255mm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480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260mm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480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265mm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480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270mm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480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275mm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480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280mm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2" name="Google Shape;1969;g2f2558950df_0_84">
            <a:extLst>
              <a:ext uri="{FF2B5EF4-FFF2-40B4-BE49-F238E27FC236}">
                <a16:creationId xmlns:a16="http://schemas.microsoft.com/office/drawing/2014/main" id="{64AE7E40-BD63-4F60-1D33-4DBD61C55BC7}"/>
              </a:ext>
            </a:extLst>
          </p:cNvPr>
          <p:cNvSpPr/>
          <p:nvPr/>
        </p:nvSpPr>
        <p:spPr>
          <a:xfrm>
            <a:off x="3088453" y="2023301"/>
            <a:ext cx="476324" cy="104807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1970;g2f2558950df_0_84">
            <a:extLst>
              <a:ext uri="{FF2B5EF4-FFF2-40B4-BE49-F238E27FC236}">
                <a16:creationId xmlns:a16="http://schemas.microsoft.com/office/drawing/2014/main" id="{9C6C9B56-BB96-0CBC-FCD2-866D00CC1535}"/>
              </a:ext>
            </a:extLst>
          </p:cNvPr>
          <p:cNvSpPr/>
          <p:nvPr/>
        </p:nvSpPr>
        <p:spPr>
          <a:xfrm>
            <a:off x="3088453" y="2171286"/>
            <a:ext cx="476324" cy="104807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1971;g2f2558950df_0_84">
            <a:extLst>
              <a:ext uri="{FF2B5EF4-FFF2-40B4-BE49-F238E27FC236}">
                <a16:creationId xmlns:a16="http://schemas.microsoft.com/office/drawing/2014/main" id="{75615C8A-7475-93D5-23E2-56ECE7725997}"/>
              </a:ext>
            </a:extLst>
          </p:cNvPr>
          <p:cNvSpPr/>
          <p:nvPr/>
        </p:nvSpPr>
        <p:spPr>
          <a:xfrm>
            <a:off x="3088453" y="2319251"/>
            <a:ext cx="476324" cy="104807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1972;g2f2558950df_0_84">
            <a:extLst>
              <a:ext uri="{FF2B5EF4-FFF2-40B4-BE49-F238E27FC236}">
                <a16:creationId xmlns:a16="http://schemas.microsoft.com/office/drawing/2014/main" id="{C758734A-F756-3069-B7C0-EFA8DC3544E5}"/>
              </a:ext>
            </a:extLst>
          </p:cNvPr>
          <p:cNvSpPr/>
          <p:nvPr/>
        </p:nvSpPr>
        <p:spPr>
          <a:xfrm>
            <a:off x="3088453" y="2467236"/>
            <a:ext cx="476324" cy="104807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1973;g2f2558950df_0_84">
            <a:extLst>
              <a:ext uri="{FF2B5EF4-FFF2-40B4-BE49-F238E27FC236}">
                <a16:creationId xmlns:a16="http://schemas.microsoft.com/office/drawing/2014/main" id="{E9448A14-94F0-2BE8-9F51-18831D5463FA}"/>
              </a:ext>
            </a:extLst>
          </p:cNvPr>
          <p:cNvSpPr/>
          <p:nvPr/>
        </p:nvSpPr>
        <p:spPr>
          <a:xfrm>
            <a:off x="3088453" y="2619593"/>
            <a:ext cx="476324" cy="104807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1974;g2f2558950df_0_84">
            <a:extLst>
              <a:ext uri="{FF2B5EF4-FFF2-40B4-BE49-F238E27FC236}">
                <a16:creationId xmlns:a16="http://schemas.microsoft.com/office/drawing/2014/main" id="{E8349CE9-A341-67EC-260D-3B08E81FBEAD}"/>
              </a:ext>
            </a:extLst>
          </p:cNvPr>
          <p:cNvSpPr/>
          <p:nvPr/>
        </p:nvSpPr>
        <p:spPr>
          <a:xfrm>
            <a:off x="3088453" y="2767579"/>
            <a:ext cx="476324" cy="104807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1975;g2f2558950df_0_84">
            <a:extLst>
              <a:ext uri="{FF2B5EF4-FFF2-40B4-BE49-F238E27FC236}">
                <a16:creationId xmlns:a16="http://schemas.microsoft.com/office/drawing/2014/main" id="{FF5D8AFE-7F15-7A81-29CE-1382E1DE554A}"/>
              </a:ext>
            </a:extLst>
          </p:cNvPr>
          <p:cNvSpPr/>
          <p:nvPr/>
        </p:nvSpPr>
        <p:spPr>
          <a:xfrm>
            <a:off x="3088453" y="2915543"/>
            <a:ext cx="476324" cy="104807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1976;g2f2558950df_0_84">
            <a:extLst>
              <a:ext uri="{FF2B5EF4-FFF2-40B4-BE49-F238E27FC236}">
                <a16:creationId xmlns:a16="http://schemas.microsoft.com/office/drawing/2014/main" id="{0F8046C3-1BA0-2C81-F486-3A39DDAACF31}"/>
              </a:ext>
            </a:extLst>
          </p:cNvPr>
          <p:cNvSpPr/>
          <p:nvPr/>
        </p:nvSpPr>
        <p:spPr>
          <a:xfrm>
            <a:off x="3088453" y="3063529"/>
            <a:ext cx="476324" cy="104807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1936;g2f2558950df_0_84">
            <a:extLst>
              <a:ext uri="{FF2B5EF4-FFF2-40B4-BE49-F238E27FC236}">
                <a16:creationId xmlns:a16="http://schemas.microsoft.com/office/drawing/2014/main" id="{23C14881-6695-F3F3-BD5A-BD65D58F7A20}"/>
              </a:ext>
            </a:extLst>
          </p:cNvPr>
          <p:cNvSpPr/>
          <p:nvPr/>
        </p:nvSpPr>
        <p:spPr>
          <a:xfrm>
            <a:off x="2124334" y="3328287"/>
            <a:ext cx="588202" cy="214489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장바구니담기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3" name="Google Shape;1935;g2f2558950df_0_84">
            <a:extLst>
              <a:ext uri="{FF2B5EF4-FFF2-40B4-BE49-F238E27FC236}">
                <a16:creationId xmlns:a16="http://schemas.microsoft.com/office/drawing/2014/main" id="{C10806BC-DAC1-0FD9-7727-D563BD3F9C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6448434"/>
              </p:ext>
            </p:extLst>
          </p:nvPr>
        </p:nvGraphicFramePr>
        <p:xfrm>
          <a:off x="4156058" y="1269453"/>
          <a:ext cx="2453298" cy="235169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0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5169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추가상품 선택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3" name="Google Shape;1936;g2f2558950df_0_84">
            <a:extLst>
              <a:ext uri="{FF2B5EF4-FFF2-40B4-BE49-F238E27FC236}">
                <a16:creationId xmlns:a16="http://schemas.microsoft.com/office/drawing/2014/main" id="{0E60B68F-1CDD-BD1E-705A-1E1C1687D06C}"/>
              </a:ext>
            </a:extLst>
          </p:cNvPr>
          <p:cNvSpPr/>
          <p:nvPr/>
        </p:nvSpPr>
        <p:spPr>
          <a:xfrm>
            <a:off x="4851725" y="3316130"/>
            <a:ext cx="588202" cy="214489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장바구니담기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" name="Google Shape;1937;g2f2558950df_0_84">
            <a:extLst>
              <a:ext uri="{FF2B5EF4-FFF2-40B4-BE49-F238E27FC236}">
                <a16:creationId xmlns:a16="http://schemas.microsoft.com/office/drawing/2014/main" id="{FDAB2608-7BB9-C178-8B1B-BD57E4A9D4FD}"/>
              </a:ext>
            </a:extLst>
          </p:cNvPr>
          <p:cNvSpPr/>
          <p:nvPr/>
        </p:nvSpPr>
        <p:spPr>
          <a:xfrm>
            <a:off x="5491458" y="3316130"/>
            <a:ext cx="551492" cy="21448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9" name="Google Shape;1978;g2f2558950df_0_84">
            <a:extLst>
              <a:ext uri="{FF2B5EF4-FFF2-40B4-BE49-F238E27FC236}">
                <a16:creationId xmlns:a16="http://schemas.microsoft.com/office/drawing/2014/main" id="{DEBBF56D-A0C5-8F3E-5D87-5B765C4F9A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6842226"/>
              </p:ext>
            </p:extLst>
          </p:nvPr>
        </p:nvGraphicFramePr>
        <p:xfrm>
          <a:off x="4229224" y="1558153"/>
          <a:ext cx="2275778" cy="11193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5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7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2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5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1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광스플리터</a:t>
                      </a: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(</a:t>
                      </a:r>
                      <a:r>
                        <a:rPr lang="ko-KR" sz="600" b="1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단자함</a:t>
                      </a: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장착용)</a:t>
                      </a:r>
                      <a:endParaRPr sz="6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: </a:t>
                      </a:r>
                      <a:r>
                        <a:rPr lang="ko-KR" sz="5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Slave</a:t>
                      </a: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sz="5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conn,有</a:t>
                      </a: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),8분기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: 10000010166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표준남기</a:t>
                      </a: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: 3일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 : </a:t>
                      </a:r>
                      <a:r>
                        <a:rPr lang="ko-KR" sz="5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오케이플라자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20,704 원</a:t>
                      </a:r>
                      <a:endParaRPr sz="6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5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광스플리터</a:t>
                      </a: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kumimoji="0" lang="ko-KR" altLang="en-US" sz="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단자함</a:t>
                      </a: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장착용</a:t>
                      </a: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kumimoji="0" lang="ko-KR" altLang="en-US" sz="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kumimoji="0" lang="en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Slave(conn,</a:t>
                      </a: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有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),8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분기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10000010166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표준남기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오케이플라자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20,704 </a:t>
                      </a: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36000" marR="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905693"/>
                  </a:ext>
                </a:extLst>
              </a:tr>
            </a:tbl>
          </a:graphicData>
        </a:graphic>
      </p:graphicFrame>
      <p:pic>
        <p:nvPicPr>
          <p:cNvPr id="100" name="Google Shape;1979;g2f2558950df_0_84">
            <a:extLst>
              <a:ext uri="{FF2B5EF4-FFF2-40B4-BE49-F238E27FC236}">
                <a16:creationId xmlns:a16="http://schemas.microsoft.com/office/drawing/2014/main" id="{73448B57-FFF6-9F31-0132-0143928C766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06576" y="1604908"/>
            <a:ext cx="487187" cy="487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979;g2f2558950df_0_84">
            <a:extLst>
              <a:ext uri="{FF2B5EF4-FFF2-40B4-BE49-F238E27FC236}">
                <a16:creationId xmlns:a16="http://schemas.microsoft.com/office/drawing/2014/main" id="{466841D3-F5B2-FFEE-2E6A-634C9AD97EC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13002" y="2151013"/>
            <a:ext cx="487187" cy="487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Picture 2">
            <a:extLst>
              <a:ext uri="{FF2B5EF4-FFF2-40B4-BE49-F238E27FC236}">
                <a16:creationId xmlns:a16="http://schemas.microsoft.com/office/drawing/2014/main" id="{7799E8A4-C275-D638-4879-E97A328F5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325726" y="2337936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4">
            <a:extLst>
              <a:ext uri="{FF2B5EF4-FFF2-40B4-BE49-F238E27FC236}">
                <a16:creationId xmlns:a16="http://schemas.microsoft.com/office/drawing/2014/main" id="{53006531-FB5E-59C6-17A7-6282847D4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325726" y="1787787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Google Shape;1937;g2f2558950df_0_84">
            <a:extLst>
              <a:ext uri="{FF2B5EF4-FFF2-40B4-BE49-F238E27FC236}">
                <a16:creationId xmlns:a16="http://schemas.microsoft.com/office/drawing/2014/main" id="{5C4BCF8F-42DD-2F4F-D621-4CD263B88D20}"/>
              </a:ext>
            </a:extLst>
          </p:cNvPr>
          <p:cNvSpPr/>
          <p:nvPr/>
        </p:nvSpPr>
        <p:spPr>
          <a:xfrm>
            <a:off x="2764067" y="3321755"/>
            <a:ext cx="551492" cy="21448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9" name="Google Shape;1935;g2f2558950df_0_84">
            <a:extLst>
              <a:ext uri="{FF2B5EF4-FFF2-40B4-BE49-F238E27FC236}">
                <a16:creationId xmlns:a16="http://schemas.microsoft.com/office/drawing/2014/main" id="{010EB97D-086F-E305-C176-D6D2F10C79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6531435"/>
              </p:ext>
            </p:extLst>
          </p:nvPr>
        </p:nvGraphicFramePr>
        <p:xfrm>
          <a:off x="7025377" y="1269452"/>
          <a:ext cx="2259008" cy="235169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5169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수량추가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0" name="Google Shape;1936;g2f2558950df_0_84">
            <a:extLst>
              <a:ext uri="{FF2B5EF4-FFF2-40B4-BE49-F238E27FC236}">
                <a16:creationId xmlns:a16="http://schemas.microsoft.com/office/drawing/2014/main" id="{382714AF-A292-DC32-B30D-0E809D0C5EBC}"/>
              </a:ext>
            </a:extLst>
          </p:cNvPr>
          <p:cNvSpPr/>
          <p:nvPr/>
        </p:nvSpPr>
        <p:spPr>
          <a:xfrm>
            <a:off x="7542554" y="3313915"/>
            <a:ext cx="588202" cy="214489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장바구니담기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937;g2f2558950df_0_84">
            <a:extLst>
              <a:ext uri="{FF2B5EF4-FFF2-40B4-BE49-F238E27FC236}">
                <a16:creationId xmlns:a16="http://schemas.microsoft.com/office/drawing/2014/main" id="{B7C1E1BE-A23C-081B-39A8-4C338F74BBEA}"/>
              </a:ext>
            </a:extLst>
          </p:cNvPr>
          <p:cNvSpPr/>
          <p:nvPr/>
        </p:nvSpPr>
        <p:spPr>
          <a:xfrm>
            <a:off x="8182287" y="3313915"/>
            <a:ext cx="551492" cy="21448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8" name="Google Shape;1949;g2f2558950df_0_84">
            <a:extLst>
              <a:ext uri="{FF2B5EF4-FFF2-40B4-BE49-F238E27FC236}">
                <a16:creationId xmlns:a16="http://schemas.microsoft.com/office/drawing/2014/main" id="{FBDD9D1A-B5CE-061E-3F67-9C729068DD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35787"/>
              </p:ext>
            </p:extLst>
          </p:nvPr>
        </p:nvGraphicFramePr>
        <p:xfrm>
          <a:off x="7135924" y="1560882"/>
          <a:ext cx="2024365" cy="64884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08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520">
                  <a:extLst>
                    <a:ext uri="{9D8B030D-6E8A-4147-A177-3AD203B41FA5}">
                      <a16:colId xmlns:a16="http://schemas.microsoft.com/office/drawing/2014/main" val="3254366694"/>
                    </a:ext>
                  </a:extLst>
                </a:gridCol>
              </a:tblGrid>
              <a:tr h="21628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판매가</a:t>
                      </a:r>
                      <a:endParaRPr sz="6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 원</a:t>
                      </a:r>
                      <a:endParaRPr sz="6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28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재고수량 </a:t>
                      </a:r>
                      <a:endParaRPr sz="6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6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10,000 m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600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672544"/>
                  </a:ext>
                </a:extLst>
              </a:tr>
              <a:tr h="21628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주문수량</a:t>
                      </a:r>
                      <a:endParaRPr sz="6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          </a:t>
                      </a:r>
                      <a:r>
                        <a:rPr lang="ko-KR" sz="6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lang="en" altLang="ko-KR" sz="600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600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9" name="Google Shape;1956;g2f2558950df_0_84">
            <a:extLst>
              <a:ext uri="{FF2B5EF4-FFF2-40B4-BE49-F238E27FC236}">
                <a16:creationId xmlns:a16="http://schemas.microsoft.com/office/drawing/2014/main" id="{67E99508-46CF-C974-CD98-AEF0E82B90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4204724"/>
              </p:ext>
            </p:extLst>
          </p:nvPr>
        </p:nvGraphicFramePr>
        <p:xfrm>
          <a:off x="7135924" y="2207745"/>
          <a:ext cx="2024365" cy="88675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52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15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20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길이(</a:t>
                      </a:r>
                      <a:r>
                        <a:rPr lang="ko-KR" sz="6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</a:t>
                      </a: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주문수량(드럼)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0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정조장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0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난조장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0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66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합계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0" name="Google Shape;1957;g2f2558950df_0_84">
            <a:extLst>
              <a:ext uri="{FF2B5EF4-FFF2-40B4-BE49-F238E27FC236}">
                <a16:creationId xmlns:a16="http://schemas.microsoft.com/office/drawing/2014/main" id="{3E747008-8D71-3C4A-1E6C-1465F2CEF28A}"/>
              </a:ext>
            </a:extLst>
          </p:cNvPr>
          <p:cNvSpPr/>
          <p:nvPr/>
        </p:nvSpPr>
        <p:spPr>
          <a:xfrm>
            <a:off x="7521792" y="2378421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2,000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1958;g2f2558950df_0_84">
            <a:extLst>
              <a:ext uri="{FF2B5EF4-FFF2-40B4-BE49-F238E27FC236}">
                <a16:creationId xmlns:a16="http://schemas.microsoft.com/office/drawing/2014/main" id="{645FF505-88E6-95D8-2875-4BC0F195EE99}"/>
              </a:ext>
            </a:extLst>
          </p:cNvPr>
          <p:cNvSpPr/>
          <p:nvPr/>
        </p:nvSpPr>
        <p:spPr>
          <a:xfrm>
            <a:off x="8124342" y="2378421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1959;g2f2558950df_0_84">
            <a:extLst>
              <a:ext uri="{FF2B5EF4-FFF2-40B4-BE49-F238E27FC236}">
                <a16:creationId xmlns:a16="http://schemas.microsoft.com/office/drawing/2014/main" id="{5F03E154-B0A1-EB4B-BC7F-38E93AD92F34}"/>
              </a:ext>
            </a:extLst>
          </p:cNvPr>
          <p:cNvSpPr/>
          <p:nvPr/>
        </p:nvSpPr>
        <p:spPr>
          <a:xfrm>
            <a:off x="7521792" y="2555334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960;g2f2558950df_0_84">
            <a:extLst>
              <a:ext uri="{FF2B5EF4-FFF2-40B4-BE49-F238E27FC236}">
                <a16:creationId xmlns:a16="http://schemas.microsoft.com/office/drawing/2014/main" id="{FE42916C-3C8C-E888-4351-A73BF711AE02}"/>
              </a:ext>
            </a:extLst>
          </p:cNvPr>
          <p:cNvSpPr/>
          <p:nvPr/>
        </p:nvSpPr>
        <p:spPr>
          <a:xfrm>
            <a:off x="8124342" y="2555334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961;g2f2558950df_0_84">
            <a:extLst>
              <a:ext uri="{FF2B5EF4-FFF2-40B4-BE49-F238E27FC236}">
                <a16:creationId xmlns:a16="http://schemas.microsoft.com/office/drawing/2014/main" id="{1FEEC9A4-76C0-E2A7-EB5A-F4D7F3C14E48}"/>
              </a:ext>
            </a:extLst>
          </p:cNvPr>
          <p:cNvSpPr/>
          <p:nvPr/>
        </p:nvSpPr>
        <p:spPr>
          <a:xfrm>
            <a:off x="8694367" y="2553140"/>
            <a:ext cx="1677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+</a:t>
            </a:r>
            <a:endParaRPr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35" name="Google Shape;1962;g2f2558950df_0_84">
            <a:extLst>
              <a:ext uri="{FF2B5EF4-FFF2-40B4-BE49-F238E27FC236}">
                <a16:creationId xmlns:a16="http://schemas.microsoft.com/office/drawing/2014/main" id="{04EB1E89-B19D-5B48-6DED-07DFCBD6C379}"/>
              </a:ext>
            </a:extLst>
          </p:cNvPr>
          <p:cNvCxnSpPr/>
          <p:nvPr/>
        </p:nvCxnSpPr>
        <p:spPr>
          <a:xfrm>
            <a:off x="7178517" y="2888058"/>
            <a:ext cx="17211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6" name="Google Shape;1963;g2f2558950df_0_84">
            <a:extLst>
              <a:ext uri="{FF2B5EF4-FFF2-40B4-BE49-F238E27FC236}">
                <a16:creationId xmlns:a16="http://schemas.microsoft.com/office/drawing/2014/main" id="{04A5385B-6B87-D5FA-8BF5-F5569A4021D6}"/>
              </a:ext>
            </a:extLst>
          </p:cNvPr>
          <p:cNvSpPr/>
          <p:nvPr/>
        </p:nvSpPr>
        <p:spPr>
          <a:xfrm>
            <a:off x="7521792" y="2922467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2,000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1964;g2f2558950df_0_84">
            <a:extLst>
              <a:ext uri="{FF2B5EF4-FFF2-40B4-BE49-F238E27FC236}">
                <a16:creationId xmlns:a16="http://schemas.microsoft.com/office/drawing/2014/main" id="{F690DC36-DF31-B89D-AA88-0EB25C3B13A6}"/>
              </a:ext>
            </a:extLst>
          </p:cNvPr>
          <p:cNvSpPr/>
          <p:nvPr/>
        </p:nvSpPr>
        <p:spPr>
          <a:xfrm>
            <a:off x="7521792" y="2718434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965;g2f2558950df_0_84">
            <a:extLst>
              <a:ext uri="{FF2B5EF4-FFF2-40B4-BE49-F238E27FC236}">
                <a16:creationId xmlns:a16="http://schemas.microsoft.com/office/drawing/2014/main" id="{361B2DAE-2939-F754-9C94-68FC902A2460}"/>
              </a:ext>
            </a:extLst>
          </p:cNvPr>
          <p:cNvSpPr/>
          <p:nvPr/>
        </p:nvSpPr>
        <p:spPr>
          <a:xfrm>
            <a:off x="8124342" y="2718434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966;g2f2558950df_0_84">
            <a:extLst>
              <a:ext uri="{FF2B5EF4-FFF2-40B4-BE49-F238E27FC236}">
                <a16:creationId xmlns:a16="http://schemas.microsoft.com/office/drawing/2014/main" id="{9814FAEA-9826-A781-9C7B-711EF103D2B4}"/>
              </a:ext>
            </a:extLst>
          </p:cNvPr>
          <p:cNvSpPr/>
          <p:nvPr/>
        </p:nvSpPr>
        <p:spPr>
          <a:xfrm>
            <a:off x="8694367" y="2716240"/>
            <a:ext cx="1677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54000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endParaRPr sz="1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0" name="Google Shape;1955;g2f2558950df_0_84">
            <a:extLst>
              <a:ext uri="{FF2B5EF4-FFF2-40B4-BE49-F238E27FC236}">
                <a16:creationId xmlns:a16="http://schemas.microsoft.com/office/drawing/2014/main" id="{0D10E649-C260-DEF7-A4BA-E62A4952CD5A}"/>
              </a:ext>
            </a:extLst>
          </p:cNvPr>
          <p:cNvSpPr/>
          <p:nvPr/>
        </p:nvSpPr>
        <p:spPr>
          <a:xfrm>
            <a:off x="7756185" y="2018035"/>
            <a:ext cx="513600" cy="160500"/>
          </a:xfrm>
          <a:prstGeom prst="roundRect">
            <a:avLst>
              <a:gd name="adj" fmla="val 1776"/>
            </a:avLst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dirty="0">
                <a:latin typeface="Malgun Gothic"/>
                <a:ea typeface="Malgun Gothic"/>
                <a:cs typeface="Malgun Gothic"/>
                <a:sym typeface="Malgun Gothic"/>
              </a:rPr>
              <a:t>2,000</a:t>
            </a:r>
            <a:endParaRPr sz="6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1980;g2f2558950df_0_84">
            <a:extLst>
              <a:ext uri="{FF2B5EF4-FFF2-40B4-BE49-F238E27FC236}">
                <a16:creationId xmlns:a16="http://schemas.microsoft.com/office/drawing/2014/main" id="{483148F7-327B-3D52-92FE-3B67D42DD7C0}"/>
              </a:ext>
            </a:extLst>
          </p:cNvPr>
          <p:cNvSpPr txBox="1"/>
          <p:nvPr/>
        </p:nvSpPr>
        <p:spPr>
          <a:xfrm>
            <a:off x="3453584" y="5604302"/>
            <a:ext cx="2511710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이동 </a:t>
            </a: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컨펌팝업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9" name="Google Shape;1935;g2f2558950df_0_84">
            <a:extLst>
              <a:ext uri="{FF2B5EF4-FFF2-40B4-BE49-F238E27FC236}">
                <a16:creationId xmlns:a16="http://schemas.microsoft.com/office/drawing/2014/main" id="{DE9BEF7F-CF3B-0C94-CB1B-B3DB5C4C20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5501401"/>
              </p:ext>
            </p:extLst>
          </p:nvPr>
        </p:nvGraphicFramePr>
        <p:xfrm>
          <a:off x="3471090" y="5915207"/>
          <a:ext cx="2511710" cy="9040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11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0403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선택하신 상품이 장바구니에 담겼습니다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장바구니로 이동 하시겠습니까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1" name="Google Shape;1936;g2f2558950df_0_84">
            <a:extLst>
              <a:ext uri="{FF2B5EF4-FFF2-40B4-BE49-F238E27FC236}">
                <a16:creationId xmlns:a16="http://schemas.microsoft.com/office/drawing/2014/main" id="{D49D7146-0943-1288-8D44-B86CC9849D91}"/>
              </a:ext>
            </a:extLst>
          </p:cNvPr>
          <p:cNvSpPr/>
          <p:nvPr/>
        </p:nvSpPr>
        <p:spPr>
          <a:xfrm>
            <a:off x="4160977" y="6468343"/>
            <a:ext cx="588202" cy="214489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이동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" name="Google Shape;1937;g2f2558950df_0_84">
            <a:extLst>
              <a:ext uri="{FF2B5EF4-FFF2-40B4-BE49-F238E27FC236}">
                <a16:creationId xmlns:a16="http://schemas.microsoft.com/office/drawing/2014/main" id="{FB356529-F9E0-86C3-D523-9195DFABF100}"/>
              </a:ext>
            </a:extLst>
          </p:cNvPr>
          <p:cNvSpPr/>
          <p:nvPr/>
        </p:nvSpPr>
        <p:spPr>
          <a:xfrm>
            <a:off x="4824034" y="6468343"/>
            <a:ext cx="551492" cy="21448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계속 쇼핑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1983;g2f2558950df_0_84">
            <a:extLst>
              <a:ext uri="{FF2B5EF4-FFF2-40B4-BE49-F238E27FC236}">
                <a16:creationId xmlns:a16="http://schemas.microsoft.com/office/drawing/2014/main" id="{2F8D88C3-1266-DC51-319D-8C9A9FC7344B}"/>
              </a:ext>
            </a:extLst>
          </p:cNvPr>
          <p:cNvSpPr txBox="1"/>
          <p:nvPr/>
        </p:nvSpPr>
        <p:spPr>
          <a:xfrm>
            <a:off x="7128342" y="4153625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 등록 </a:t>
            </a: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컨펌팝업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5" name="Google Shape;1935;g2f2558950df_0_84">
            <a:extLst>
              <a:ext uri="{FF2B5EF4-FFF2-40B4-BE49-F238E27FC236}">
                <a16:creationId xmlns:a16="http://schemas.microsoft.com/office/drawing/2014/main" id="{BC005F2B-F4E0-A0E7-C929-B83C2C5D47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8708783"/>
              </p:ext>
            </p:extLst>
          </p:nvPr>
        </p:nvGraphicFramePr>
        <p:xfrm>
          <a:off x="6772675" y="4461582"/>
          <a:ext cx="2511710" cy="9137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11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37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해당상품을 관심상품에 등록 하시겠습니까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6" name="Google Shape;1936;g2f2558950df_0_84">
            <a:extLst>
              <a:ext uri="{FF2B5EF4-FFF2-40B4-BE49-F238E27FC236}">
                <a16:creationId xmlns:a16="http://schemas.microsoft.com/office/drawing/2014/main" id="{53E10ACD-7EDA-3477-6B39-98D81C372140}"/>
              </a:ext>
            </a:extLst>
          </p:cNvPr>
          <p:cNvSpPr/>
          <p:nvPr/>
        </p:nvSpPr>
        <p:spPr>
          <a:xfrm>
            <a:off x="7462562" y="5008272"/>
            <a:ext cx="588202" cy="21448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" name="Google Shape;1937;g2f2558950df_0_84">
            <a:extLst>
              <a:ext uri="{FF2B5EF4-FFF2-40B4-BE49-F238E27FC236}">
                <a16:creationId xmlns:a16="http://schemas.microsoft.com/office/drawing/2014/main" id="{E3ECC7E7-54AE-C0EA-4A47-E43CFAD553B3}"/>
              </a:ext>
            </a:extLst>
          </p:cNvPr>
          <p:cNvSpPr/>
          <p:nvPr/>
        </p:nvSpPr>
        <p:spPr>
          <a:xfrm>
            <a:off x="8125619" y="5008272"/>
            <a:ext cx="551492" cy="21448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067B85F-86BA-E68E-660F-5E9D0870CE2D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상품검색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상세 팝업화면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AA9A01-40C2-CCD9-5B6F-EDF522BC6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graphicFrame>
        <p:nvGraphicFramePr>
          <p:cNvPr id="4" name="Google Shape;1935;g2f2558950df_0_84">
            <a:extLst>
              <a:ext uri="{FF2B5EF4-FFF2-40B4-BE49-F238E27FC236}">
                <a16:creationId xmlns:a16="http://schemas.microsoft.com/office/drawing/2014/main" id="{F39EBB83-B34A-DFC6-CAAD-16EFEC8394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9050189"/>
              </p:ext>
            </p:extLst>
          </p:nvPr>
        </p:nvGraphicFramePr>
        <p:xfrm>
          <a:off x="1753091" y="1566057"/>
          <a:ext cx="1882734" cy="1686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32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색상</a:t>
                      </a: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  <a:endParaRPr sz="6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 </a:t>
                      </a: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▼ 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17281A2C-3CC3-A1DB-CF02-90AB8142C0AF}"/>
              </a:ext>
            </a:extLst>
          </p:cNvPr>
          <p:cNvCxnSpPr>
            <a:cxnSpLocks/>
          </p:cNvCxnSpPr>
          <p:nvPr/>
        </p:nvCxnSpPr>
        <p:spPr>
          <a:xfrm>
            <a:off x="1779990" y="1787787"/>
            <a:ext cx="185583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Google Shape;1935;g2f2558950df_0_84">
            <a:extLst>
              <a:ext uri="{FF2B5EF4-FFF2-40B4-BE49-F238E27FC236}">
                <a16:creationId xmlns:a16="http://schemas.microsoft.com/office/drawing/2014/main" id="{5D88DCB5-3B0E-EB24-8404-FD04EADCBD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3584758"/>
              </p:ext>
            </p:extLst>
          </p:nvPr>
        </p:nvGraphicFramePr>
        <p:xfrm>
          <a:off x="3471090" y="4461582"/>
          <a:ext cx="2511710" cy="9137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11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37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선택하신 상품을 장바구니에 담으시겠습니까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Google Shape;1936;g2f2558950df_0_84">
            <a:extLst>
              <a:ext uri="{FF2B5EF4-FFF2-40B4-BE49-F238E27FC236}">
                <a16:creationId xmlns:a16="http://schemas.microsoft.com/office/drawing/2014/main" id="{2F34443F-3162-B634-47BD-387E65C6B9B3}"/>
              </a:ext>
            </a:extLst>
          </p:cNvPr>
          <p:cNvSpPr/>
          <p:nvPr/>
        </p:nvSpPr>
        <p:spPr>
          <a:xfrm>
            <a:off x="4160977" y="5086601"/>
            <a:ext cx="588202" cy="214489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담기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937;g2f2558950df_0_84">
            <a:extLst>
              <a:ext uri="{FF2B5EF4-FFF2-40B4-BE49-F238E27FC236}">
                <a16:creationId xmlns:a16="http://schemas.microsoft.com/office/drawing/2014/main" id="{76BB5EBE-07AF-EEDB-5994-B825CC30EDC0}"/>
              </a:ext>
            </a:extLst>
          </p:cNvPr>
          <p:cNvSpPr/>
          <p:nvPr/>
        </p:nvSpPr>
        <p:spPr>
          <a:xfrm>
            <a:off x="4824034" y="5086601"/>
            <a:ext cx="551492" cy="21448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EBEE8A9-A4A8-D27D-06E6-56389BE7FB0B}"/>
              </a:ext>
            </a:extLst>
          </p:cNvPr>
          <p:cNvGrpSpPr/>
          <p:nvPr/>
        </p:nvGrpSpPr>
        <p:grpSpPr>
          <a:xfrm>
            <a:off x="3724110" y="4577919"/>
            <a:ext cx="1865900" cy="243225"/>
            <a:chOff x="3665809" y="5065481"/>
            <a:chExt cx="1865900" cy="243225"/>
          </a:xfrm>
        </p:grpSpPr>
        <p:graphicFrame>
          <p:nvGraphicFramePr>
            <p:cNvPr id="19" name="Google Shape;1932;g2f2558950df_0_84">
              <a:extLst>
                <a:ext uri="{FF2B5EF4-FFF2-40B4-BE49-F238E27FC236}">
                  <a16:creationId xmlns:a16="http://schemas.microsoft.com/office/drawing/2014/main" id="{34E92B02-15FF-7217-7AF4-04116155987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07687355"/>
                </p:ext>
              </p:extLst>
            </p:nvPr>
          </p:nvGraphicFramePr>
          <p:xfrm>
            <a:off x="3665809" y="5065481"/>
            <a:ext cx="1865900" cy="243225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71582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150075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24322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700" b="0" dirty="0">
                            <a:solidFill>
                              <a:schemeClr val="tx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장바구니 선택</a:t>
                        </a:r>
                        <a:endParaRPr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72000" marR="72000" marT="36000" marB="36000" anchor="ctr">
                      <a:lnL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lt1">
                            <a:alpha val="0"/>
                          </a:scheme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dot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dot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72000" marR="72000" marT="36000" marB="36000" anchor="ctr">
                      <a:lnL w="9525" cap="flat" cmpd="sng">
                        <a:solidFill>
                          <a:schemeClr val="lt1">
                            <a:alpha val="0"/>
                          </a:scheme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dot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dot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15" name="Google Shape;1747;g2fb18904de5_2_107">
              <a:extLst>
                <a:ext uri="{FF2B5EF4-FFF2-40B4-BE49-F238E27FC236}">
                  <a16:creationId xmlns:a16="http://schemas.microsoft.com/office/drawing/2014/main" id="{A7C71372-1BD3-27F5-32C4-76244B90BFA0}"/>
                </a:ext>
              </a:extLst>
            </p:cNvPr>
            <p:cNvSpPr/>
            <p:nvPr/>
          </p:nvSpPr>
          <p:spPr>
            <a:xfrm>
              <a:off x="4413629" y="5103491"/>
              <a:ext cx="1111367" cy="167204"/>
            </a:xfrm>
            <a:prstGeom prst="roundRect">
              <a:avLst>
                <a:gd name="adj" fmla="val 16930"/>
              </a:avLst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35999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6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기본 장바구니               </a:t>
              </a:r>
              <a:r>
                <a:rPr lang="ko-KR" altLang="ko-KR" sz="6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▼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3" name="Google Shape;1980;g2f2558950df_0_84">
            <a:extLst>
              <a:ext uri="{FF2B5EF4-FFF2-40B4-BE49-F238E27FC236}">
                <a16:creationId xmlns:a16="http://schemas.microsoft.com/office/drawing/2014/main" id="{796D29EF-EDAD-5E26-EDCF-A1A11F39FEA6}"/>
              </a:ext>
            </a:extLst>
          </p:cNvPr>
          <p:cNvSpPr txBox="1"/>
          <p:nvPr/>
        </p:nvSpPr>
        <p:spPr>
          <a:xfrm>
            <a:off x="3471090" y="4153836"/>
            <a:ext cx="2511710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담기 </a:t>
            </a: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컨펌팝업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디폴트</a:t>
            </a:r>
            <a:r>
              <a:rPr lang="en-US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 장바구니</a:t>
            </a:r>
            <a:r>
              <a:rPr lang="en-US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1" name="꺾인 연결선[E] 30">
            <a:extLst>
              <a:ext uri="{FF2B5EF4-FFF2-40B4-BE49-F238E27FC236}">
                <a16:creationId xmlns:a16="http://schemas.microsoft.com/office/drawing/2014/main" id="{529C5C0D-25AB-A292-7C5E-5589546C10E1}"/>
              </a:ext>
            </a:extLst>
          </p:cNvPr>
          <p:cNvCxnSpPr>
            <a:cxnSpLocks/>
            <a:stCxn id="70" idx="2"/>
            <a:endCxn id="12" idx="1"/>
          </p:cNvCxnSpPr>
          <p:nvPr/>
        </p:nvCxnSpPr>
        <p:spPr>
          <a:xfrm rot="16200000" flipH="1">
            <a:off x="2256929" y="3704281"/>
            <a:ext cx="1375666" cy="1052655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[E] 36">
            <a:extLst>
              <a:ext uri="{FF2B5EF4-FFF2-40B4-BE49-F238E27FC236}">
                <a16:creationId xmlns:a16="http://schemas.microsoft.com/office/drawing/2014/main" id="{3CE8C535-8F46-A8BA-BC96-7B5C28340843}"/>
              </a:ext>
            </a:extLst>
          </p:cNvPr>
          <p:cNvCxnSpPr>
            <a:cxnSpLocks/>
            <a:stCxn id="13" idx="1"/>
            <a:endCxn id="79" idx="1"/>
          </p:cNvCxnSpPr>
          <p:nvPr/>
        </p:nvCxnSpPr>
        <p:spPr>
          <a:xfrm rot="10800000" flipV="1">
            <a:off x="3471091" y="5193846"/>
            <a:ext cx="689887" cy="1173376"/>
          </a:xfrm>
          <a:prstGeom prst="bentConnector3">
            <a:avLst>
              <a:gd name="adj1" fmla="val 133136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Google Shape;1699;g2fb18904de5_2_107">
            <a:extLst>
              <a:ext uri="{FF2B5EF4-FFF2-40B4-BE49-F238E27FC236}">
                <a16:creationId xmlns:a16="http://schemas.microsoft.com/office/drawing/2014/main" id="{F0E5B248-50C3-E83C-7390-3E5EE7258DC0}"/>
              </a:ext>
            </a:extLst>
          </p:cNvPr>
          <p:cNvSpPr/>
          <p:nvPr/>
        </p:nvSpPr>
        <p:spPr>
          <a:xfrm>
            <a:off x="1675525" y="1576329"/>
            <a:ext cx="133627" cy="133627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1699;g2fb18904de5_2_107">
            <a:extLst>
              <a:ext uri="{FF2B5EF4-FFF2-40B4-BE49-F238E27FC236}">
                <a16:creationId xmlns:a16="http://schemas.microsoft.com/office/drawing/2014/main" id="{35446D55-D82B-A862-858A-2A8592601BBE}"/>
              </a:ext>
            </a:extLst>
          </p:cNvPr>
          <p:cNvSpPr/>
          <p:nvPr/>
        </p:nvSpPr>
        <p:spPr>
          <a:xfrm>
            <a:off x="1675636" y="1761516"/>
            <a:ext cx="133627" cy="133627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3882BB-33FE-512F-837A-E01FCF7C0736}"/>
              </a:ext>
            </a:extLst>
          </p:cNvPr>
          <p:cNvSpPr txBox="1"/>
          <p:nvPr/>
        </p:nvSpPr>
        <p:spPr>
          <a:xfrm>
            <a:off x="164286" y="1549689"/>
            <a:ext cx="146470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1.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주문옵션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: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kumimoji="0" lang="ko-KR" alt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상품에따라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kumimoji="0" lang="ko-KR" alt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여러개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옵션이 추가될 수 있음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ex. 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색상 등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</a:b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2.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규격옵션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: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규격에 따라 수량을 직접 입력하도록 함</a:t>
            </a: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62C96941-062E-0A67-9708-12358A92257C}"/>
              </a:ext>
            </a:extLst>
          </p:cNvPr>
          <p:cNvSpPr>
            <a:spLocks/>
          </p:cNvSpPr>
          <p:nvPr/>
        </p:nvSpPr>
        <p:spPr>
          <a:xfrm>
            <a:off x="7106814" y="1761516"/>
            <a:ext cx="1792803" cy="226704"/>
          </a:xfrm>
          <a:prstGeom prst="roundRect">
            <a:avLst>
              <a:gd name="adj" fmla="val 15679"/>
            </a:avLst>
          </a:prstGeom>
          <a:solidFill>
            <a:srgbClr val="FFFFFF"/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B4FD541B-A711-EF6D-4C3B-CE2F536D54F2}"/>
              </a:ext>
            </a:extLst>
          </p:cNvPr>
          <p:cNvSpPr>
            <a:spLocks/>
          </p:cNvSpPr>
          <p:nvPr/>
        </p:nvSpPr>
        <p:spPr>
          <a:xfrm>
            <a:off x="9465878" y="2122332"/>
            <a:ext cx="3397531" cy="763454"/>
          </a:xfrm>
          <a:prstGeom prst="roundRect">
            <a:avLst>
              <a:gd name="adj" fmla="val 15679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추가상품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조장상품은 재고수량을 노출하지 않는다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수정사항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해당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 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재고수량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field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꺾인 연결선[E] 8">
            <a:extLst>
              <a:ext uri="{FF2B5EF4-FFF2-40B4-BE49-F238E27FC236}">
                <a16:creationId xmlns:a16="http://schemas.microsoft.com/office/drawing/2014/main" id="{EE217C78-E2FC-D91C-5628-13592F513486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>
            <a:off x="8899617" y="1874868"/>
            <a:ext cx="2265027" cy="247464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777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3701</TotalTime>
  <Words>2690</Words>
  <Application>Microsoft Macintosh PowerPoint</Application>
  <PresentationFormat>A4 용지(210x297mm)</PresentationFormat>
  <Paragraphs>1041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Malgun Gothic</vt:lpstr>
      <vt:lpstr>Malgun Gothic</vt:lpstr>
      <vt:lpstr>Malgun Gothic Semilight</vt:lpstr>
      <vt:lpstr>Aptos</vt:lpstr>
      <vt:lpstr>Aptos Display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민기 김</dc:creator>
  <cp:lastModifiedBy>DA41707</cp:lastModifiedBy>
  <cp:revision>33</cp:revision>
  <dcterms:created xsi:type="dcterms:W3CDTF">2024-10-08T00:49:16Z</dcterms:created>
  <dcterms:modified xsi:type="dcterms:W3CDTF">2024-12-02T06:26:38Z</dcterms:modified>
</cp:coreProperties>
</file>