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7" r:id="rId4"/>
    <p:sldId id="265" r:id="rId5"/>
    <p:sldId id="264" r:id="rId6"/>
    <p:sldId id="269" r:id="rId7"/>
    <p:sldId id="270" r:id="rId8"/>
    <p:sldId id="271" r:id="rId9"/>
    <p:sldId id="289" r:id="rId10"/>
    <p:sldId id="287" r:id="rId11"/>
    <p:sldId id="288" r:id="rId1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5782"/>
  </p:normalViewPr>
  <p:slideViewPr>
    <p:cSldViewPr snapToGrid="0">
      <p:cViewPr varScale="1">
        <p:scale>
          <a:sx n="112" d="100"/>
          <a:sy n="112" d="100"/>
        </p:scale>
        <p:origin x="84" y="120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2678234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48388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234635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29706"/>
              </p:ext>
            </p:extLst>
          </p:nvPr>
        </p:nvGraphicFramePr>
        <p:xfrm>
          <a:off x="192824" y="3295617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61226"/>
              </p:ext>
            </p:extLst>
          </p:nvPr>
        </p:nvGraphicFramePr>
        <p:xfrm>
          <a:off x="7858125" y="426720"/>
          <a:ext cx="2047875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438678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590936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73134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0452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57373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59359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85345"/>
              </p:ext>
            </p:extLst>
          </p:nvPr>
        </p:nvGraphicFramePr>
        <p:xfrm>
          <a:off x="4330305" y="411999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412323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31716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494300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7621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23807"/>
              </p:ext>
            </p:extLst>
          </p:nvPr>
        </p:nvGraphicFramePr>
        <p:xfrm>
          <a:off x="4330305" y="512660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512985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3237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5851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59579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7771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14513"/>
              </p:ext>
            </p:extLst>
          </p:nvPr>
        </p:nvGraphicFramePr>
        <p:xfrm>
          <a:off x="4330305" y="61415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614481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3387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595797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001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49218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78176" y="5112079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01188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600" b="1" smtClean="0">
                <a:latin typeface="Malgun Gothic"/>
                <a:ea typeface="Malgun Gothic"/>
                <a:cs typeface="Malgun Gothic"/>
                <a:sym typeface="Malgun Gothic"/>
              </a:rPr>
              <a:t>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smtClean="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617223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8838"/>
              </p:ext>
            </p:extLst>
          </p:nvPr>
        </p:nvGraphicFramePr>
        <p:xfrm>
          <a:off x="5861061" y="2805197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76849"/>
              </p:ext>
            </p:extLst>
          </p:nvPr>
        </p:nvGraphicFramePr>
        <p:xfrm>
          <a:off x="5720636" y="4310098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3762406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77426"/>
              </p:ext>
            </p:extLst>
          </p:nvPr>
        </p:nvGraphicFramePr>
        <p:xfrm>
          <a:off x="5720636" y="35182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20937"/>
              </p:ext>
            </p:extLst>
          </p:nvPr>
        </p:nvGraphicFramePr>
        <p:xfrm>
          <a:off x="7858125" y="426720"/>
          <a:ext cx="2047875" cy="596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팝업화면에서 지급자를 선택하여 입력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다수지급자 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예산을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6096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69532"/>
              </p:ext>
            </p:extLst>
          </p:nvPr>
        </p:nvGraphicFramePr>
        <p:xfrm>
          <a:off x="5790185" y="1975433"/>
          <a:ext cx="1751929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511205"/>
              </p:ext>
            </p:extLst>
          </p:nvPr>
        </p:nvGraphicFramePr>
        <p:xfrm>
          <a:off x="192824" y="3270450"/>
          <a:ext cx="5309906" cy="34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58841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3911223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73035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92499"/>
              </p:ext>
            </p:extLst>
          </p:nvPr>
        </p:nvGraphicFramePr>
        <p:xfrm>
          <a:off x="4330305" y="409482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098066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9737" y="429199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5533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7369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28573"/>
              </p:ext>
            </p:extLst>
          </p:nvPr>
        </p:nvGraphicFramePr>
        <p:xfrm>
          <a:off x="4330305" y="51014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1046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2986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5600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59328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7519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80414"/>
              </p:ext>
            </p:extLst>
          </p:nvPr>
        </p:nvGraphicFramePr>
        <p:xfrm>
          <a:off x="4330305" y="61164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61196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3135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5749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6793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3911222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59328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49178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5485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5684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554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48967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7113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5704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4894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4894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177417" y="65563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4834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426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292"/>
              </p:ext>
            </p:extLst>
          </p:nvPr>
        </p:nvGraphicFramePr>
        <p:xfrm>
          <a:off x="5861061" y="3794583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smtClean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600" b="1" smtClean="0">
                <a:latin typeface="Malgun Gothic"/>
                <a:ea typeface="Malgun Gothic"/>
                <a:cs typeface="Malgun Gothic"/>
                <a:sym typeface="Malgun Gothic"/>
              </a:rPr>
              <a:t>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 smtClean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smtClean="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63642"/>
              </p:ext>
            </p:extLst>
          </p:nvPr>
        </p:nvGraphicFramePr>
        <p:xfrm>
          <a:off x="7858125" y="426720"/>
          <a:ext cx="2047875" cy="625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사용한 산업안전보건 관리 정보가 표시된다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2036;g27fe52d962f_1_4065">
            <a:extLst>
              <a:ext uri="{FF2B5EF4-FFF2-40B4-BE49-F238E27FC236}">
                <a16:creationId xmlns:a16="http://schemas.microsoft.com/office/drawing/2014/main" id="{E9774D0C-6236-CD65-318C-94F2246E3C53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2090;g27fe52d962f_1_4065">
            <a:extLst>
              <a:ext uri="{FF2B5EF4-FFF2-40B4-BE49-F238E27FC236}">
                <a16:creationId xmlns:a16="http://schemas.microsoft.com/office/drawing/2014/main" id="{1DCB7934-AEED-C05D-FA37-625E476873C3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4" name="표 1403">
            <a:extLst>
              <a:ext uri="{FF2B5EF4-FFF2-40B4-BE49-F238E27FC236}">
                <a16:creationId xmlns:a16="http://schemas.microsoft.com/office/drawing/2014/main" id="{F37779A7-8657-EB25-531E-DA335A6C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9516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575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공사기간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41586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406" name="표 1405">
            <a:extLst>
              <a:ext uri="{FF2B5EF4-FFF2-40B4-BE49-F238E27FC236}">
                <a16:creationId xmlns:a16="http://schemas.microsoft.com/office/drawing/2014/main" id="{392FB2E9-0617-B202-3A53-618156CC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7619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67221"/>
              </p:ext>
            </p:extLst>
          </p:nvPr>
        </p:nvGraphicFramePr>
        <p:xfrm>
          <a:off x="192824" y="2741943"/>
          <a:ext cx="5309906" cy="33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2099;g27fe52d962f_1_4065">
            <a:extLst>
              <a:ext uri="{FF2B5EF4-FFF2-40B4-BE49-F238E27FC236}">
                <a16:creationId xmlns:a16="http://schemas.microsoft.com/office/drawing/2014/main" id="{14AEB1BF-5774-5E9A-58CA-EC1549ACC1E9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2099;g27fe52d962f_1_4065">
            <a:extLst>
              <a:ext uri="{FF2B5EF4-FFF2-40B4-BE49-F238E27FC236}">
                <a16:creationId xmlns:a16="http://schemas.microsoft.com/office/drawing/2014/main" id="{109C0AC6-1C11-8A13-A488-FEEFD1DA1BC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2099;g27fe52d962f_1_4065">
            <a:extLst>
              <a:ext uri="{FF2B5EF4-FFF2-40B4-BE49-F238E27FC236}">
                <a16:creationId xmlns:a16="http://schemas.microsoft.com/office/drawing/2014/main" id="{44256490-0870-2776-CD70-E091084D743E}"/>
              </a:ext>
            </a:extLst>
          </p:cNvPr>
          <p:cNvSpPr/>
          <p:nvPr/>
        </p:nvSpPr>
        <p:spPr>
          <a:xfrm>
            <a:off x="899423" y="210840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2099;g27fe52d962f_1_4065">
            <a:extLst>
              <a:ext uri="{FF2B5EF4-FFF2-40B4-BE49-F238E27FC236}">
                <a16:creationId xmlns:a16="http://schemas.microsoft.com/office/drawing/2014/main" id="{88BBF737-0728-0F96-E7F6-3E4E59CA87D6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099;g27fe52d962f_1_4065">
            <a:extLst>
              <a:ext uri="{FF2B5EF4-FFF2-40B4-BE49-F238E27FC236}">
                <a16:creationId xmlns:a16="http://schemas.microsoft.com/office/drawing/2014/main" id="{E7B238B3-FFD6-5D38-BE7B-41FC932521A4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2099;g27fe52d962f_1_4065">
            <a:extLst>
              <a:ext uri="{FF2B5EF4-FFF2-40B4-BE49-F238E27FC236}">
                <a16:creationId xmlns:a16="http://schemas.microsoft.com/office/drawing/2014/main" id="{C5C4468C-D3EE-D069-E505-CECE34ADD3F6}"/>
              </a:ext>
            </a:extLst>
          </p:cNvPr>
          <p:cNvSpPr/>
          <p:nvPr/>
        </p:nvSpPr>
        <p:spPr>
          <a:xfrm>
            <a:off x="899423" y="187965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2024.08.01 - 2024.09.30</a:t>
            </a: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699;g2fb18904de5_2_107">
            <a:extLst>
              <a:ext uri="{FF2B5EF4-FFF2-40B4-BE49-F238E27FC236}">
                <a16:creationId xmlns:a16="http://schemas.microsoft.com/office/drawing/2014/main" id="{3777A6FA-3208-8761-0DC1-6B167F880298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1" name="Google Shape;1699;g2fb18904de5_2_107">
            <a:extLst>
              <a:ext uri="{FF2B5EF4-FFF2-40B4-BE49-F238E27FC236}">
                <a16:creationId xmlns:a16="http://schemas.microsoft.com/office/drawing/2014/main" id="{D3536308-A8DC-094E-C42F-7CCED175A190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6;g27fe52d962f_1_4247">
            <a:extLst>
              <a:ext uri="{FF2B5EF4-FFF2-40B4-BE49-F238E27FC236}">
                <a16:creationId xmlns:a16="http://schemas.microsoft.com/office/drawing/2014/main" id="{8419770F-9719-1FDA-00A3-C31CFDBEDBC4}"/>
              </a:ext>
            </a:extLst>
          </p:cNvPr>
          <p:cNvSpPr/>
          <p:nvPr/>
        </p:nvSpPr>
        <p:spPr>
          <a:xfrm>
            <a:off x="899423" y="1410723"/>
            <a:ext cx="269059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36;g27fe52d962f_1_4247">
            <a:extLst>
              <a:ext uri="{FF2B5EF4-FFF2-40B4-BE49-F238E27FC236}">
                <a16:creationId xmlns:a16="http://schemas.microsoft.com/office/drawing/2014/main" id="{4E4AD99B-147C-1E28-1D22-0F66A67081DD}"/>
              </a:ext>
            </a:extLst>
          </p:cNvPr>
          <p:cNvSpPr/>
          <p:nvPr/>
        </p:nvSpPr>
        <p:spPr>
          <a:xfrm>
            <a:off x="3439343" y="1417780"/>
            <a:ext cx="26436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097;g27fe52d962f_1_4065">
            <a:extLst>
              <a:ext uri="{FF2B5EF4-FFF2-40B4-BE49-F238E27FC236}">
                <a16:creationId xmlns:a16="http://schemas.microsoft.com/office/drawing/2014/main" id="{4389EBEE-A9DF-F282-F5DE-289B8173B639}"/>
              </a:ext>
            </a:extLst>
          </p:cNvPr>
          <p:cNvSpPr/>
          <p:nvPr/>
        </p:nvSpPr>
        <p:spPr>
          <a:xfrm>
            <a:off x="3864738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그래픽 28" descr="확인란 선택됨 단색으로 채워진">
            <a:extLst>
              <a:ext uri="{FF2B5EF4-FFF2-40B4-BE49-F238E27FC236}">
                <a16:creationId xmlns:a16="http://schemas.microsoft.com/office/drawing/2014/main" id="{A4B46760-5728-DD99-818C-2E8326958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81202" y="1414071"/>
            <a:ext cx="205903" cy="205903"/>
          </a:xfrm>
          <a:prstGeom prst="rect">
            <a:avLst/>
          </a:prstGeom>
        </p:spPr>
      </p:pic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D8B833DD-145A-F681-D759-8E9C2F2C67CA}"/>
              </a:ext>
            </a:extLst>
          </p:cNvPr>
          <p:cNvSpPr/>
          <p:nvPr/>
        </p:nvSpPr>
        <p:spPr>
          <a:xfrm>
            <a:off x="1318233" y="1408296"/>
            <a:ext cx="1200701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산업안전보건관리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215D9E70-35F4-2EBE-65BC-44B2320AF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34698" y="1405956"/>
            <a:ext cx="205903" cy="20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5296950" y="843914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518050" y="1350000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5723602" y="149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6443000" y="149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5723602" y="179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5723602" y="210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6701100" y="274644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7497300" y="274644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0;g28120bc8d10_0_307">
            <a:extLst>
              <a:ext uri="{FF2B5EF4-FFF2-40B4-BE49-F238E27FC236}">
                <a16:creationId xmlns:a16="http://schemas.microsoft.com/office/drawing/2014/main" id="{41DD11B6-29DE-1D14-88D6-A95B2BDC7707}"/>
              </a:ext>
            </a:extLst>
          </p:cNvPr>
          <p:cNvSpPr/>
          <p:nvPr/>
        </p:nvSpPr>
        <p:spPr>
          <a:xfrm>
            <a:off x="360000" y="3779999"/>
            <a:ext cx="4400700" cy="232718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51;g28120bc8d10_0_307">
            <a:extLst>
              <a:ext uri="{FF2B5EF4-FFF2-40B4-BE49-F238E27FC236}">
                <a16:creationId xmlns:a16="http://schemas.microsoft.com/office/drawing/2014/main" id="{B2D34337-0332-9C53-E596-12A6600EFA03}"/>
              </a:ext>
            </a:extLst>
          </p:cNvPr>
          <p:cNvSpPr/>
          <p:nvPr/>
        </p:nvSpPr>
        <p:spPr>
          <a:xfrm>
            <a:off x="658050" y="4230000"/>
            <a:ext cx="3882300" cy="123962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863602" y="437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583000" y="437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4;g28120bc8d10_0_307">
            <a:extLst>
              <a:ext uri="{FF2B5EF4-FFF2-40B4-BE49-F238E27FC236}">
                <a16:creationId xmlns:a16="http://schemas.microsoft.com/office/drawing/2014/main" id="{42616A42-DAEA-0112-C44D-77CBF3FDD178}"/>
              </a:ext>
            </a:extLst>
          </p:cNvPr>
          <p:cNvSpPr/>
          <p:nvPr/>
        </p:nvSpPr>
        <p:spPr>
          <a:xfrm>
            <a:off x="863602" y="467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856;g28120bc8d10_0_307">
            <a:extLst>
              <a:ext uri="{FF2B5EF4-FFF2-40B4-BE49-F238E27FC236}">
                <a16:creationId xmlns:a16="http://schemas.microsoft.com/office/drawing/2014/main" id="{AFC8AA75-6314-DFCE-0959-3E1D4A07BFC4}"/>
              </a:ext>
            </a:extLst>
          </p:cNvPr>
          <p:cNvSpPr/>
          <p:nvPr/>
        </p:nvSpPr>
        <p:spPr>
          <a:xfrm>
            <a:off x="863602" y="498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58;g28120bc8d10_0_307">
            <a:extLst>
              <a:ext uri="{FF2B5EF4-FFF2-40B4-BE49-F238E27FC236}">
                <a16:creationId xmlns:a16="http://schemas.microsoft.com/office/drawing/2014/main" id="{D4BA0EFF-5E5B-A31A-BEA2-42E7FA36C98E}"/>
              </a:ext>
            </a:extLst>
          </p:cNvPr>
          <p:cNvSpPr/>
          <p:nvPr/>
        </p:nvSpPr>
        <p:spPr>
          <a:xfrm>
            <a:off x="1582999" y="4981500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64;g28120bc8d10_0_307">
            <a:extLst>
              <a:ext uri="{FF2B5EF4-FFF2-40B4-BE49-F238E27FC236}">
                <a16:creationId xmlns:a16="http://schemas.microsoft.com/office/drawing/2014/main" id="{3B27B7C7-D3EC-8931-764C-E85347673B40}"/>
              </a:ext>
            </a:extLst>
          </p:cNvPr>
          <p:cNvSpPr/>
          <p:nvPr/>
        </p:nvSpPr>
        <p:spPr>
          <a:xfrm>
            <a:off x="3067051" y="4981500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66;g28120bc8d10_0_307">
            <a:extLst>
              <a:ext uri="{FF2B5EF4-FFF2-40B4-BE49-F238E27FC236}">
                <a16:creationId xmlns:a16="http://schemas.microsoft.com/office/drawing/2014/main" id="{B3806C4D-1ABA-11F1-4872-E5232CB88DC9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867;g28120bc8d10_0_307">
            <a:extLst>
              <a:ext uri="{FF2B5EF4-FFF2-40B4-BE49-F238E27FC236}">
                <a16:creationId xmlns:a16="http://schemas.microsoft.com/office/drawing/2014/main" id="{A5C8BE39-3925-D3FC-14D1-02C62576DAB2}"/>
              </a:ext>
            </a:extLst>
          </p:cNvPr>
          <p:cNvSpPr/>
          <p:nvPr/>
        </p:nvSpPr>
        <p:spPr>
          <a:xfrm>
            <a:off x="1841100" y="560967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68;g28120bc8d10_0_307">
            <a:extLst>
              <a:ext uri="{FF2B5EF4-FFF2-40B4-BE49-F238E27FC236}">
                <a16:creationId xmlns:a16="http://schemas.microsoft.com/office/drawing/2014/main" id="{232398C7-BBF5-0ACB-7C52-AA77DD93775C}"/>
              </a:ext>
            </a:extLst>
          </p:cNvPr>
          <p:cNvSpPr/>
          <p:nvPr/>
        </p:nvSpPr>
        <p:spPr>
          <a:xfrm>
            <a:off x="2637300" y="560967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869;g28120bc8d10_0_307">
            <a:extLst>
              <a:ext uri="{FF2B5EF4-FFF2-40B4-BE49-F238E27FC236}">
                <a16:creationId xmlns:a16="http://schemas.microsoft.com/office/drawing/2014/main" id="{493DEF47-4D16-B9A7-2D24-F926826BB24C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1"/>
          </p:cNvCxnSpPr>
          <p:nvPr/>
        </p:nvCxnSpPr>
        <p:spPr>
          <a:xfrm rot="16200000" flipH="1">
            <a:off x="4335263" y="1080969"/>
            <a:ext cx="739467" cy="118390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915389" y="1123190"/>
            <a:ext cx="395307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6443334" y="2102955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7927386" y="2102955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511871"/>
              </p:ext>
            </p:extLst>
          </p:nvPr>
        </p:nvGraphicFramePr>
        <p:xfrm>
          <a:off x="7108990" y="427920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98877" y="482589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61934" y="482589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350000"/>
            <a:ext cx="4027090" cy="1780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75013" y="1352775"/>
            <a:ext cx="3851712" cy="1202351"/>
            <a:chOff x="688638" y="1491327"/>
            <a:chExt cx="3696688" cy="1202351"/>
          </a:xfrm>
        </p:grpSpPr>
        <p:graphicFrame>
          <p:nvGraphicFramePr>
            <p:cNvPr id="84" name="Google Shape;812;g28120bc8d10_0_307">
              <a:extLst>
                <a:ext uri="{FF2B5EF4-FFF2-40B4-BE49-F238E27FC236}">
                  <a16:creationId xmlns:a16="http://schemas.microsoft.com/office/drawing/2014/main" id="{DDB60870-B637-1CBF-B531-E982FDB413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2808336"/>
                </p:ext>
              </p:extLst>
            </p:nvPr>
          </p:nvGraphicFramePr>
          <p:xfrm>
            <a:off x="688638" y="1491327"/>
            <a:ext cx="3696688" cy="1202351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1068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6621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2700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47804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86471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b="1" u="none" strike="noStrike" cap="none">
                            <a:solidFill>
                              <a:schemeClr val="lt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공사명</a:t>
                        </a:r>
                        <a:endParaRPr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666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b="1" u="none" strike="noStrike" cap="none">
                            <a:solidFill>
                              <a:schemeClr val="lt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사업년월</a:t>
                        </a:r>
                        <a:endParaRPr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666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b="1" u="none" strike="noStrike" cap="none">
                            <a:solidFill>
                              <a:schemeClr val="lt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공사지역</a:t>
                        </a:r>
                        <a:endParaRPr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6666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b="1" u="none" strike="noStrike" cap="none">
                            <a:solidFill>
                              <a:schemeClr val="lt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삭제</a:t>
                        </a:r>
                        <a:endParaRPr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lt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66666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539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sng" strike="noStrike" cap="none">
                            <a:solidFill>
                              <a:srgbClr val="0000FF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여의도관로공사</a:t>
                        </a:r>
                        <a:endParaRPr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2024.08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서울시 영등포구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7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✖</a:t>
                        </a:r>
                        <a:endParaRPr sz="7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539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sng" strike="noStrike" cap="none">
                            <a:solidFill>
                              <a:srgbClr val="0000FF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역삼동관로공사</a:t>
                        </a:r>
                        <a:endParaRPr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2024.07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서울시 강남구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7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✖</a:t>
                        </a:r>
                        <a:endParaRPr sz="7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539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sng" strike="noStrike" cap="none">
                            <a:solidFill>
                              <a:srgbClr val="0000FF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화곡동관로공사</a:t>
                        </a:r>
                        <a:endParaRPr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2024.06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서울시 강서구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7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✖</a:t>
                        </a:r>
                        <a:endParaRPr sz="7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5397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sng" strike="noStrike" cap="none">
                            <a:solidFill>
                              <a:srgbClr val="0000FF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성내동관로공사</a:t>
                        </a:r>
                        <a:endParaRPr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2024.05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sz="5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서울시 강동구</a:t>
                        </a:r>
                        <a:endParaRPr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700" u="none" strike="noStrike" cap="none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✖</a:t>
                        </a:r>
                        <a:endParaRPr sz="7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85" name="Google Shape;994;g2efdfd133eb_0_868">
              <a:extLst>
                <a:ext uri="{FF2B5EF4-FFF2-40B4-BE49-F238E27FC236}">
                  <a16:creationId xmlns:a16="http://schemas.microsoft.com/office/drawing/2014/main" id="{8AAA7AD9-B753-74E4-02C8-42C655BB8AFB}"/>
                </a:ext>
              </a:extLst>
            </p:cNvPr>
            <p:cNvSpPr/>
            <p:nvPr/>
          </p:nvSpPr>
          <p:spPr>
            <a:xfrm>
              <a:off x="3931807" y="1725881"/>
              <a:ext cx="270000" cy="180000"/>
            </a:xfrm>
            <a:prstGeom prst="roundRect">
              <a:avLst>
                <a:gd name="adj" fmla="val 5768"/>
              </a:avLst>
            </a:prstGeom>
            <a:solidFill>
              <a:srgbClr val="F3F3F3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995;g2efdfd133eb_0_868">
              <a:extLst>
                <a:ext uri="{FF2B5EF4-FFF2-40B4-BE49-F238E27FC236}">
                  <a16:creationId xmlns:a16="http://schemas.microsoft.com/office/drawing/2014/main" id="{E1745CAB-9FC4-06AD-9EE2-28C8D912C731}"/>
                </a:ext>
              </a:extLst>
            </p:cNvPr>
            <p:cNvSpPr/>
            <p:nvPr/>
          </p:nvSpPr>
          <p:spPr>
            <a:xfrm>
              <a:off x="3931807" y="1972478"/>
              <a:ext cx="270000" cy="180000"/>
            </a:xfrm>
            <a:prstGeom prst="roundRect">
              <a:avLst>
                <a:gd name="adj" fmla="val 5768"/>
              </a:avLst>
            </a:prstGeom>
            <a:solidFill>
              <a:srgbClr val="F3F3F3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996;g2efdfd133eb_0_868">
              <a:extLst>
                <a:ext uri="{FF2B5EF4-FFF2-40B4-BE49-F238E27FC236}">
                  <a16:creationId xmlns:a16="http://schemas.microsoft.com/office/drawing/2014/main" id="{8B14E317-EAA7-CD85-6869-053B3E7ED7F0}"/>
                </a:ext>
              </a:extLst>
            </p:cNvPr>
            <p:cNvSpPr/>
            <p:nvPr/>
          </p:nvSpPr>
          <p:spPr>
            <a:xfrm>
              <a:off x="3931807" y="2227465"/>
              <a:ext cx="270000" cy="180000"/>
            </a:xfrm>
            <a:prstGeom prst="roundRect">
              <a:avLst>
                <a:gd name="adj" fmla="val 5768"/>
              </a:avLst>
            </a:prstGeom>
            <a:solidFill>
              <a:srgbClr val="F3F3F3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997;g2efdfd133eb_0_868">
              <a:extLst>
                <a:ext uri="{FF2B5EF4-FFF2-40B4-BE49-F238E27FC236}">
                  <a16:creationId xmlns:a16="http://schemas.microsoft.com/office/drawing/2014/main" id="{A1DAE7BE-259B-80C6-9029-B2A12C6C1B78}"/>
                </a:ext>
              </a:extLst>
            </p:cNvPr>
            <p:cNvSpPr/>
            <p:nvPr/>
          </p:nvSpPr>
          <p:spPr>
            <a:xfrm>
              <a:off x="3931807" y="2482451"/>
              <a:ext cx="270000" cy="180000"/>
            </a:xfrm>
            <a:prstGeom prst="roundRect">
              <a:avLst>
                <a:gd name="adj" fmla="val 5768"/>
              </a:avLst>
            </a:prstGeom>
            <a:solidFill>
              <a:srgbClr val="F3F3F3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삭제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14170" y="2338187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1"/>
            <a:endCxn id="44" idx="1"/>
          </p:cNvCxnSpPr>
          <p:nvPr/>
        </p:nvCxnSpPr>
        <p:spPr>
          <a:xfrm rot="10800000" flipV="1">
            <a:off x="360000" y="2429882"/>
            <a:ext cx="554170" cy="2513710"/>
          </a:xfrm>
          <a:prstGeom prst="bentConnector3">
            <a:avLst>
              <a:gd name="adj1" fmla="val 14125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4697190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83022" y="4738294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6443000" y="1811467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7943022" y="183579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88" idx="3"/>
            <a:endCxn id="9" idx="1"/>
          </p:cNvCxnSpPr>
          <p:nvPr/>
        </p:nvCxnSpPr>
        <p:spPr>
          <a:xfrm>
            <a:off x="4235510" y="2433899"/>
            <a:ext cx="2873480" cy="23021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D23EB-BC50-64FA-2862-5600A68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79;g28120bc8d10_0_403">
            <a:extLst>
              <a:ext uri="{FF2B5EF4-FFF2-40B4-BE49-F238E27FC236}">
                <a16:creationId xmlns:a16="http://schemas.microsoft.com/office/drawing/2014/main" id="{6AAED33A-8DFE-E77C-31B4-3380038BFA06}"/>
              </a:ext>
            </a:extLst>
          </p:cNvPr>
          <p:cNvSpPr/>
          <p:nvPr/>
        </p:nvSpPr>
        <p:spPr>
          <a:xfrm>
            <a:off x="360000" y="900000"/>
            <a:ext cx="4400700" cy="26871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80;g28120bc8d10_0_403">
            <a:extLst>
              <a:ext uri="{FF2B5EF4-FFF2-40B4-BE49-F238E27FC236}">
                <a16:creationId xmlns:a16="http://schemas.microsoft.com/office/drawing/2014/main" id="{3BEA2615-0150-7E59-020E-F9C91B127BB6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81;g28120bc8d10_0_403">
            <a:extLst>
              <a:ext uri="{FF2B5EF4-FFF2-40B4-BE49-F238E27FC236}">
                <a16:creationId xmlns:a16="http://schemas.microsoft.com/office/drawing/2014/main" id="{7F569921-97D5-ED37-DD48-F82DEED7281C}"/>
              </a:ext>
            </a:extLst>
          </p:cNvPr>
          <p:cNvSpPr/>
          <p:nvPr/>
        </p:nvSpPr>
        <p:spPr>
          <a:xfrm>
            <a:off x="18316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2;g28120bc8d10_0_403">
            <a:extLst>
              <a:ext uri="{FF2B5EF4-FFF2-40B4-BE49-F238E27FC236}">
                <a16:creationId xmlns:a16="http://schemas.microsoft.com/office/drawing/2014/main" id="{221197E0-B142-6463-8FC5-B86B0FCE8B2D}"/>
              </a:ext>
            </a:extLst>
          </p:cNvPr>
          <p:cNvSpPr/>
          <p:nvPr/>
        </p:nvSpPr>
        <p:spPr>
          <a:xfrm>
            <a:off x="26278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83;g28120bc8d10_0_403">
            <a:extLst>
              <a:ext uri="{FF2B5EF4-FFF2-40B4-BE49-F238E27FC236}">
                <a16:creationId xmlns:a16="http://schemas.microsoft.com/office/drawing/2014/main" id="{4AC76BBA-C85D-6AB3-ED80-1140BACB021F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/>
        </p:nvGraphicFramePr>
        <p:xfrm>
          <a:off x="719450" y="1556313"/>
          <a:ext cx="38254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89;g28120bc8d10_0_403">
            <a:extLst>
              <a:ext uri="{FF2B5EF4-FFF2-40B4-BE49-F238E27FC236}">
                <a16:creationId xmlns:a16="http://schemas.microsoft.com/office/drawing/2014/main" id="{4D6A9B50-9AE2-4ECF-478C-EDB539BB980A}"/>
              </a:ext>
            </a:extLst>
          </p:cNvPr>
          <p:cNvGrpSpPr/>
          <p:nvPr/>
        </p:nvGrpSpPr>
        <p:grpSpPr>
          <a:xfrm>
            <a:off x="1499688" y="2747838"/>
            <a:ext cx="2265000" cy="180000"/>
            <a:chOff x="4065288" y="6528825"/>
            <a:chExt cx="2265000" cy="180000"/>
          </a:xfrm>
        </p:grpSpPr>
        <p:sp>
          <p:nvSpPr>
            <p:cNvPr id="14" name="Google Shape;890;g28120bc8d10_0_403">
              <a:extLst>
                <a:ext uri="{FF2B5EF4-FFF2-40B4-BE49-F238E27FC236}">
                  <a16:creationId xmlns:a16="http://schemas.microsoft.com/office/drawing/2014/main" id="{95600B43-640A-2BE1-FE2A-30995738E7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91;g28120bc8d10_0_403">
              <a:extLst>
                <a:ext uri="{FF2B5EF4-FFF2-40B4-BE49-F238E27FC236}">
                  <a16:creationId xmlns:a16="http://schemas.microsoft.com/office/drawing/2014/main" id="{C38A790D-A875-947A-F773-BFA50DA799C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92;g28120bc8d10_0_403">
              <a:extLst>
                <a:ext uri="{FF2B5EF4-FFF2-40B4-BE49-F238E27FC236}">
                  <a16:creationId xmlns:a16="http://schemas.microsoft.com/office/drawing/2014/main" id="{F9B0780D-FF02-BF37-93B8-F106F07DD700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93;g28120bc8d10_0_403">
              <a:extLst>
                <a:ext uri="{FF2B5EF4-FFF2-40B4-BE49-F238E27FC236}">
                  <a16:creationId xmlns:a16="http://schemas.microsoft.com/office/drawing/2014/main" id="{17DC4B04-CD28-1D7F-DDF5-C623DC33F375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94;g28120bc8d10_0_403">
              <a:extLst>
                <a:ext uri="{FF2B5EF4-FFF2-40B4-BE49-F238E27FC236}">
                  <a16:creationId xmlns:a16="http://schemas.microsoft.com/office/drawing/2014/main" id="{1E904FA3-B532-A00C-BEE2-1FC88CC9A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95;g28120bc8d10_0_403">
              <a:extLst>
                <a:ext uri="{FF2B5EF4-FFF2-40B4-BE49-F238E27FC236}">
                  <a16:creationId xmlns:a16="http://schemas.microsoft.com/office/drawing/2014/main" id="{847B72E4-29BA-19C6-A610-C129C4219C9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96;g28120bc8d10_0_403">
              <a:extLst>
                <a:ext uri="{FF2B5EF4-FFF2-40B4-BE49-F238E27FC236}">
                  <a16:creationId xmlns:a16="http://schemas.microsoft.com/office/drawing/2014/main" id="{D46EBE79-AE3E-80C5-5E53-E89191ADF58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97;g28120bc8d10_0_403">
              <a:extLst>
                <a:ext uri="{FF2B5EF4-FFF2-40B4-BE49-F238E27FC236}">
                  <a16:creationId xmlns:a16="http://schemas.microsoft.com/office/drawing/2014/main" id="{6AAEB261-AB7A-219C-DF1A-DB0C4CBE14D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98;g28120bc8d10_0_403">
              <a:extLst>
                <a:ext uri="{FF2B5EF4-FFF2-40B4-BE49-F238E27FC236}">
                  <a16:creationId xmlns:a16="http://schemas.microsoft.com/office/drawing/2014/main" id="{9770C1D9-474C-F8BD-1583-02F0DC00DF3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99;g28120bc8d10_0_403">
            <a:extLst>
              <a:ext uri="{FF2B5EF4-FFF2-40B4-BE49-F238E27FC236}">
                <a16:creationId xmlns:a16="http://schemas.microsoft.com/office/drawing/2014/main" id="{2E1F861E-41EC-BC53-04C4-393B34238397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02;g28120bc8d10_0_403">
            <a:extLst>
              <a:ext uri="{FF2B5EF4-FFF2-40B4-BE49-F238E27FC236}">
                <a16:creationId xmlns:a16="http://schemas.microsoft.com/office/drawing/2014/main" id="{42438489-BF7B-6481-504A-A4D41F100CEE}"/>
              </a:ext>
            </a:extLst>
          </p:cNvPr>
          <p:cNvSpPr/>
          <p:nvPr/>
        </p:nvSpPr>
        <p:spPr>
          <a:xfrm>
            <a:off x="5220000" y="90000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03;g28120bc8d10_0_403">
            <a:extLst>
              <a:ext uri="{FF2B5EF4-FFF2-40B4-BE49-F238E27FC236}">
                <a16:creationId xmlns:a16="http://schemas.microsoft.com/office/drawing/2014/main" id="{91DEA814-99AA-38B4-ABBC-7661B6308DD0}"/>
              </a:ext>
            </a:extLst>
          </p:cNvPr>
          <p:cNvSpPr/>
          <p:nvPr/>
        </p:nvSpPr>
        <p:spPr>
          <a:xfrm>
            <a:off x="5518050" y="138285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04;g28120bc8d10_0_403">
            <a:extLst>
              <a:ext uri="{FF2B5EF4-FFF2-40B4-BE49-F238E27FC236}">
                <a16:creationId xmlns:a16="http://schemas.microsoft.com/office/drawing/2014/main" id="{FF23C47E-DD7B-4311-B4FF-BB29FC037041}"/>
              </a:ext>
            </a:extLst>
          </p:cNvPr>
          <p:cNvSpPr/>
          <p:nvPr/>
        </p:nvSpPr>
        <p:spPr>
          <a:xfrm>
            <a:off x="5723602" y="1789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05;g28120bc8d10_0_403">
            <a:extLst>
              <a:ext uri="{FF2B5EF4-FFF2-40B4-BE49-F238E27FC236}">
                <a16:creationId xmlns:a16="http://schemas.microsoft.com/office/drawing/2014/main" id="{D4F8C029-6AD0-77E3-5620-73509423ED66}"/>
              </a:ext>
            </a:extLst>
          </p:cNvPr>
          <p:cNvSpPr/>
          <p:nvPr/>
        </p:nvSpPr>
        <p:spPr>
          <a:xfrm>
            <a:off x="6443000" y="1789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06;g28120bc8d10_0_403">
            <a:extLst>
              <a:ext uri="{FF2B5EF4-FFF2-40B4-BE49-F238E27FC236}">
                <a16:creationId xmlns:a16="http://schemas.microsoft.com/office/drawing/2014/main" id="{C30ABA81-5D99-805E-C209-CB0A8F9C7001}"/>
              </a:ext>
            </a:extLst>
          </p:cNvPr>
          <p:cNvSpPr/>
          <p:nvPr/>
        </p:nvSpPr>
        <p:spPr>
          <a:xfrm>
            <a:off x="5723602" y="2094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07;g28120bc8d10_0_403">
            <a:extLst>
              <a:ext uri="{FF2B5EF4-FFF2-40B4-BE49-F238E27FC236}">
                <a16:creationId xmlns:a16="http://schemas.microsoft.com/office/drawing/2014/main" id="{F13CF60A-949C-989D-1CF9-8CC3ABE856A6}"/>
              </a:ext>
            </a:extLst>
          </p:cNvPr>
          <p:cNvSpPr/>
          <p:nvPr/>
        </p:nvSpPr>
        <p:spPr>
          <a:xfrm>
            <a:off x="6443000" y="209432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8;g28120bc8d10_0_403">
            <a:extLst>
              <a:ext uri="{FF2B5EF4-FFF2-40B4-BE49-F238E27FC236}">
                <a16:creationId xmlns:a16="http://schemas.microsoft.com/office/drawing/2014/main" id="{5EB3EEF3-34C8-AE0F-721A-6F94D549C294}"/>
              </a:ext>
            </a:extLst>
          </p:cNvPr>
          <p:cNvSpPr/>
          <p:nvPr/>
        </p:nvSpPr>
        <p:spPr>
          <a:xfrm>
            <a:off x="5723602" y="2399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09;g28120bc8d10_0_403">
            <a:extLst>
              <a:ext uri="{FF2B5EF4-FFF2-40B4-BE49-F238E27FC236}">
                <a16:creationId xmlns:a16="http://schemas.microsoft.com/office/drawing/2014/main" id="{C72D10A0-B53C-2189-71DB-EC7F5B172794}"/>
              </a:ext>
            </a:extLst>
          </p:cNvPr>
          <p:cNvSpPr/>
          <p:nvPr/>
        </p:nvSpPr>
        <p:spPr>
          <a:xfrm>
            <a:off x="5723602" y="2703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10;g28120bc8d10_0_403">
            <a:extLst>
              <a:ext uri="{FF2B5EF4-FFF2-40B4-BE49-F238E27FC236}">
                <a16:creationId xmlns:a16="http://schemas.microsoft.com/office/drawing/2014/main" id="{538869B8-77DC-F409-49CD-A3F35C146E3E}"/>
              </a:ext>
            </a:extLst>
          </p:cNvPr>
          <p:cNvSpPr/>
          <p:nvPr/>
        </p:nvSpPr>
        <p:spPr>
          <a:xfrm>
            <a:off x="64430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11;g28120bc8d10_0_403">
            <a:extLst>
              <a:ext uri="{FF2B5EF4-FFF2-40B4-BE49-F238E27FC236}">
                <a16:creationId xmlns:a16="http://schemas.microsoft.com/office/drawing/2014/main" id="{FB800913-0D22-76F2-EA77-7E912D522FB2}"/>
              </a:ext>
            </a:extLst>
          </p:cNvPr>
          <p:cNvSpPr/>
          <p:nvPr/>
        </p:nvSpPr>
        <p:spPr>
          <a:xfrm>
            <a:off x="6443000" y="27039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	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12;g28120bc8d10_0_403">
            <a:extLst>
              <a:ext uri="{FF2B5EF4-FFF2-40B4-BE49-F238E27FC236}">
                <a16:creationId xmlns:a16="http://schemas.microsoft.com/office/drawing/2014/main" id="{504611EE-0F9B-ED5F-5160-BFE4DDD11FD8}"/>
              </a:ext>
            </a:extLst>
          </p:cNvPr>
          <p:cNvSpPr/>
          <p:nvPr/>
        </p:nvSpPr>
        <p:spPr>
          <a:xfrm>
            <a:off x="5723602" y="308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13;g28120bc8d10_0_403">
            <a:extLst>
              <a:ext uri="{FF2B5EF4-FFF2-40B4-BE49-F238E27FC236}">
                <a16:creationId xmlns:a16="http://schemas.microsoft.com/office/drawing/2014/main" id="{8F25CA48-F3CE-3D29-4E98-E17DBE12620E}"/>
              </a:ext>
            </a:extLst>
          </p:cNvPr>
          <p:cNvSpPr/>
          <p:nvPr/>
        </p:nvSpPr>
        <p:spPr>
          <a:xfrm>
            <a:off x="6443000" y="300873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14;g28120bc8d10_0_403">
            <a:extLst>
              <a:ext uri="{FF2B5EF4-FFF2-40B4-BE49-F238E27FC236}">
                <a16:creationId xmlns:a16="http://schemas.microsoft.com/office/drawing/2014/main" id="{C03A893E-7B25-370F-77B5-28ED14EC8AA8}"/>
              </a:ext>
            </a:extLst>
          </p:cNvPr>
          <p:cNvSpPr/>
          <p:nvPr/>
        </p:nvSpPr>
        <p:spPr>
          <a:xfrm>
            <a:off x="6519200" y="3053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15;g28120bc8d10_0_403">
            <a:extLst>
              <a:ext uri="{FF2B5EF4-FFF2-40B4-BE49-F238E27FC236}">
                <a16:creationId xmlns:a16="http://schemas.microsoft.com/office/drawing/2014/main" id="{95AD7A81-B70C-F619-B86D-BABB1969144F}"/>
              </a:ext>
            </a:extLst>
          </p:cNvPr>
          <p:cNvSpPr/>
          <p:nvPr/>
        </p:nvSpPr>
        <p:spPr>
          <a:xfrm>
            <a:off x="7959800" y="213931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916;g28120bc8d10_0_403">
            <a:extLst>
              <a:ext uri="{FF2B5EF4-FFF2-40B4-BE49-F238E27FC236}">
                <a16:creationId xmlns:a16="http://schemas.microsoft.com/office/drawing/2014/main" id="{1E5990F8-9802-2A50-0685-82D889DFA254}"/>
              </a:ext>
            </a:extLst>
          </p:cNvPr>
          <p:cNvSpPr/>
          <p:nvPr/>
        </p:nvSpPr>
        <p:spPr>
          <a:xfrm>
            <a:off x="75098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17;g28120bc8d10_0_403">
            <a:extLst>
              <a:ext uri="{FF2B5EF4-FFF2-40B4-BE49-F238E27FC236}">
                <a16:creationId xmlns:a16="http://schemas.microsoft.com/office/drawing/2014/main" id="{C8A4E26C-2C85-5587-252F-24953D3071DC}"/>
              </a:ext>
            </a:extLst>
          </p:cNvPr>
          <p:cNvSpPr/>
          <p:nvPr/>
        </p:nvSpPr>
        <p:spPr>
          <a:xfrm>
            <a:off x="6259402" y="31659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18;g28120bc8d10_0_403">
            <a:extLst>
              <a:ext uri="{FF2B5EF4-FFF2-40B4-BE49-F238E27FC236}">
                <a16:creationId xmlns:a16="http://schemas.microsoft.com/office/drawing/2014/main" id="{233AB58F-5ACB-C297-39F6-1A9F0DA0255D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19;g28120bc8d10_0_403">
            <a:extLst>
              <a:ext uri="{FF2B5EF4-FFF2-40B4-BE49-F238E27FC236}">
                <a16:creationId xmlns:a16="http://schemas.microsoft.com/office/drawing/2014/main" id="{EC4322D5-B8A7-5922-DE97-9215B4BE8076}"/>
              </a:ext>
            </a:extLst>
          </p:cNvPr>
          <p:cNvSpPr/>
          <p:nvPr/>
        </p:nvSpPr>
        <p:spPr>
          <a:xfrm>
            <a:off x="67011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20;g28120bc8d10_0_403">
            <a:extLst>
              <a:ext uri="{FF2B5EF4-FFF2-40B4-BE49-F238E27FC236}">
                <a16:creationId xmlns:a16="http://schemas.microsoft.com/office/drawing/2014/main" id="{B88449B7-F466-873D-B665-D86C2639B010}"/>
              </a:ext>
            </a:extLst>
          </p:cNvPr>
          <p:cNvSpPr/>
          <p:nvPr/>
        </p:nvSpPr>
        <p:spPr>
          <a:xfrm>
            <a:off x="74973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21;g28120bc8d10_0_403">
            <a:extLst>
              <a:ext uri="{FF2B5EF4-FFF2-40B4-BE49-F238E27FC236}">
                <a16:creationId xmlns:a16="http://schemas.microsoft.com/office/drawing/2014/main" id="{2D43B6CD-932F-7788-4346-CA45EF575467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924;g28120bc8d10_0_403">
            <a:extLst>
              <a:ext uri="{FF2B5EF4-FFF2-40B4-BE49-F238E27FC236}">
                <a16:creationId xmlns:a16="http://schemas.microsoft.com/office/drawing/2014/main" id="{775870D4-8981-D318-7EEC-4DF8E084ED6D}"/>
              </a:ext>
            </a:extLst>
          </p:cNvPr>
          <p:cNvSpPr/>
          <p:nvPr/>
        </p:nvSpPr>
        <p:spPr>
          <a:xfrm>
            <a:off x="7197800" y="239912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925;g28120bc8d10_0_403">
            <a:extLst>
              <a:ext uri="{FF2B5EF4-FFF2-40B4-BE49-F238E27FC236}">
                <a16:creationId xmlns:a16="http://schemas.microsoft.com/office/drawing/2014/main" id="{5A69B705-93ED-9606-B0ED-0E0A055972FD}"/>
              </a:ext>
            </a:extLst>
          </p:cNvPr>
          <p:cNvSpPr/>
          <p:nvPr/>
        </p:nvSpPr>
        <p:spPr>
          <a:xfrm>
            <a:off x="5723602" y="1484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926;g28120bc8d10_0_403">
            <a:extLst>
              <a:ext uri="{FF2B5EF4-FFF2-40B4-BE49-F238E27FC236}">
                <a16:creationId xmlns:a16="http://schemas.microsoft.com/office/drawing/2014/main" id="{C720AC26-8DA0-0040-3D54-57037EAF141D}"/>
              </a:ext>
            </a:extLst>
          </p:cNvPr>
          <p:cNvSpPr/>
          <p:nvPr/>
        </p:nvSpPr>
        <p:spPr>
          <a:xfrm>
            <a:off x="6443000" y="14847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 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367515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415800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4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4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48694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486947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51742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5479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54790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사급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938;g28120bc8d10_0_403">
            <a:extLst>
              <a:ext uri="{FF2B5EF4-FFF2-40B4-BE49-F238E27FC236}">
                <a16:creationId xmlns:a16="http://schemas.microsoft.com/office/drawing/2014/main" id="{E533EE1E-3E75-3A7D-2976-3F2E4BA22AD5}"/>
              </a:ext>
            </a:extLst>
          </p:cNvPr>
          <p:cNvSpPr/>
          <p:nvPr/>
        </p:nvSpPr>
        <p:spPr>
          <a:xfrm>
            <a:off x="863602" y="5860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939;g28120bc8d10_0_403">
            <a:extLst>
              <a:ext uri="{FF2B5EF4-FFF2-40B4-BE49-F238E27FC236}">
                <a16:creationId xmlns:a16="http://schemas.microsoft.com/office/drawing/2014/main" id="{70E024A3-88F8-3506-4A4F-9E11C1A765B4}"/>
              </a:ext>
            </a:extLst>
          </p:cNvPr>
          <p:cNvSpPr/>
          <p:nvPr/>
        </p:nvSpPr>
        <p:spPr>
          <a:xfrm>
            <a:off x="1583000" y="578388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940;g28120bc8d10_0_403">
            <a:extLst>
              <a:ext uri="{FF2B5EF4-FFF2-40B4-BE49-F238E27FC236}">
                <a16:creationId xmlns:a16="http://schemas.microsoft.com/office/drawing/2014/main" id="{118AE507-8013-B74D-771E-2A6FE43B08AF}"/>
              </a:ext>
            </a:extLst>
          </p:cNvPr>
          <p:cNvSpPr/>
          <p:nvPr/>
        </p:nvSpPr>
        <p:spPr>
          <a:xfrm>
            <a:off x="1659200" y="58288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491446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2024.09.30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943;g28120bc8d10_0_403">
            <a:extLst>
              <a:ext uri="{FF2B5EF4-FFF2-40B4-BE49-F238E27FC236}">
                <a16:creationId xmlns:a16="http://schemas.microsoft.com/office/drawing/2014/main" id="{F030A191-7C88-5984-F962-437A7D3A5A9A}"/>
              </a:ext>
            </a:extLst>
          </p:cNvPr>
          <p:cNvSpPr/>
          <p:nvPr/>
        </p:nvSpPr>
        <p:spPr>
          <a:xfrm>
            <a:off x="1399402" y="594107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381300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381300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517427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42598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42598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953;g28120bc8d10_0_403">
            <a:extLst>
              <a:ext uri="{FF2B5EF4-FFF2-40B4-BE49-F238E27FC236}">
                <a16:creationId xmlns:a16="http://schemas.microsoft.com/office/drawing/2014/main" id="{BD55E05E-A4A2-DF3C-7709-BCD52736733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92800" y="1401325"/>
            <a:ext cx="727200" cy="1029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954;g28120bc8d10_0_403">
            <a:extLst>
              <a:ext uri="{FF2B5EF4-FFF2-40B4-BE49-F238E27FC236}">
                <a16:creationId xmlns:a16="http://schemas.microsoft.com/office/drawing/2014/main" id="{A32504A4-8D35-AC71-C3C1-73AA6465A602}"/>
              </a:ext>
            </a:extLst>
          </p:cNvPr>
          <p:cNvCxnSpPr>
            <a:stCxn id="23" idx="1"/>
            <a:endCxn id="50" idx="1"/>
          </p:cNvCxnSpPr>
          <p:nvPr/>
        </p:nvCxnSpPr>
        <p:spPr>
          <a:xfrm flipH="1">
            <a:off x="360050" y="2500725"/>
            <a:ext cx="359400" cy="27051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Google Shape;994;g2efdfd133eb_0_868">
            <a:extLst>
              <a:ext uri="{FF2B5EF4-FFF2-40B4-BE49-F238E27FC236}">
                <a16:creationId xmlns:a16="http://schemas.microsoft.com/office/drawing/2014/main" id="{0D21BBBF-44A1-1AE8-F86C-2FEC4E4F9C3E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95;g2efdfd133eb_0_868">
            <a:extLst>
              <a:ext uri="{FF2B5EF4-FFF2-40B4-BE49-F238E27FC236}">
                <a16:creationId xmlns:a16="http://schemas.microsoft.com/office/drawing/2014/main" id="{FB503FBF-39C9-D166-EE01-B993BF7A3167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6;g2efdfd133eb_0_868">
            <a:extLst>
              <a:ext uri="{FF2B5EF4-FFF2-40B4-BE49-F238E27FC236}">
                <a16:creationId xmlns:a16="http://schemas.microsoft.com/office/drawing/2014/main" id="{CBF7D78D-8E21-EAF1-D11C-71A9969EC287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97;g2efdfd133eb_0_868">
            <a:extLst>
              <a:ext uri="{FF2B5EF4-FFF2-40B4-BE49-F238E27FC236}">
                <a16:creationId xmlns:a16="http://schemas.microsoft.com/office/drawing/2014/main" id="{AF0F479F-36D2-68B3-3A25-4E76512120C1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98;g2efdfd133eb_0_868">
            <a:extLst>
              <a:ext uri="{FF2B5EF4-FFF2-40B4-BE49-F238E27FC236}">
                <a16:creationId xmlns:a16="http://schemas.microsoft.com/office/drawing/2014/main" id="{6FE58586-2A04-524E-BECB-C4E626ADA8D9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그래픽 85" descr="일일 일정표 단색으로 채워진">
            <a:extLst>
              <a:ext uri="{FF2B5EF4-FFF2-40B4-BE49-F238E27FC236}">
                <a16:creationId xmlns:a16="http://schemas.microsoft.com/office/drawing/2014/main" id="{ED35CE9C-F1AA-A7F5-0E02-AC42F61E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66654" y="2438543"/>
            <a:ext cx="164242" cy="188524"/>
          </a:xfrm>
          <a:prstGeom prst="rect">
            <a:avLst/>
          </a:prstGeom>
        </p:spPr>
      </p:pic>
      <p:pic>
        <p:nvPicPr>
          <p:cNvPr id="88" name="그래픽 87" descr="일일 일정표 단색으로 채워진">
            <a:extLst>
              <a:ext uri="{FF2B5EF4-FFF2-40B4-BE49-F238E27FC236}">
                <a16:creationId xmlns:a16="http://schemas.microsoft.com/office/drawing/2014/main" id="{0B3C5B67-3CDC-2709-0E1C-CBD45E7B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5379" y="2438543"/>
            <a:ext cx="164242" cy="188524"/>
          </a:xfrm>
          <a:prstGeom prst="rect">
            <a:avLst/>
          </a:prstGeom>
        </p:spPr>
      </p:pic>
      <p:pic>
        <p:nvPicPr>
          <p:cNvPr id="8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20625" y="5214475"/>
            <a:ext cx="164242" cy="188524"/>
          </a:xfrm>
          <a:prstGeom prst="rect">
            <a:avLst/>
          </a:prstGeom>
        </p:spPr>
      </p:pic>
      <p:pic>
        <p:nvPicPr>
          <p:cNvPr id="9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79350" y="5214475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Google Shape;959;g2efdfd133eb_0_868">
            <a:extLst>
              <a:ext uri="{FF2B5EF4-FFF2-40B4-BE49-F238E27FC236}">
                <a16:creationId xmlns:a16="http://schemas.microsoft.com/office/drawing/2014/main" id="{1DC120D2-12FE-69E3-1A45-5B11D025324D}"/>
              </a:ext>
            </a:extLst>
          </p:cNvPr>
          <p:cNvSpPr/>
          <p:nvPr/>
        </p:nvSpPr>
        <p:spPr>
          <a:xfrm>
            <a:off x="12590160" y="3429835"/>
            <a:ext cx="4400700" cy="319499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960;g2efdfd133eb_0_868">
            <a:extLst>
              <a:ext uri="{FF2B5EF4-FFF2-40B4-BE49-F238E27FC236}">
                <a16:creationId xmlns:a16="http://schemas.microsoft.com/office/drawing/2014/main" id="{CBA4BAD7-7998-58B0-6296-7A895B061811}"/>
              </a:ext>
            </a:extLst>
          </p:cNvPr>
          <p:cNvSpPr/>
          <p:nvPr/>
        </p:nvSpPr>
        <p:spPr>
          <a:xfrm>
            <a:off x="12795710" y="3567685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 선택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61;g2efdfd133eb_0_868">
            <a:extLst>
              <a:ext uri="{FF2B5EF4-FFF2-40B4-BE49-F238E27FC236}">
                <a16:creationId xmlns:a16="http://schemas.microsoft.com/office/drawing/2014/main" id="{4BBD74CC-632F-C843-685A-7A640A97B1D6}"/>
              </a:ext>
            </a:extLst>
          </p:cNvPr>
          <p:cNvSpPr/>
          <p:nvPr/>
        </p:nvSpPr>
        <p:spPr>
          <a:xfrm>
            <a:off x="13795110" y="62488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62;g2efdfd133eb_0_868">
            <a:extLst>
              <a:ext uri="{FF2B5EF4-FFF2-40B4-BE49-F238E27FC236}">
                <a16:creationId xmlns:a16="http://schemas.microsoft.com/office/drawing/2014/main" id="{9D662039-D04F-A44F-58AA-9BAB65E12172}"/>
              </a:ext>
            </a:extLst>
          </p:cNvPr>
          <p:cNvSpPr/>
          <p:nvPr/>
        </p:nvSpPr>
        <p:spPr>
          <a:xfrm>
            <a:off x="14591310" y="62488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63;g2efdfd133eb_0_868">
            <a:extLst>
              <a:ext uri="{FF2B5EF4-FFF2-40B4-BE49-F238E27FC236}">
                <a16:creationId xmlns:a16="http://schemas.microsoft.com/office/drawing/2014/main" id="{550B5CEE-0A7B-EB0A-D89E-F90F71BED9AF}"/>
              </a:ext>
            </a:extLst>
          </p:cNvPr>
          <p:cNvSpPr/>
          <p:nvPr/>
        </p:nvSpPr>
        <p:spPr>
          <a:xfrm>
            <a:off x="16395710" y="3567685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Google Shape;964;g2efdfd133eb_0_868">
            <a:extLst>
              <a:ext uri="{FF2B5EF4-FFF2-40B4-BE49-F238E27FC236}">
                <a16:creationId xmlns:a16="http://schemas.microsoft.com/office/drawing/2014/main" id="{9FA17A85-1AC0-1DFD-9CC6-49CFC2EDFCF2}"/>
              </a:ext>
            </a:extLst>
          </p:cNvPr>
          <p:cNvGrpSpPr/>
          <p:nvPr/>
        </p:nvGrpSpPr>
        <p:grpSpPr>
          <a:xfrm>
            <a:off x="13463198" y="5900734"/>
            <a:ext cx="2265000" cy="180000"/>
            <a:chOff x="4065288" y="6528825"/>
            <a:chExt cx="2265000" cy="180000"/>
          </a:xfrm>
        </p:grpSpPr>
        <p:sp>
          <p:nvSpPr>
            <p:cNvPr id="76" name="Google Shape;965;g2efdfd133eb_0_868">
              <a:extLst>
                <a:ext uri="{FF2B5EF4-FFF2-40B4-BE49-F238E27FC236}">
                  <a16:creationId xmlns:a16="http://schemas.microsoft.com/office/drawing/2014/main" id="{48038001-3102-13AC-BDA1-476AC950FE7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966;g2efdfd133eb_0_868">
              <a:extLst>
                <a:ext uri="{FF2B5EF4-FFF2-40B4-BE49-F238E27FC236}">
                  <a16:creationId xmlns:a16="http://schemas.microsoft.com/office/drawing/2014/main" id="{B38480EE-8787-AED7-AB2E-1437B849CF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967;g2efdfd133eb_0_868">
              <a:extLst>
                <a:ext uri="{FF2B5EF4-FFF2-40B4-BE49-F238E27FC236}">
                  <a16:creationId xmlns:a16="http://schemas.microsoft.com/office/drawing/2014/main" id="{2DA41BC0-D76A-F32C-BB87-604F3B06F63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968;g2efdfd133eb_0_868">
              <a:extLst>
                <a:ext uri="{FF2B5EF4-FFF2-40B4-BE49-F238E27FC236}">
                  <a16:creationId xmlns:a16="http://schemas.microsoft.com/office/drawing/2014/main" id="{A717B3AE-B9D2-2D6D-0B91-69C84F36484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969;g2efdfd133eb_0_868">
              <a:extLst>
                <a:ext uri="{FF2B5EF4-FFF2-40B4-BE49-F238E27FC236}">
                  <a16:creationId xmlns:a16="http://schemas.microsoft.com/office/drawing/2014/main" id="{0A5EF0AC-B8B0-68DC-3FFF-7AE3CD24CB0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altLang="en-US" sz="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970;g2efdfd133eb_0_868">
              <a:extLst>
                <a:ext uri="{FF2B5EF4-FFF2-40B4-BE49-F238E27FC236}">
                  <a16:creationId xmlns:a16="http://schemas.microsoft.com/office/drawing/2014/main" id="{A764CF96-8956-0669-AECF-0B220F6FD80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971;g2efdfd133eb_0_868">
              <a:extLst>
                <a:ext uri="{FF2B5EF4-FFF2-40B4-BE49-F238E27FC236}">
                  <a16:creationId xmlns:a16="http://schemas.microsoft.com/office/drawing/2014/main" id="{2C7666C1-6907-D825-D891-E02BABB50C5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972;g2efdfd133eb_0_868">
              <a:extLst>
                <a:ext uri="{FF2B5EF4-FFF2-40B4-BE49-F238E27FC236}">
                  <a16:creationId xmlns:a16="http://schemas.microsoft.com/office/drawing/2014/main" id="{2E9A7FDD-893B-95E9-2671-AF312FC893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973;g2efdfd133eb_0_868">
              <a:extLst>
                <a:ext uri="{FF2B5EF4-FFF2-40B4-BE49-F238E27FC236}">
                  <a16:creationId xmlns:a16="http://schemas.microsoft.com/office/drawing/2014/main" id="{AB86490C-BB0E-F146-ED1F-97A5D0B5CDC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5" name="Google Shape;993;g2efdfd133eb_0_868">
            <a:extLst>
              <a:ext uri="{FF2B5EF4-FFF2-40B4-BE49-F238E27FC236}">
                <a16:creationId xmlns:a16="http://schemas.microsoft.com/office/drawing/2014/main" id="{096D4623-6E5A-89B8-53D9-7BA5230126A1}"/>
              </a:ext>
            </a:extLst>
          </p:cNvPr>
          <p:cNvGraphicFramePr/>
          <p:nvPr/>
        </p:nvGraphicFramePr>
        <p:xfrm>
          <a:off x="12795735" y="4692647"/>
          <a:ext cx="39793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Google Shape;994;g2efdfd133eb_0_868">
            <a:extLst>
              <a:ext uri="{FF2B5EF4-FFF2-40B4-BE49-F238E27FC236}">
                <a16:creationId xmlns:a16="http://schemas.microsoft.com/office/drawing/2014/main" id="{9AA832D6-C515-8CE4-8559-5F44A9A1F273}"/>
              </a:ext>
            </a:extLst>
          </p:cNvPr>
          <p:cNvSpPr/>
          <p:nvPr/>
        </p:nvSpPr>
        <p:spPr>
          <a:xfrm>
            <a:off x="16452960" y="4831759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95;g2efdfd133eb_0_868">
            <a:extLst>
              <a:ext uri="{FF2B5EF4-FFF2-40B4-BE49-F238E27FC236}">
                <a16:creationId xmlns:a16="http://schemas.microsoft.com/office/drawing/2014/main" id="{C7248843-A8C5-0B90-A46E-A7A89480F3B6}"/>
              </a:ext>
            </a:extLst>
          </p:cNvPr>
          <p:cNvSpPr/>
          <p:nvPr/>
        </p:nvSpPr>
        <p:spPr>
          <a:xfrm>
            <a:off x="16452960" y="5069967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96;g2efdfd133eb_0_868">
            <a:extLst>
              <a:ext uri="{FF2B5EF4-FFF2-40B4-BE49-F238E27FC236}">
                <a16:creationId xmlns:a16="http://schemas.microsoft.com/office/drawing/2014/main" id="{F0A5C485-8FF0-F1A3-9319-554C4B6A2881}"/>
              </a:ext>
            </a:extLst>
          </p:cNvPr>
          <p:cNvSpPr/>
          <p:nvPr/>
        </p:nvSpPr>
        <p:spPr>
          <a:xfrm>
            <a:off x="16452960" y="5308176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97;g2efdfd133eb_0_868">
            <a:extLst>
              <a:ext uri="{FF2B5EF4-FFF2-40B4-BE49-F238E27FC236}">
                <a16:creationId xmlns:a16="http://schemas.microsoft.com/office/drawing/2014/main" id="{A4B6E467-34FC-D789-6332-BBEB1A9E9A5D}"/>
              </a:ext>
            </a:extLst>
          </p:cNvPr>
          <p:cNvSpPr/>
          <p:nvPr/>
        </p:nvSpPr>
        <p:spPr>
          <a:xfrm>
            <a:off x="16452960" y="5546384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98;g2efdfd133eb_0_868">
            <a:extLst>
              <a:ext uri="{FF2B5EF4-FFF2-40B4-BE49-F238E27FC236}">
                <a16:creationId xmlns:a16="http://schemas.microsoft.com/office/drawing/2014/main" id="{96085C9F-D795-2F38-A2EF-63CA0A670ECD}"/>
              </a:ext>
            </a:extLst>
          </p:cNvPr>
          <p:cNvSpPr/>
          <p:nvPr/>
        </p:nvSpPr>
        <p:spPr>
          <a:xfrm>
            <a:off x="16452960" y="4450759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022;g2efdfd133eb_0_868">
            <a:extLst>
              <a:ext uri="{FF2B5EF4-FFF2-40B4-BE49-F238E27FC236}">
                <a16:creationId xmlns:a16="http://schemas.microsoft.com/office/drawing/2014/main" id="{24CBF056-BA51-8E12-C838-D70DF49459F3}"/>
              </a:ext>
            </a:extLst>
          </p:cNvPr>
          <p:cNvSpPr/>
          <p:nvPr/>
        </p:nvSpPr>
        <p:spPr>
          <a:xfrm>
            <a:off x="12797210" y="5505909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002;g2efdfd133eb_0_868">
            <a:extLst>
              <a:ext uri="{FF2B5EF4-FFF2-40B4-BE49-F238E27FC236}">
                <a16:creationId xmlns:a16="http://schemas.microsoft.com/office/drawing/2014/main" id="{36D201BE-3DC1-3903-FE78-93D73E29A57D}"/>
              </a:ext>
            </a:extLst>
          </p:cNvPr>
          <p:cNvSpPr/>
          <p:nvPr/>
        </p:nvSpPr>
        <p:spPr>
          <a:xfrm>
            <a:off x="12795710" y="3876649"/>
            <a:ext cx="3979350" cy="5001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내 배송지 목록관리는 아래의 기능을 제공합니다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chemeClr val="dk1"/>
              </a:buClr>
              <a:buSzPts val="600"/>
              <a:buFontTx/>
              <a:buChar char="-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신규 배송지를 추가할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chemeClr val="dk1"/>
              </a:buClr>
              <a:buSzPts val="600"/>
              <a:buFontTx/>
              <a:buChar char="-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사업장의 배송지 정보를 내 배송지 목록에 추가할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</p:txBody>
      </p:sp>
      <p:sp>
        <p:nvSpPr>
          <p:cNvPr id="93" name="Google Shape;974;g2efdfd133eb_0_868">
            <a:extLst>
              <a:ext uri="{FF2B5EF4-FFF2-40B4-BE49-F238E27FC236}">
                <a16:creationId xmlns:a16="http://schemas.microsoft.com/office/drawing/2014/main" id="{0D9FA2AC-A4CD-2F96-4546-9CBF6CD6FA82}"/>
              </a:ext>
            </a:extLst>
          </p:cNvPr>
          <p:cNvSpPr/>
          <p:nvPr/>
        </p:nvSpPr>
        <p:spPr>
          <a:xfrm>
            <a:off x="17505998" y="3401788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75;g2efdfd133eb_0_868">
            <a:extLst>
              <a:ext uri="{FF2B5EF4-FFF2-40B4-BE49-F238E27FC236}">
                <a16:creationId xmlns:a16="http://schemas.microsoft.com/office/drawing/2014/main" id="{7E310EC6-AAE1-BFEE-B470-CF2A71172575}"/>
              </a:ext>
            </a:extLst>
          </p:cNvPr>
          <p:cNvSpPr/>
          <p:nvPr/>
        </p:nvSpPr>
        <p:spPr>
          <a:xfrm>
            <a:off x="17804048" y="4082692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76;g2efdfd133eb_0_868">
            <a:extLst>
              <a:ext uri="{FF2B5EF4-FFF2-40B4-BE49-F238E27FC236}">
                <a16:creationId xmlns:a16="http://schemas.microsoft.com/office/drawing/2014/main" id="{81B91552-3245-2F90-75BA-748E6CB3D20B}"/>
              </a:ext>
            </a:extLst>
          </p:cNvPr>
          <p:cNvSpPr/>
          <p:nvPr/>
        </p:nvSpPr>
        <p:spPr>
          <a:xfrm>
            <a:off x="18009600" y="4183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77;g2efdfd133eb_0_868">
            <a:extLst>
              <a:ext uri="{FF2B5EF4-FFF2-40B4-BE49-F238E27FC236}">
                <a16:creationId xmlns:a16="http://schemas.microsoft.com/office/drawing/2014/main" id="{96A3E95A-5222-F982-974E-E85A2A4BFF5A}"/>
              </a:ext>
            </a:extLst>
          </p:cNvPr>
          <p:cNvSpPr/>
          <p:nvPr/>
        </p:nvSpPr>
        <p:spPr>
          <a:xfrm>
            <a:off x="18728998" y="4183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배송지명을 입력해 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8;g2efdfd133eb_0_868">
            <a:extLst>
              <a:ext uri="{FF2B5EF4-FFF2-40B4-BE49-F238E27FC236}">
                <a16:creationId xmlns:a16="http://schemas.microsoft.com/office/drawing/2014/main" id="{01D59FB5-83F2-0632-603B-B3F4D89C9F63}"/>
              </a:ext>
            </a:extLst>
          </p:cNvPr>
          <p:cNvSpPr/>
          <p:nvPr/>
        </p:nvSpPr>
        <p:spPr>
          <a:xfrm>
            <a:off x="18009600" y="44884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79;g2efdfd133eb_0_868">
            <a:extLst>
              <a:ext uri="{FF2B5EF4-FFF2-40B4-BE49-F238E27FC236}">
                <a16:creationId xmlns:a16="http://schemas.microsoft.com/office/drawing/2014/main" id="{505EF7B5-5953-3FBC-5794-7C29728E4420}"/>
              </a:ext>
            </a:extLst>
          </p:cNvPr>
          <p:cNvSpPr/>
          <p:nvPr/>
        </p:nvSpPr>
        <p:spPr>
          <a:xfrm>
            <a:off x="19517698" y="4488380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배송지를 검색해 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80;g2efdfd133eb_0_868">
            <a:extLst>
              <a:ext uri="{FF2B5EF4-FFF2-40B4-BE49-F238E27FC236}">
                <a16:creationId xmlns:a16="http://schemas.microsoft.com/office/drawing/2014/main" id="{EB071393-42E6-7B7E-4E9D-79BE1148D258}"/>
              </a:ext>
            </a:extLst>
          </p:cNvPr>
          <p:cNvSpPr/>
          <p:nvPr/>
        </p:nvSpPr>
        <p:spPr>
          <a:xfrm>
            <a:off x="18009600" y="47932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981;g2efdfd133eb_0_868">
            <a:extLst>
              <a:ext uri="{FF2B5EF4-FFF2-40B4-BE49-F238E27FC236}">
                <a16:creationId xmlns:a16="http://schemas.microsoft.com/office/drawing/2014/main" id="{9B3601C6-422C-1EA3-97E2-CE85EB92C4B4}"/>
              </a:ext>
            </a:extLst>
          </p:cNvPr>
          <p:cNvSpPr/>
          <p:nvPr/>
        </p:nvSpPr>
        <p:spPr>
          <a:xfrm>
            <a:off x="18009600" y="54028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982;g2efdfd133eb_0_868">
            <a:extLst>
              <a:ext uri="{FF2B5EF4-FFF2-40B4-BE49-F238E27FC236}">
                <a16:creationId xmlns:a16="http://schemas.microsoft.com/office/drawing/2014/main" id="{8ED91953-2AA6-1C5B-D5E6-58115E192116}"/>
              </a:ext>
            </a:extLst>
          </p:cNvPr>
          <p:cNvSpPr/>
          <p:nvPr/>
        </p:nvSpPr>
        <p:spPr>
          <a:xfrm>
            <a:off x="18728998" y="54028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83;g2efdfd133eb_0_868">
            <a:extLst>
              <a:ext uri="{FF2B5EF4-FFF2-40B4-BE49-F238E27FC236}">
                <a16:creationId xmlns:a16="http://schemas.microsoft.com/office/drawing/2014/main" id="{A49949E5-DFE9-3A13-C5A2-88DA235025F0}"/>
              </a:ext>
            </a:extLst>
          </p:cNvPr>
          <p:cNvSpPr/>
          <p:nvPr/>
        </p:nvSpPr>
        <p:spPr>
          <a:xfrm>
            <a:off x="18948248" y="643377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84;g2efdfd133eb_0_868">
            <a:extLst>
              <a:ext uri="{FF2B5EF4-FFF2-40B4-BE49-F238E27FC236}">
                <a16:creationId xmlns:a16="http://schemas.microsoft.com/office/drawing/2014/main" id="{59E449A1-CAE4-D3C6-7FDA-D2BA8A5C11D6}"/>
              </a:ext>
            </a:extLst>
          </p:cNvPr>
          <p:cNvSpPr/>
          <p:nvPr/>
        </p:nvSpPr>
        <p:spPr>
          <a:xfrm>
            <a:off x="17711548" y="353963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 추가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985;g2efdfd133eb_0_868">
            <a:extLst>
              <a:ext uri="{FF2B5EF4-FFF2-40B4-BE49-F238E27FC236}">
                <a16:creationId xmlns:a16="http://schemas.microsoft.com/office/drawing/2014/main" id="{76C97FD6-7320-35F6-4242-22F2089C3F67}"/>
              </a:ext>
            </a:extLst>
          </p:cNvPr>
          <p:cNvSpPr/>
          <p:nvPr/>
        </p:nvSpPr>
        <p:spPr>
          <a:xfrm>
            <a:off x="21311548" y="353963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986;g2efdfd133eb_0_868">
            <a:extLst>
              <a:ext uri="{FF2B5EF4-FFF2-40B4-BE49-F238E27FC236}">
                <a16:creationId xmlns:a16="http://schemas.microsoft.com/office/drawing/2014/main" id="{70687498-D4D6-D72B-F9EF-A9136C67CD8C}"/>
              </a:ext>
            </a:extLst>
          </p:cNvPr>
          <p:cNvSpPr/>
          <p:nvPr/>
        </p:nvSpPr>
        <p:spPr>
          <a:xfrm>
            <a:off x="18728998" y="44884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987;g2efdfd133eb_0_868">
            <a:extLst>
              <a:ext uri="{FF2B5EF4-FFF2-40B4-BE49-F238E27FC236}">
                <a16:creationId xmlns:a16="http://schemas.microsoft.com/office/drawing/2014/main" id="{FFE1D293-A836-EB43-2FC5-93E3424B892D}"/>
              </a:ext>
            </a:extLst>
          </p:cNvPr>
          <p:cNvSpPr/>
          <p:nvPr/>
        </p:nvSpPr>
        <p:spPr>
          <a:xfrm>
            <a:off x="18728998" y="47932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988;g2efdfd133eb_0_868">
            <a:extLst>
              <a:ext uri="{FF2B5EF4-FFF2-40B4-BE49-F238E27FC236}">
                <a16:creationId xmlns:a16="http://schemas.microsoft.com/office/drawing/2014/main" id="{98642724-170E-AC8D-FDFE-740D8A7AC5EB}"/>
              </a:ext>
            </a:extLst>
          </p:cNvPr>
          <p:cNvSpPr/>
          <p:nvPr/>
        </p:nvSpPr>
        <p:spPr>
          <a:xfrm>
            <a:off x="18009600" y="50980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89;g2efdfd133eb_0_868">
            <a:extLst>
              <a:ext uri="{FF2B5EF4-FFF2-40B4-BE49-F238E27FC236}">
                <a16:creationId xmlns:a16="http://schemas.microsoft.com/office/drawing/2014/main" id="{A4E35974-DB79-A16B-2C21-C8A46CAFCE75}"/>
              </a:ext>
            </a:extLst>
          </p:cNvPr>
          <p:cNvSpPr/>
          <p:nvPr/>
        </p:nvSpPr>
        <p:spPr>
          <a:xfrm>
            <a:off x="18728998" y="50980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990;g2efdfd133eb_0_868">
            <a:extLst>
              <a:ext uri="{FF2B5EF4-FFF2-40B4-BE49-F238E27FC236}">
                <a16:creationId xmlns:a16="http://schemas.microsoft.com/office/drawing/2014/main" id="{87405305-B20A-35BD-BFC2-444FE7132690}"/>
              </a:ext>
            </a:extLst>
          </p:cNvPr>
          <p:cNvSpPr/>
          <p:nvPr/>
        </p:nvSpPr>
        <p:spPr>
          <a:xfrm>
            <a:off x="18009600" y="5707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991;g2efdfd133eb_0_868">
            <a:extLst>
              <a:ext uri="{FF2B5EF4-FFF2-40B4-BE49-F238E27FC236}">
                <a16:creationId xmlns:a16="http://schemas.microsoft.com/office/drawing/2014/main" id="{BABFEFBD-2597-B459-2925-8FEA0810D7D4}"/>
              </a:ext>
            </a:extLst>
          </p:cNvPr>
          <p:cNvSpPr/>
          <p:nvPr/>
        </p:nvSpPr>
        <p:spPr>
          <a:xfrm>
            <a:off x="18728998" y="5707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992;g2efdfd133eb_0_868">
            <a:extLst>
              <a:ext uri="{FF2B5EF4-FFF2-40B4-BE49-F238E27FC236}">
                <a16:creationId xmlns:a16="http://schemas.microsoft.com/office/drawing/2014/main" id="{61A16E8D-A343-7E19-11B0-1A3B1D9EAE0F}"/>
              </a:ext>
            </a:extLst>
          </p:cNvPr>
          <p:cNvSpPr/>
          <p:nvPr/>
        </p:nvSpPr>
        <p:spPr>
          <a:xfrm>
            <a:off x="19744448" y="643377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59;g2efdfd133eb_0_868">
            <a:extLst>
              <a:ext uri="{FF2B5EF4-FFF2-40B4-BE49-F238E27FC236}">
                <a16:creationId xmlns:a16="http://schemas.microsoft.com/office/drawing/2014/main" id="{655DF6B2-3036-D1B4-B7ED-61DD96DE86C1}"/>
              </a:ext>
            </a:extLst>
          </p:cNvPr>
          <p:cNvSpPr/>
          <p:nvPr/>
        </p:nvSpPr>
        <p:spPr>
          <a:xfrm>
            <a:off x="17505999" y="-1453076"/>
            <a:ext cx="4400700" cy="4438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60;g2efdfd133eb_0_868">
            <a:extLst>
              <a:ext uri="{FF2B5EF4-FFF2-40B4-BE49-F238E27FC236}">
                <a16:creationId xmlns:a16="http://schemas.microsoft.com/office/drawing/2014/main" id="{FFE73078-5AD8-18B2-EB24-D9C0F4DE9482}"/>
              </a:ext>
            </a:extLst>
          </p:cNvPr>
          <p:cNvSpPr/>
          <p:nvPr/>
        </p:nvSpPr>
        <p:spPr>
          <a:xfrm>
            <a:off x="17711549" y="-131522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 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993;g2efdfd133eb_0_868">
            <a:extLst>
              <a:ext uri="{FF2B5EF4-FFF2-40B4-BE49-F238E27FC236}">
                <a16:creationId xmlns:a16="http://schemas.microsoft.com/office/drawing/2014/main" id="{C6087CD0-8C2A-E552-65E2-ADE9D8394F2F}"/>
              </a:ext>
            </a:extLst>
          </p:cNvPr>
          <p:cNvGraphicFramePr/>
          <p:nvPr/>
        </p:nvGraphicFramePr>
        <p:xfrm>
          <a:off x="17696235" y="830017"/>
          <a:ext cx="3979324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56">
                  <a:extLst>
                    <a:ext uri="{9D8B030D-6E8A-4147-A177-3AD203B41FA5}">
                      <a16:colId xmlns:a16="http://schemas.microsoft.com/office/drawing/2014/main" val="3210569928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☑️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FE014C3D-5DC1-CDB4-7A98-72707E4F46AB}"/>
              </a:ext>
            </a:extLst>
          </p:cNvPr>
          <p:cNvCxnSpPr>
            <a:cxnSpLocks/>
            <a:stCxn id="90" idx="0"/>
            <a:endCxn id="93" idx="0"/>
          </p:cNvCxnSpPr>
          <p:nvPr/>
        </p:nvCxnSpPr>
        <p:spPr>
          <a:xfrm rot="5400000" flipH="1" flipV="1">
            <a:off x="17622670" y="2367080"/>
            <a:ext cx="1048971" cy="3118388"/>
          </a:xfrm>
          <a:prstGeom prst="bentConnector3">
            <a:avLst>
              <a:gd name="adj1" fmla="val 121793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Google Shape;998;g2efdfd133eb_0_868">
            <a:extLst>
              <a:ext uri="{FF2B5EF4-FFF2-40B4-BE49-F238E27FC236}">
                <a16:creationId xmlns:a16="http://schemas.microsoft.com/office/drawing/2014/main" id="{70A3438F-17DD-B42B-16AE-54A14126467B}"/>
              </a:ext>
            </a:extLst>
          </p:cNvPr>
          <p:cNvSpPr/>
          <p:nvPr/>
        </p:nvSpPr>
        <p:spPr>
          <a:xfrm>
            <a:off x="15664862" y="4444743"/>
            <a:ext cx="737014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복사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018;g2efdfd133eb_0_868">
            <a:extLst>
              <a:ext uri="{FF2B5EF4-FFF2-40B4-BE49-F238E27FC236}">
                <a16:creationId xmlns:a16="http://schemas.microsoft.com/office/drawing/2014/main" id="{935E2D83-37FE-4FD2-E2A7-E78198A0F7E1}"/>
              </a:ext>
            </a:extLst>
          </p:cNvPr>
          <p:cNvSpPr/>
          <p:nvPr/>
        </p:nvSpPr>
        <p:spPr>
          <a:xfrm>
            <a:off x="18761260" y="3553871"/>
            <a:ext cx="1357346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☑️  </a:t>
            </a: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983;g2efdfd133eb_0_868">
            <a:extLst>
              <a:ext uri="{FF2B5EF4-FFF2-40B4-BE49-F238E27FC236}">
                <a16:creationId xmlns:a16="http://schemas.microsoft.com/office/drawing/2014/main" id="{1264B11B-FA1F-F4F4-935B-0B3F02AC710C}"/>
              </a:ext>
            </a:extLst>
          </p:cNvPr>
          <p:cNvSpPr/>
          <p:nvPr/>
        </p:nvSpPr>
        <p:spPr>
          <a:xfrm>
            <a:off x="19174298" y="258420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92;g2efdfd133eb_0_868">
            <a:extLst>
              <a:ext uri="{FF2B5EF4-FFF2-40B4-BE49-F238E27FC236}">
                <a16:creationId xmlns:a16="http://schemas.microsoft.com/office/drawing/2014/main" id="{2553910A-CAFE-3E04-EB4E-527039DB02B6}"/>
              </a:ext>
            </a:extLst>
          </p:cNvPr>
          <p:cNvSpPr/>
          <p:nvPr/>
        </p:nvSpPr>
        <p:spPr>
          <a:xfrm>
            <a:off x="19970498" y="258420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2E7B0BAD-B8BB-7B4A-DE95-1D49596D5917}"/>
              </a:ext>
            </a:extLst>
          </p:cNvPr>
          <p:cNvSpPr>
            <a:spLocks/>
          </p:cNvSpPr>
          <p:nvPr/>
        </p:nvSpPr>
        <p:spPr>
          <a:xfrm>
            <a:off x="17711549" y="-440288"/>
            <a:ext cx="3979324" cy="8608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1F9F78DF-B49C-FC12-1FE8-32A2126F1851}"/>
              </a:ext>
            </a:extLst>
          </p:cNvPr>
          <p:cNvSpPr>
            <a:spLocks/>
          </p:cNvSpPr>
          <p:nvPr/>
        </p:nvSpPr>
        <p:spPr>
          <a:xfrm>
            <a:off x="17803722" y="-28556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배송지명</a:t>
            </a: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40350B9-94B1-B93B-5946-34AAB38CAB21}"/>
              </a:ext>
            </a:extLst>
          </p:cNvPr>
          <p:cNvSpPr>
            <a:spLocks/>
          </p:cNvSpPr>
          <p:nvPr/>
        </p:nvSpPr>
        <p:spPr>
          <a:xfrm>
            <a:off x="18523722" y="-28556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931F65AD-E11D-968B-EC6E-D4957FAC954D}"/>
              </a:ext>
            </a:extLst>
          </p:cNvPr>
          <p:cNvSpPr>
            <a:spLocks/>
          </p:cNvSpPr>
          <p:nvPr/>
        </p:nvSpPr>
        <p:spPr>
          <a:xfrm>
            <a:off x="17803722" y="4311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A27DC826-E932-FD3E-EC0E-88FD4770C2D7}"/>
              </a:ext>
            </a:extLst>
          </p:cNvPr>
          <p:cNvSpPr>
            <a:spLocks/>
          </p:cNvSpPr>
          <p:nvPr/>
        </p:nvSpPr>
        <p:spPr>
          <a:xfrm>
            <a:off x="18523722" y="4311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2C9A750-EAC9-A5EF-F1D9-6C156841025C}"/>
              </a:ext>
            </a:extLst>
          </p:cNvPr>
          <p:cNvSpPr>
            <a:spLocks/>
          </p:cNvSpPr>
          <p:nvPr/>
        </p:nvSpPr>
        <p:spPr>
          <a:xfrm>
            <a:off x="20856839" y="6324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48C5418-41C7-E435-E873-4D21B4625F62}"/>
              </a:ext>
            </a:extLst>
          </p:cNvPr>
          <p:cNvGrpSpPr/>
          <p:nvPr/>
        </p:nvGrpSpPr>
        <p:grpSpPr>
          <a:xfrm>
            <a:off x="18841757" y="2114951"/>
            <a:ext cx="2105082" cy="186100"/>
            <a:chOff x="19175035" y="-2703341"/>
            <a:chExt cx="2105082" cy="186100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5C5036C8-8B8E-F270-8F0F-807C26732C0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모서리가 둥근 직사각형 127">
              <a:extLst>
                <a:ext uri="{FF2B5EF4-FFF2-40B4-BE49-F238E27FC236}">
                  <a16:creationId xmlns:a16="http://schemas.microsoft.com/office/drawing/2014/main" id="{7405C76D-C278-7BA9-5CC9-DBE1CB46CB28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23655C8A-62B0-39E4-F738-1F477828832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2571C7EB-40E0-CFA7-EAAF-FFE754B2E3D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B7DB6EC1-DA7D-3111-EA7B-688C295DCAA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E81DAE45-028B-9610-0E99-D4659717E94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E95F60E7-F091-3ED1-BE1D-3C89A1DC18E0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1D91DC90-D499-4FDD-6BCE-CE8882D6C93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C11EBF3F-7F1A-D13C-B0BB-F6AA2FCCE63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8FE0602-3A16-A219-7534-53CA95607C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7C7FD7DF-5CD4-1B2A-3EE6-0E757717D6F4}"/>
              </a:ext>
            </a:extLst>
          </p:cNvPr>
          <p:cNvSpPr>
            <a:spLocks/>
          </p:cNvSpPr>
          <p:nvPr/>
        </p:nvSpPr>
        <p:spPr>
          <a:xfrm>
            <a:off x="17717023" y="523356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2281D058-DDD2-866B-EB32-7B7CB5ECBB4E}"/>
              </a:ext>
            </a:extLst>
          </p:cNvPr>
          <p:cNvSpPr>
            <a:spLocks/>
          </p:cNvSpPr>
          <p:nvPr/>
        </p:nvSpPr>
        <p:spPr>
          <a:xfrm>
            <a:off x="18262560" y="524184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BBBF13E7-D228-4D6B-FFD1-5ED96F60EAD1}"/>
              </a:ext>
            </a:extLst>
          </p:cNvPr>
          <p:cNvCxnSpPr>
            <a:cxnSpLocks/>
            <a:stCxn id="116" idx="0"/>
            <a:endCxn id="112" idx="0"/>
          </p:cNvCxnSpPr>
          <p:nvPr/>
        </p:nvCxnSpPr>
        <p:spPr>
          <a:xfrm rot="5400000" flipH="1" flipV="1">
            <a:off x="14920951" y="-340656"/>
            <a:ext cx="5897819" cy="3672980"/>
          </a:xfrm>
          <a:prstGeom prst="bentConnector3">
            <a:avLst>
              <a:gd name="adj1" fmla="val 103876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53F2CC91-C44E-F21C-898A-63221A0BFE16}"/>
              </a:ext>
            </a:extLst>
          </p:cNvPr>
          <p:cNvSpPr>
            <a:spLocks/>
          </p:cNvSpPr>
          <p:nvPr/>
        </p:nvSpPr>
        <p:spPr>
          <a:xfrm>
            <a:off x="15181762" y="1430689"/>
            <a:ext cx="1696797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배송지 복사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5D4913F5-5568-0F66-B67B-158CBA7FF4F8}"/>
              </a:ext>
            </a:extLst>
          </p:cNvPr>
          <p:cNvSpPr>
            <a:spLocks/>
          </p:cNvSpPr>
          <p:nvPr/>
        </p:nvSpPr>
        <p:spPr>
          <a:xfrm>
            <a:off x="20330498" y="3064323"/>
            <a:ext cx="1696797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배송지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배송지 설정 기능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미선택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5B27460-F4D5-D3E2-21DC-FCEC1932AA98}"/>
              </a:ext>
            </a:extLst>
          </p:cNvPr>
          <p:cNvSpPr>
            <a:spLocks/>
          </p:cNvSpPr>
          <p:nvPr/>
        </p:nvSpPr>
        <p:spPr>
          <a:xfrm>
            <a:off x="19907656" y="-989868"/>
            <a:ext cx="3312039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배송지 목록 검색 및 다중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배송지 선택 후 선택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선택한 배송지 정보를 내 배송지 목록에 복사한다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C2903712-B857-3455-C7A5-A5064E2B47FC}"/>
              </a:ext>
            </a:extLst>
          </p:cNvPr>
          <p:cNvSpPr>
            <a:spLocks/>
          </p:cNvSpPr>
          <p:nvPr/>
        </p:nvSpPr>
        <p:spPr>
          <a:xfrm>
            <a:off x="12984621" y="420604"/>
            <a:ext cx="2878392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요청 사항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65550" y="1286501"/>
            <a:ext cx="402270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5649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3611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964;g2efdfd133eb_0_868">
            <a:extLst>
              <a:ext uri="{FF2B5EF4-FFF2-40B4-BE49-F238E27FC236}">
                <a16:creationId xmlns:a16="http://schemas.microsoft.com/office/drawing/2014/main" id="{5D71E96B-02A0-3931-44D0-B86EEC15701E}"/>
              </a:ext>
            </a:extLst>
          </p:cNvPr>
          <p:cNvGrpSpPr/>
          <p:nvPr/>
        </p:nvGrpSpPr>
        <p:grpSpPr>
          <a:xfrm>
            <a:off x="1233038" y="2761300"/>
            <a:ext cx="2265000" cy="180000"/>
            <a:chOff x="4065288" y="6528825"/>
            <a:chExt cx="2265000" cy="180000"/>
          </a:xfrm>
        </p:grpSpPr>
        <p:sp>
          <p:nvSpPr>
            <p:cNvPr id="9" name="Google Shape;965;g2efdfd133eb_0_868">
              <a:extLst>
                <a:ext uri="{FF2B5EF4-FFF2-40B4-BE49-F238E27FC236}">
                  <a16:creationId xmlns:a16="http://schemas.microsoft.com/office/drawing/2014/main" id="{61B5FFD9-0FD9-4464-1C71-013B8ACDEDB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6;g2efdfd133eb_0_868">
              <a:extLst>
                <a:ext uri="{FF2B5EF4-FFF2-40B4-BE49-F238E27FC236}">
                  <a16:creationId xmlns:a16="http://schemas.microsoft.com/office/drawing/2014/main" id="{04CD8E01-B0F6-6005-8A7D-E686AC2E28D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967;g2efdfd133eb_0_868">
              <a:extLst>
                <a:ext uri="{FF2B5EF4-FFF2-40B4-BE49-F238E27FC236}">
                  <a16:creationId xmlns:a16="http://schemas.microsoft.com/office/drawing/2014/main" id="{84EDE276-9748-B719-7F39-23E9018D33E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968;g2efdfd133eb_0_868">
              <a:extLst>
                <a:ext uri="{FF2B5EF4-FFF2-40B4-BE49-F238E27FC236}">
                  <a16:creationId xmlns:a16="http://schemas.microsoft.com/office/drawing/2014/main" id="{B9F19808-B4F1-A590-D0BE-6A75A25FE0D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969;g2efdfd133eb_0_868">
              <a:extLst>
                <a:ext uri="{FF2B5EF4-FFF2-40B4-BE49-F238E27FC236}">
                  <a16:creationId xmlns:a16="http://schemas.microsoft.com/office/drawing/2014/main" id="{B2C4E093-535B-4B35-457D-89DFD2958AE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970;g2efdfd133eb_0_868">
              <a:extLst>
                <a:ext uri="{FF2B5EF4-FFF2-40B4-BE49-F238E27FC236}">
                  <a16:creationId xmlns:a16="http://schemas.microsoft.com/office/drawing/2014/main" id="{A9C79FB3-186F-93E2-CB99-72AA503391F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971;g2efdfd133eb_0_868">
              <a:extLst>
                <a:ext uri="{FF2B5EF4-FFF2-40B4-BE49-F238E27FC236}">
                  <a16:creationId xmlns:a16="http://schemas.microsoft.com/office/drawing/2014/main" id="{EF33EF6A-186C-BA69-1D02-7256639E4B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972;g2efdfd133eb_0_868">
              <a:extLst>
                <a:ext uri="{FF2B5EF4-FFF2-40B4-BE49-F238E27FC236}">
                  <a16:creationId xmlns:a16="http://schemas.microsoft.com/office/drawing/2014/main" id="{691D972A-1793-5EAE-77A1-6E16383A5E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973;g2efdfd133eb_0_868">
              <a:extLst>
                <a:ext uri="{FF2B5EF4-FFF2-40B4-BE49-F238E27FC236}">
                  <a16:creationId xmlns:a16="http://schemas.microsoft.com/office/drawing/2014/main" id="{7CD73549-CB52-3B28-647A-B8EEB64C795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5310000" y="90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5608050" y="135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5813602" y="145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6533000" y="145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5813602" y="175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7321700" y="175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5813602" y="206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5813602" y="267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6533000" y="267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67522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551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11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6533000" y="175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6533000" y="206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5813602" y="236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6533000" y="236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90;g2efdfd133eb_0_868">
            <a:extLst>
              <a:ext uri="{FF2B5EF4-FFF2-40B4-BE49-F238E27FC236}">
                <a16:creationId xmlns:a16="http://schemas.microsoft.com/office/drawing/2014/main" id="{B97E6B15-F631-D661-4439-26B1E6D97C10}"/>
              </a:ext>
            </a:extLst>
          </p:cNvPr>
          <p:cNvSpPr/>
          <p:nvPr/>
        </p:nvSpPr>
        <p:spPr>
          <a:xfrm>
            <a:off x="5813602" y="297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91;g2efdfd133eb_0_868">
            <a:extLst>
              <a:ext uri="{FF2B5EF4-FFF2-40B4-BE49-F238E27FC236}">
                <a16:creationId xmlns:a16="http://schemas.microsoft.com/office/drawing/2014/main" id="{C0F54756-7D6E-5277-983D-459B8FB2D891}"/>
              </a:ext>
            </a:extLst>
          </p:cNvPr>
          <p:cNvSpPr/>
          <p:nvPr/>
        </p:nvSpPr>
        <p:spPr>
          <a:xfrm>
            <a:off x="6533000" y="297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75484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/>
        </p:nvGraphicFramePr>
        <p:xfrm>
          <a:off x="565575" y="1439672"/>
          <a:ext cx="3998217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1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95;g2efdfd133eb_0_868">
            <a:extLst>
              <a:ext uri="{FF2B5EF4-FFF2-40B4-BE49-F238E27FC236}">
                <a16:creationId xmlns:a16="http://schemas.microsoft.com/office/drawing/2014/main" id="{2EBAE8EF-FE4B-6B1A-31A2-C751B1F31F58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96;g2efdfd133eb_0_868">
            <a:extLst>
              <a:ext uri="{FF2B5EF4-FFF2-40B4-BE49-F238E27FC236}">
                <a16:creationId xmlns:a16="http://schemas.microsoft.com/office/drawing/2014/main" id="{32A9AE17-2825-F8E8-3BBD-B6D6D794A763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7;g2efdfd133eb_0_868">
            <a:extLst>
              <a:ext uri="{FF2B5EF4-FFF2-40B4-BE49-F238E27FC236}">
                <a16:creationId xmlns:a16="http://schemas.microsoft.com/office/drawing/2014/main" id="{245F773D-5209-539A-F709-18DD7288B6DD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4222800" y="1242957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99;g2efdfd133eb_0_868">
            <a:extLst>
              <a:ext uri="{FF2B5EF4-FFF2-40B4-BE49-F238E27FC236}">
                <a16:creationId xmlns:a16="http://schemas.microsoft.com/office/drawing/2014/main" id="{9BC95F23-898D-34DC-C2D3-B9BD8FB050F7}"/>
              </a:ext>
            </a:extLst>
          </p:cNvPr>
          <p:cNvSpPr/>
          <p:nvPr/>
        </p:nvSpPr>
        <p:spPr>
          <a:xfrm>
            <a:off x="360000" y="378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658050" y="423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001;g2efdfd133eb_0_868">
            <a:extLst>
              <a:ext uri="{FF2B5EF4-FFF2-40B4-BE49-F238E27FC236}">
                <a16:creationId xmlns:a16="http://schemas.microsoft.com/office/drawing/2014/main" id="{285B25CC-A565-E95A-1D8C-B4456387559F}"/>
              </a:ext>
            </a:extLst>
          </p:cNvPr>
          <p:cNvSpPr/>
          <p:nvPr/>
        </p:nvSpPr>
        <p:spPr>
          <a:xfrm>
            <a:off x="863602" y="433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002;g2efdfd133eb_0_868">
            <a:extLst>
              <a:ext uri="{FF2B5EF4-FFF2-40B4-BE49-F238E27FC236}">
                <a16:creationId xmlns:a16="http://schemas.microsoft.com/office/drawing/2014/main" id="{36894BD9-0F96-55AF-93A8-26D1294D4C80}"/>
              </a:ext>
            </a:extLst>
          </p:cNvPr>
          <p:cNvSpPr/>
          <p:nvPr/>
        </p:nvSpPr>
        <p:spPr>
          <a:xfrm>
            <a:off x="1583000" y="433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여의도지점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003;g2efdfd133eb_0_868">
            <a:extLst>
              <a:ext uri="{FF2B5EF4-FFF2-40B4-BE49-F238E27FC236}">
                <a16:creationId xmlns:a16="http://schemas.microsoft.com/office/drawing/2014/main" id="{9D4DB53D-165D-8058-71E2-F0F11153DC8E}"/>
              </a:ext>
            </a:extLst>
          </p:cNvPr>
          <p:cNvSpPr/>
          <p:nvPr/>
        </p:nvSpPr>
        <p:spPr>
          <a:xfrm>
            <a:off x="863602" y="463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004;g2efdfd133eb_0_868">
            <a:extLst>
              <a:ext uri="{FF2B5EF4-FFF2-40B4-BE49-F238E27FC236}">
                <a16:creationId xmlns:a16="http://schemas.microsoft.com/office/drawing/2014/main" id="{C7D593A3-AD8F-CDD1-6000-3911291EE103}"/>
              </a:ext>
            </a:extLst>
          </p:cNvPr>
          <p:cNvSpPr/>
          <p:nvPr/>
        </p:nvSpPr>
        <p:spPr>
          <a:xfrm>
            <a:off x="2371700" y="463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(오투타워)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005;g2efdfd133eb_0_868">
            <a:extLst>
              <a:ext uri="{FF2B5EF4-FFF2-40B4-BE49-F238E27FC236}">
                <a16:creationId xmlns:a16="http://schemas.microsoft.com/office/drawing/2014/main" id="{0BD51293-019E-C549-8A1E-EF744ED25FFF}"/>
              </a:ext>
            </a:extLst>
          </p:cNvPr>
          <p:cNvSpPr/>
          <p:nvPr/>
        </p:nvSpPr>
        <p:spPr>
          <a:xfrm>
            <a:off x="863602" y="494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006;g2efdfd133eb_0_868">
            <a:extLst>
              <a:ext uri="{FF2B5EF4-FFF2-40B4-BE49-F238E27FC236}">
                <a16:creationId xmlns:a16="http://schemas.microsoft.com/office/drawing/2014/main" id="{8DD34116-B12E-F2A5-7EB4-E46FD9894916}"/>
              </a:ext>
            </a:extLst>
          </p:cNvPr>
          <p:cNvSpPr/>
          <p:nvPr/>
        </p:nvSpPr>
        <p:spPr>
          <a:xfrm>
            <a:off x="863602" y="555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007;g2efdfd133eb_0_868">
            <a:extLst>
              <a:ext uri="{FF2B5EF4-FFF2-40B4-BE49-F238E27FC236}">
                <a16:creationId xmlns:a16="http://schemas.microsoft.com/office/drawing/2014/main" id="{D100EF07-0659-8C5C-14E4-F73D13B895A1}"/>
              </a:ext>
            </a:extLst>
          </p:cNvPr>
          <p:cNvSpPr/>
          <p:nvPr/>
        </p:nvSpPr>
        <p:spPr>
          <a:xfrm>
            <a:off x="1583000" y="555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010-3333-4444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18022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009;g2efdfd133eb_0_868">
            <a:extLst>
              <a:ext uri="{FF2B5EF4-FFF2-40B4-BE49-F238E27FC236}">
                <a16:creationId xmlns:a16="http://schemas.microsoft.com/office/drawing/2014/main" id="{5F8671E0-97C5-EE2B-2FEC-45CC4E0F5B45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10;g2efdfd133eb_0_868">
            <a:extLst>
              <a:ext uri="{FF2B5EF4-FFF2-40B4-BE49-F238E27FC236}">
                <a16:creationId xmlns:a16="http://schemas.microsoft.com/office/drawing/2014/main" id="{4B913E33-129A-9AE6-7551-BA08512D92ED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011;g2efdfd133eb_0_868">
            <a:extLst>
              <a:ext uri="{FF2B5EF4-FFF2-40B4-BE49-F238E27FC236}">
                <a16:creationId xmlns:a16="http://schemas.microsoft.com/office/drawing/2014/main" id="{DE1009CA-926F-B4C6-535C-424487C44B98}"/>
              </a:ext>
            </a:extLst>
          </p:cNvPr>
          <p:cNvSpPr/>
          <p:nvPr/>
        </p:nvSpPr>
        <p:spPr>
          <a:xfrm>
            <a:off x="1583000" y="463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12;g2efdfd133eb_0_868">
            <a:extLst>
              <a:ext uri="{FF2B5EF4-FFF2-40B4-BE49-F238E27FC236}">
                <a16:creationId xmlns:a16="http://schemas.microsoft.com/office/drawing/2014/main" id="{0949B2D3-388A-9AD3-D631-C854F40F2CCA}"/>
              </a:ext>
            </a:extLst>
          </p:cNvPr>
          <p:cNvSpPr/>
          <p:nvPr/>
        </p:nvSpPr>
        <p:spPr>
          <a:xfrm>
            <a:off x="1583000" y="494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15층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3;g2efdfd133eb_0_868">
            <a:extLst>
              <a:ext uri="{FF2B5EF4-FFF2-40B4-BE49-F238E27FC236}">
                <a16:creationId xmlns:a16="http://schemas.microsoft.com/office/drawing/2014/main" id="{2DBB3106-08BC-DCA2-0389-853AACD65A7D}"/>
              </a:ext>
            </a:extLst>
          </p:cNvPr>
          <p:cNvSpPr/>
          <p:nvPr/>
        </p:nvSpPr>
        <p:spPr>
          <a:xfrm>
            <a:off x="863602" y="524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014;g2efdfd133eb_0_868">
            <a:extLst>
              <a:ext uri="{FF2B5EF4-FFF2-40B4-BE49-F238E27FC236}">
                <a16:creationId xmlns:a16="http://schemas.microsoft.com/office/drawing/2014/main" id="{AEC4B05C-E561-CCCC-A7B0-AF6E968C405E}"/>
              </a:ext>
            </a:extLst>
          </p:cNvPr>
          <p:cNvSpPr/>
          <p:nvPr/>
        </p:nvSpPr>
        <p:spPr>
          <a:xfrm>
            <a:off x="1583000" y="524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015;g2efdfd133eb_0_868">
            <a:extLst>
              <a:ext uri="{FF2B5EF4-FFF2-40B4-BE49-F238E27FC236}">
                <a16:creationId xmlns:a16="http://schemas.microsoft.com/office/drawing/2014/main" id="{8BCAB6E1-7FAD-1F2E-63F9-BD01A833207E}"/>
              </a:ext>
            </a:extLst>
          </p:cNvPr>
          <p:cNvSpPr/>
          <p:nvPr/>
        </p:nvSpPr>
        <p:spPr>
          <a:xfrm>
            <a:off x="863602" y="585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016;g2efdfd133eb_0_868">
            <a:extLst>
              <a:ext uri="{FF2B5EF4-FFF2-40B4-BE49-F238E27FC236}">
                <a16:creationId xmlns:a16="http://schemas.microsoft.com/office/drawing/2014/main" id="{E31E8761-412C-1971-87A2-092F9F632178}"/>
              </a:ext>
            </a:extLst>
          </p:cNvPr>
          <p:cNvSpPr/>
          <p:nvPr/>
        </p:nvSpPr>
        <p:spPr>
          <a:xfrm>
            <a:off x="1583000" y="585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444)에게 납품해주세요.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017;g2efdfd133eb_0_868">
            <a:extLst>
              <a:ext uri="{FF2B5EF4-FFF2-40B4-BE49-F238E27FC236}">
                <a16:creationId xmlns:a16="http://schemas.microsoft.com/office/drawing/2014/main" id="{14AE3845-F491-9620-AA64-575DCD1528BE}"/>
              </a:ext>
            </a:extLst>
          </p:cNvPr>
          <p:cNvSpPr/>
          <p:nvPr/>
        </p:nvSpPr>
        <p:spPr>
          <a:xfrm>
            <a:off x="25984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018;g2efdfd133eb_0_868">
            <a:extLst>
              <a:ext uri="{FF2B5EF4-FFF2-40B4-BE49-F238E27FC236}">
                <a16:creationId xmlns:a16="http://schemas.microsoft.com/office/drawing/2014/main" id="{BC5924D4-2FA4-9090-F105-DA3A4D8334C0}"/>
              </a:ext>
            </a:extLst>
          </p:cNvPr>
          <p:cNvSpPr/>
          <p:nvPr/>
        </p:nvSpPr>
        <p:spPr>
          <a:xfrm>
            <a:off x="1549394" y="3907525"/>
            <a:ext cx="288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42" idx="3"/>
            <a:endCxn id="18" idx="1"/>
          </p:cNvCxnSpPr>
          <p:nvPr/>
        </p:nvCxnSpPr>
        <p:spPr>
          <a:xfrm>
            <a:off x="4492800" y="1332957"/>
            <a:ext cx="817200" cy="10709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Google Shape;1022;g2efdfd133eb_0_868">
            <a:extLst>
              <a:ext uri="{FF2B5EF4-FFF2-40B4-BE49-F238E27FC236}">
                <a16:creationId xmlns:a16="http://schemas.microsoft.com/office/drawing/2014/main" id="{95FB3069-CC06-E215-CB79-A0D04DC13252}"/>
              </a:ext>
            </a:extLst>
          </p:cNvPr>
          <p:cNvSpPr/>
          <p:nvPr/>
        </p:nvSpPr>
        <p:spPr>
          <a:xfrm>
            <a:off x="5670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023;g2efdfd133eb_0_868">
            <a:extLst>
              <a:ext uri="{FF2B5EF4-FFF2-40B4-BE49-F238E27FC236}">
                <a16:creationId xmlns:a16="http://schemas.microsoft.com/office/drawing/2014/main" id="{37D4974D-B01E-3B64-B924-781470233883}"/>
              </a:ext>
            </a:extLst>
          </p:cNvPr>
          <p:cNvCxnSpPr>
            <a:stCxn id="64" idx="1"/>
            <a:endCxn id="43" idx="1"/>
          </p:cNvCxnSpPr>
          <p:nvPr/>
        </p:nvCxnSpPr>
        <p:spPr>
          <a:xfrm flipH="1">
            <a:off x="360050" y="2500725"/>
            <a:ext cx="207000" cy="2783100"/>
          </a:xfrm>
          <a:prstGeom prst="bentConnector3">
            <a:avLst>
              <a:gd name="adj1" fmla="val 2150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8" name="그래픽 67" descr="확인란 선택됨 단색으로 채워진">
            <a:extLst>
              <a:ext uri="{FF2B5EF4-FFF2-40B4-BE49-F238E27FC236}">
                <a16:creationId xmlns:a16="http://schemas.microsoft.com/office/drawing/2014/main" id="{E7A17F02-A3CF-B352-87C0-90E49897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46428" y="3934564"/>
            <a:ext cx="236572" cy="236572"/>
          </a:xfrm>
          <a:prstGeom prst="rect">
            <a:avLst/>
          </a:prstGeom>
        </p:spPr>
      </p:pic>
      <p:sp>
        <p:nvSpPr>
          <p:cNvPr id="70" name="Google Shape;959;g2efdfd133eb_0_868">
            <a:extLst>
              <a:ext uri="{FF2B5EF4-FFF2-40B4-BE49-F238E27FC236}">
                <a16:creationId xmlns:a16="http://schemas.microsoft.com/office/drawing/2014/main" id="{1DC120D2-12FE-69E3-1A45-5B11D025324D}"/>
              </a:ext>
            </a:extLst>
          </p:cNvPr>
          <p:cNvSpPr/>
          <p:nvPr/>
        </p:nvSpPr>
        <p:spPr>
          <a:xfrm>
            <a:off x="12590160" y="3429835"/>
            <a:ext cx="4400700" cy="319499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960;g2efdfd133eb_0_868">
            <a:extLst>
              <a:ext uri="{FF2B5EF4-FFF2-40B4-BE49-F238E27FC236}">
                <a16:creationId xmlns:a16="http://schemas.microsoft.com/office/drawing/2014/main" id="{CBA4BAD7-7998-58B0-6296-7A895B061811}"/>
              </a:ext>
            </a:extLst>
          </p:cNvPr>
          <p:cNvSpPr/>
          <p:nvPr/>
        </p:nvSpPr>
        <p:spPr>
          <a:xfrm>
            <a:off x="12795710" y="3567685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 선택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61;g2efdfd133eb_0_868">
            <a:extLst>
              <a:ext uri="{FF2B5EF4-FFF2-40B4-BE49-F238E27FC236}">
                <a16:creationId xmlns:a16="http://schemas.microsoft.com/office/drawing/2014/main" id="{4BBD74CC-632F-C843-685A-7A640A97B1D6}"/>
              </a:ext>
            </a:extLst>
          </p:cNvPr>
          <p:cNvSpPr/>
          <p:nvPr/>
        </p:nvSpPr>
        <p:spPr>
          <a:xfrm>
            <a:off x="13795110" y="62488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62;g2efdfd133eb_0_868">
            <a:extLst>
              <a:ext uri="{FF2B5EF4-FFF2-40B4-BE49-F238E27FC236}">
                <a16:creationId xmlns:a16="http://schemas.microsoft.com/office/drawing/2014/main" id="{9D662039-D04F-A44F-58AA-9BAB65E12172}"/>
              </a:ext>
            </a:extLst>
          </p:cNvPr>
          <p:cNvSpPr/>
          <p:nvPr/>
        </p:nvSpPr>
        <p:spPr>
          <a:xfrm>
            <a:off x="14591310" y="62488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63;g2efdfd133eb_0_868">
            <a:extLst>
              <a:ext uri="{FF2B5EF4-FFF2-40B4-BE49-F238E27FC236}">
                <a16:creationId xmlns:a16="http://schemas.microsoft.com/office/drawing/2014/main" id="{550B5CEE-0A7B-EB0A-D89E-F90F71BED9AF}"/>
              </a:ext>
            </a:extLst>
          </p:cNvPr>
          <p:cNvSpPr/>
          <p:nvPr/>
        </p:nvSpPr>
        <p:spPr>
          <a:xfrm>
            <a:off x="16395710" y="3567685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Google Shape;964;g2efdfd133eb_0_868">
            <a:extLst>
              <a:ext uri="{FF2B5EF4-FFF2-40B4-BE49-F238E27FC236}">
                <a16:creationId xmlns:a16="http://schemas.microsoft.com/office/drawing/2014/main" id="{9FA17A85-1AC0-1DFD-9CC6-49CFC2EDFCF2}"/>
              </a:ext>
            </a:extLst>
          </p:cNvPr>
          <p:cNvGrpSpPr/>
          <p:nvPr/>
        </p:nvGrpSpPr>
        <p:grpSpPr>
          <a:xfrm>
            <a:off x="13463198" y="5900734"/>
            <a:ext cx="2265000" cy="180000"/>
            <a:chOff x="4065288" y="6528825"/>
            <a:chExt cx="2265000" cy="180000"/>
          </a:xfrm>
        </p:grpSpPr>
        <p:sp>
          <p:nvSpPr>
            <p:cNvPr id="76" name="Google Shape;965;g2efdfd133eb_0_868">
              <a:extLst>
                <a:ext uri="{FF2B5EF4-FFF2-40B4-BE49-F238E27FC236}">
                  <a16:creationId xmlns:a16="http://schemas.microsoft.com/office/drawing/2014/main" id="{48038001-3102-13AC-BDA1-476AC950FE7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966;g2efdfd133eb_0_868">
              <a:extLst>
                <a:ext uri="{FF2B5EF4-FFF2-40B4-BE49-F238E27FC236}">
                  <a16:creationId xmlns:a16="http://schemas.microsoft.com/office/drawing/2014/main" id="{B38480EE-8787-AED7-AB2E-1437B849CF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967;g2efdfd133eb_0_868">
              <a:extLst>
                <a:ext uri="{FF2B5EF4-FFF2-40B4-BE49-F238E27FC236}">
                  <a16:creationId xmlns:a16="http://schemas.microsoft.com/office/drawing/2014/main" id="{2DA41BC0-D76A-F32C-BB87-604F3B06F63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968;g2efdfd133eb_0_868">
              <a:extLst>
                <a:ext uri="{FF2B5EF4-FFF2-40B4-BE49-F238E27FC236}">
                  <a16:creationId xmlns:a16="http://schemas.microsoft.com/office/drawing/2014/main" id="{A717B3AE-B9D2-2D6D-0B91-69C84F36484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969;g2efdfd133eb_0_868">
              <a:extLst>
                <a:ext uri="{FF2B5EF4-FFF2-40B4-BE49-F238E27FC236}">
                  <a16:creationId xmlns:a16="http://schemas.microsoft.com/office/drawing/2014/main" id="{0A5EF0AC-B8B0-68DC-3FFF-7AE3CD24CB0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6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altLang="en-US" sz="6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970;g2efdfd133eb_0_868">
              <a:extLst>
                <a:ext uri="{FF2B5EF4-FFF2-40B4-BE49-F238E27FC236}">
                  <a16:creationId xmlns:a16="http://schemas.microsoft.com/office/drawing/2014/main" id="{A764CF96-8956-0669-AECF-0B220F6FD80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971;g2efdfd133eb_0_868">
              <a:extLst>
                <a:ext uri="{FF2B5EF4-FFF2-40B4-BE49-F238E27FC236}">
                  <a16:creationId xmlns:a16="http://schemas.microsoft.com/office/drawing/2014/main" id="{2C7666C1-6907-D825-D891-E02BABB50C5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972;g2efdfd133eb_0_868">
              <a:extLst>
                <a:ext uri="{FF2B5EF4-FFF2-40B4-BE49-F238E27FC236}">
                  <a16:creationId xmlns:a16="http://schemas.microsoft.com/office/drawing/2014/main" id="{2E9A7FDD-893B-95E9-2671-AF312FC893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973;g2efdfd133eb_0_868">
              <a:extLst>
                <a:ext uri="{FF2B5EF4-FFF2-40B4-BE49-F238E27FC236}">
                  <a16:creationId xmlns:a16="http://schemas.microsoft.com/office/drawing/2014/main" id="{AB86490C-BB0E-F146-ED1F-97A5D0B5CDC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en-US" altLang="ko-KR" sz="7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5" name="Google Shape;993;g2efdfd133eb_0_868">
            <a:extLst>
              <a:ext uri="{FF2B5EF4-FFF2-40B4-BE49-F238E27FC236}">
                <a16:creationId xmlns:a16="http://schemas.microsoft.com/office/drawing/2014/main" id="{096D4623-6E5A-89B8-53D9-7BA5230126A1}"/>
              </a:ext>
            </a:extLst>
          </p:cNvPr>
          <p:cNvGraphicFramePr/>
          <p:nvPr/>
        </p:nvGraphicFramePr>
        <p:xfrm>
          <a:off x="12795735" y="4692647"/>
          <a:ext cx="39793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Google Shape;994;g2efdfd133eb_0_868">
            <a:extLst>
              <a:ext uri="{FF2B5EF4-FFF2-40B4-BE49-F238E27FC236}">
                <a16:creationId xmlns:a16="http://schemas.microsoft.com/office/drawing/2014/main" id="{9AA832D6-C515-8CE4-8559-5F44A9A1F273}"/>
              </a:ext>
            </a:extLst>
          </p:cNvPr>
          <p:cNvSpPr/>
          <p:nvPr/>
        </p:nvSpPr>
        <p:spPr>
          <a:xfrm>
            <a:off x="16452960" y="4831759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95;g2efdfd133eb_0_868">
            <a:extLst>
              <a:ext uri="{FF2B5EF4-FFF2-40B4-BE49-F238E27FC236}">
                <a16:creationId xmlns:a16="http://schemas.microsoft.com/office/drawing/2014/main" id="{C7248843-A8C5-0B90-A46E-A7A89480F3B6}"/>
              </a:ext>
            </a:extLst>
          </p:cNvPr>
          <p:cNvSpPr/>
          <p:nvPr/>
        </p:nvSpPr>
        <p:spPr>
          <a:xfrm>
            <a:off x="16452960" y="5069967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96;g2efdfd133eb_0_868">
            <a:extLst>
              <a:ext uri="{FF2B5EF4-FFF2-40B4-BE49-F238E27FC236}">
                <a16:creationId xmlns:a16="http://schemas.microsoft.com/office/drawing/2014/main" id="{F0A5C485-8FF0-F1A3-9319-554C4B6A2881}"/>
              </a:ext>
            </a:extLst>
          </p:cNvPr>
          <p:cNvSpPr/>
          <p:nvPr/>
        </p:nvSpPr>
        <p:spPr>
          <a:xfrm>
            <a:off x="16452960" y="5308176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97;g2efdfd133eb_0_868">
            <a:extLst>
              <a:ext uri="{FF2B5EF4-FFF2-40B4-BE49-F238E27FC236}">
                <a16:creationId xmlns:a16="http://schemas.microsoft.com/office/drawing/2014/main" id="{A4B6E467-34FC-D789-6332-BBEB1A9E9A5D}"/>
              </a:ext>
            </a:extLst>
          </p:cNvPr>
          <p:cNvSpPr/>
          <p:nvPr/>
        </p:nvSpPr>
        <p:spPr>
          <a:xfrm>
            <a:off x="16452960" y="5546384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98;g2efdfd133eb_0_868">
            <a:extLst>
              <a:ext uri="{FF2B5EF4-FFF2-40B4-BE49-F238E27FC236}">
                <a16:creationId xmlns:a16="http://schemas.microsoft.com/office/drawing/2014/main" id="{96085C9F-D795-2F38-A2EF-63CA0A670ECD}"/>
              </a:ext>
            </a:extLst>
          </p:cNvPr>
          <p:cNvSpPr/>
          <p:nvPr/>
        </p:nvSpPr>
        <p:spPr>
          <a:xfrm>
            <a:off x="16452960" y="4450759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022;g2efdfd133eb_0_868">
            <a:extLst>
              <a:ext uri="{FF2B5EF4-FFF2-40B4-BE49-F238E27FC236}">
                <a16:creationId xmlns:a16="http://schemas.microsoft.com/office/drawing/2014/main" id="{24CBF056-BA51-8E12-C838-D70DF49459F3}"/>
              </a:ext>
            </a:extLst>
          </p:cNvPr>
          <p:cNvSpPr/>
          <p:nvPr/>
        </p:nvSpPr>
        <p:spPr>
          <a:xfrm>
            <a:off x="12797210" y="5505909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002;g2efdfd133eb_0_868">
            <a:extLst>
              <a:ext uri="{FF2B5EF4-FFF2-40B4-BE49-F238E27FC236}">
                <a16:creationId xmlns:a16="http://schemas.microsoft.com/office/drawing/2014/main" id="{36D201BE-3DC1-3903-FE78-93D73E29A57D}"/>
              </a:ext>
            </a:extLst>
          </p:cNvPr>
          <p:cNvSpPr/>
          <p:nvPr/>
        </p:nvSpPr>
        <p:spPr>
          <a:xfrm>
            <a:off x="12795710" y="3876649"/>
            <a:ext cx="3979350" cy="5001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내 배송지 목록관리는 아래의 기능을 제공합니다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chemeClr val="dk1"/>
              </a:buClr>
              <a:buSzPts val="600"/>
              <a:buFontTx/>
              <a:buChar char="-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신규 배송지를 추가할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chemeClr val="dk1"/>
              </a:buClr>
              <a:buSzPts val="600"/>
              <a:buFontTx/>
              <a:buChar char="-"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사업장의 배송지 정보를 내 배송지 목록에 추가할 수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"/>
              <a:sym typeface="Malgun Gothic"/>
            </a:endParaRPr>
          </a:p>
        </p:txBody>
      </p:sp>
      <p:sp>
        <p:nvSpPr>
          <p:cNvPr id="93" name="Google Shape;974;g2efdfd133eb_0_868">
            <a:extLst>
              <a:ext uri="{FF2B5EF4-FFF2-40B4-BE49-F238E27FC236}">
                <a16:creationId xmlns:a16="http://schemas.microsoft.com/office/drawing/2014/main" id="{0D9FA2AC-A4CD-2F96-4546-9CBF6CD6FA82}"/>
              </a:ext>
            </a:extLst>
          </p:cNvPr>
          <p:cNvSpPr/>
          <p:nvPr/>
        </p:nvSpPr>
        <p:spPr>
          <a:xfrm>
            <a:off x="17505998" y="3401788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75;g2efdfd133eb_0_868">
            <a:extLst>
              <a:ext uri="{FF2B5EF4-FFF2-40B4-BE49-F238E27FC236}">
                <a16:creationId xmlns:a16="http://schemas.microsoft.com/office/drawing/2014/main" id="{7E310EC6-AAE1-BFEE-B470-CF2A71172575}"/>
              </a:ext>
            </a:extLst>
          </p:cNvPr>
          <p:cNvSpPr/>
          <p:nvPr/>
        </p:nvSpPr>
        <p:spPr>
          <a:xfrm>
            <a:off x="17804048" y="4082692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76;g2efdfd133eb_0_868">
            <a:extLst>
              <a:ext uri="{FF2B5EF4-FFF2-40B4-BE49-F238E27FC236}">
                <a16:creationId xmlns:a16="http://schemas.microsoft.com/office/drawing/2014/main" id="{81B91552-3245-2F90-75BA-748E6CB3D20B}"/>
              </a:ext>
            </a:extLst>
          </p:cNvPr>
          <p:cNvSpPr/>
          <p:nvPr/>
        </p:nvSpPr>
        <p:spPr>
          <a:xfrm>
            <a:off x="18009600" y="4183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77;g2efdfd133eb_0_868">
            <a:extLst>
              <a:ext uri="{FF2B5EF4-FFF2-40B4-BE49-F238E27FC236}">
                <a16:creationId xmlns:a16="http://schemas.microsoft.com/office/drawing/2014/main" id="{96A3E95A-5222-F982-974E-E85A2A4BFF5A}"/>
              </a:ext>
            </a:extLst>
          </p:cNvPr>
          <p:cNvSpPr/>
          <p:nvPr/>
        </p:nvSpPr>
        <p:spPr>
          <a:xfrm>
            <a:off x="18728998" y="4183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배송지명을 입력해 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8;g2efdfd133eb_0_868">
            <a:extLst>
              <a:ext uri="{FF2B5EF4-FFF2-40B4-BE49-F238E27FC236}">
                <a16:creationId xmlns:a16="http://schemas.microsoft.com/office/drawing/2014/main" id="{01D59FB5-83F2-0632-603B-B3F4D89C9F63}"/>
              </a:ext>
            </a:extLst>
          </p:cNvPr>
          <p:cNvSpPr/>
          <p:nvPr/>
        </p:nvSpPr>
        <p:spPr>
          <a:xfrm>
            <a:off x="18009600" y="44884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79;g2efdfd133eb_0_868">
            <a:extLst>
              <a:ext uri="{FF2B5EF4-FFF2-40B4-BE49-F238E27FC236}">
                <a16:creationId xmlns:a16="http://schemas.microsoft.com/office/drawing/2014/main" id="{505EF7B5-5953-3FBC-5794-7C29728E4420}"/>
              </a:ext>
            </a:extLst>
          </p:cNvPr>
          <p:cNvSpPr/>
          <p:nvPr/>
        </p:nvSpPr>
        <p:spPr>
          <a:xfrm>
            <a:off x="19517698" y="4488380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배송지를 검색해 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80;g2efdfd133eb_0_868">
            <a:extLst>
              <a:ext uri="{FF2B5EF4-FFF2-40B4-BE49-F238E27FC236}">
                <a16:creationId xmlns:a16="http://schemas.microsoft.com/office/drawing/2014/main" id="{EB071393-42E6-7B7E-4E9D-79BE1148D258}"/>
              </a:ext>
            </a:extLst>
          </p:cNvPr>
          <p:cNvSpPr/>
          <p:nvPr/>
        </p:nvSpPr>
        <p:spPr>
          <a:xfrm>
            <a:off x="18009600" y="47932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981;g2efdfd133eb_0_868">
            <a:extLst>
              <a:ext uri="{FF2B5EF4-FFF2-40B4-BE49-F238E27FC236}">
                <a16:creationId xmlns:a16="http://schemas.microsoft.com/office/drawing/2014/main" id="{9B3601C6-422C-1EA3-97E2-CE85EB92C4B4}"/>
              </a:ext>
            </a:extLst>
          </p:cNvPr>
          <p:cNvSpPr/>
          <p:nvPr/>
        </p:nvSpPr>
        <p:spPr>
          <a:xfrm>
            <a:off x="18009600" y="54028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982;g2efdfd133eb_0_868">
            <a:extLst>
              <a:ext uri="{FF2B5EF4-FFF2-40B4-BE49-F238E27FC236}">
                <a16:creationId xmlns:a16="http://schemas.microsoft.com/office/drawing/2014/main" id="{8ED91953-2AA6-1C5B-D5E6-58115E192116}"/>
              </a:ext>
            </a:extLst>
          </p:cNvPr>
          <p:cNvSpPr/>
          <p:nvPr/>
        </p:nvSpPr>
        <p:spPr>
          <a:xfrm>
            <a:off x="18728998" y="54028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83;g2efdfd133eb_0_868">
            <a:extLst>
              <a:ext uri="{FF2B5EF4-FFF2-40B4-BE49-F238E27FC236}">
                <a16:creationId xmlns:a16="http://schemas.microsoft.com/office/drawing/2014/main" id="{A49949E5-DFE9-3A13-C5A2-88DA235025F0}"/>
              </a:ext>
            </a:extLst>
          </p:cNvPr>
          <p:cNvSpPr/>
          <p:nvPr/>
        </p:nvSpPr>
        <p:spPr>
          <a:xfrm>
            <a:off x="18948248" y="643377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84;g2efdfd133eb_0_868">
            <a:extLst>
              <a:ext uri="{FF2B5EF4-FFF2-40B4-BE49-F238E27FC236}">
                <a16:creationId xmlns:a16="http://schemas.microsoft.com/office/drawing/2014/main" id="{59E449A1-CAE4-D3C6-7FDA-D2BA8A5C11D6}"/>
              </a:ext>
            </a:extLst>
          </p:cNvPr>
          <p:cNvSpPr/>
          <p:nvPr/>
        </p:nvSpPr>
        <p:spPr>
          <a:xfrm>
            <a:off x="17711548" y="353963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 추가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985;g2efdfd133eb_0_868">
            <a:extLst>
              <a:ext uri="{FF2B5EF4-FFF2-40B4-BE49-F238E27FC236}">
                <a16:creationId xmlns:a16="http://schemas.microsoft.com/office/drawing/2014/main" id="{76C97FD6-7320-35F6-4242-22F2089C3F67}"/>
              </a:ext>
            </a:extLst>
          </p:cNvPr>
          <p:cNvSpPr/>
          <p:nvPr/>
        </p:nvSpPr>
        <p:spPr>
          <a:xfrm>
            <a:off x="21311548" y="353963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986;g2efdfd133eb_0_868">
            <a:extLst>
              <a:ext uri="{FF2B5EF4-FFF2-40B4-BE49-F238E27FC236}">
                <a16:creationId xmlns:a16="http://schemas.microsoft.com/office/drawing/2014/main" id="{70687498-D4D6-D72B-F9EF-A9136C67CD8C}"/>
              </a:ext>
            </a:extLst>
          </p:cNvPr>
          <p:cNvSpPr/>
          <p:nvPr/>
        </p:nvSpPr>
        <p:spPr>
          <a:xfrm>
            <a:off x="18728998" y="44884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987;g2efdfd133eb_0_868">
            <a:extLst>
              <a:ext uri="{FF2B5EF4-FFF2-40B4-BE49-F238E27FC236}">
                <a16:creationId xmlns:a16="http://schemas.microsoft.com/office/drawing/2014/main" id="{FFE1D293-A836-EB43-2FC5-93E3424B892D}"/>
              </a:ext>
            </a:extLst>
          </p:cNvPr>
          <p:cNvSpPr/>
          <p:nvPr/>
        </p:nvSpPr>
        <p:spPr>
          <a:xfrm>
            <a:off x="18728998" y="47932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988;g2efdfd133eb_0_868">
            <a:extLst>
              <a:ext uri="{FF2B5EF4-FFF2-40B4-BE49-F238E27FC236}">
                <a16:creationId xmlns:a16="http://schemas.microsoft.com/office/drawing/2014/main" id="{98642724-170E-AC8D-FDFE-740D8A7AC5EB}"/>
              </a:ext>
            </a:extLst>
          </p:cNvPr>
          <p:cNvSpPr/>
          <p:nvPr/>
        </p:nvSpPr>
        <p:spPr>
          <a:xfrm>
            <a:off x="18009600" y="50980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89;g2efdfd133eb_0_868">
            <a:extLst>
              <a:ext uri="{FF2B5EF4-FFF2-40B4-BE49-F238E27FC236}">
                <a16:creationId xmlns:a16="http://schemas.microsoft.com/office/drawing/2014/main" id="{A4E35974-DB79-A16B-2C21-C8A46CAFCE75}"/>
              </a:ext>
            </a:extLst>
          </p:cNvPr>
          <p:cNvSpPr/>
          <p:nvPr/>
        </p:nvSpPr>
        <p:spPr>
          <a:xfrm>
            <a:off x="18728998" y="50980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990;g2efdfd133eb_0_868">
            <a:extLst>
              <a:ext uri="{FF2B5EF4-FFF2-40B4-BE49-F238E27FC236}">
                <a16:creationId xmlns:a16="http://schemas.microsoft.com/office/drawing/2014/main" id="{87405305-B20A-35BD-BFC2-444FE7132690}"/>
              </a:ext>
            </a:extLst>
          </p:cNvPr>
          <p:cNvSpPr/>
          <p:nvPr/>
        </p:nvSpPr>
        <p:spPr>
          <a:xfrm>
            <a:off x="18009600" y="5707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991;g2efdfd133eb_0_868">
            <a:extLst>
              <a:ext uri="{FF2B5EF4-FFF2-40B4-BE49-F238E27FC236}">
                <a16:creationId xmlns:a16="http://schemas.microsoft.com/office/drawing/2014/main" id="{BABFEFBD-2597-B459-2925-8FEA0810D7D4}"/>
              </a:ext>
            </a:extLst>
          </p:cNvPr>
          <p:cNvSpPr/>
          <p:nvPr/>
        </p:nvSpPr>
        <p:spPr>
          <a:xfrm>
            <a:off x="18728998" y="5707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992;g2efdfd133eb_0_868">
            <a:extLst>
              <a:ext uri="{FF2B5EF4-FFF2-40B4-BE49-F238E27FC236}">
                <a16:creationId xmlns:a16="http://schemas.microsoft.com/office/drawing/2014/main" id="{61A16E8D-A343-7E19-11B0-1A3B1D9EAE0F}"/>
              </a:ext>
            </a:extLst>
          </p:cNvPr>
          <p:cNvSpPr/>
          <p:nvPr/>
        </p:nvSpPr>
        <p:spPr>
          <a:xfrm>
            <a:off x="19744448" y="643377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59;g2efdfd133eb_0_868">
            <a:extLst>
              <a:ext uri="{FF2B5EF4-FFF2-40B4-BE49-F238E27FC236}">
                <a16:creationId xmlns:a16="http://schemas.microsoft.com/office/drawing/2014/main" id="{655DF6B2-3036-D1B4-B7ED-61DD96DE86C1}"/>
              </a:ext>
            </a:extLst>
          </p:cNvPr>
          <p:cNvSpPr/>
          <p:nvPr/>
        </p:nvSpPr>
        <p:spPr>
          <a:xfrm>
            <a:off x="17505999" y="-1453076"/>
            <a:ext cx="4400700" cy="4438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60;g2efdfd133eb_0_868">
            <a:extLst>
              <a:ext uri="{FF2B5EF4-FFF2-40B4-BE49-F238E27FC236}">
                <a16:creationId xmlns:a16="http://schemas.microsoft.com/office/drawing/2014/main" id="{FFE73078-5AD8-18B2-EB24-D9C0F4DE9482}"/>
              </a:ext>
            </a:extLst>
          </p:cNvPr>
          <p:cNvSpPr/>
          <p:nvPr/>
        </p:nvSpPr>
        <p:spPr>
          <a:xfrm>
            <a:off x="17711549" y="-131522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복사 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993;g2efdfd133eb_0_868">
            <a:extLst>
              <a:ext uri="{FF2B5EF4-FFF2-40B4-BE49-F238E27FC236}">
                <a16:creationId xmlns:a16="http://schemas.microsoft.com/office/drawing/2014/main" id="{C6087CD0-8C2A-E552-65E2-ADE9D8394F2F}"/>
              </a:ext>
            </a:extLst>
          </p:cNvPr>
          <p:cNvGraphicFramePr/>
          <p:nvPr/>
        </p:nvGraphicFramePr>
        <p:xfrm>
          <a:off x="17696235" y="830017"/>
          <a:ext cx="3979324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156">
                  <a:extLst>
                    <a:ext uri="{9D8B030D-6E8A-4147-A177-3AD203B41FA5}">
                      <a16:colId xmlns:a16="http://schemas.microsoft.com/office/drawing/2014/main" val="3210569928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0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☑️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▢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FE014C3D-5DC1-CDB4-7A98-72707E4F46AB}"/>
              </a:ext>
            </a:extLst>
          </p:cNvPr>
          <p:cNvCxnSpPr>
            <a:cxnSpLocks/>
            <a:stCxn id="90" idx="0"/>
            <a:endCxn id="93" idx="0"/>
          </p:cNvCxnSpPr>
          <p:nvPr/>
        </p:nvCxnSpPr>
        <p:spPr>
          <a:xfrm rot="5400000" flipH="1" flipV="1">
            <a:off x="17622670" y="2367080"/>
            <a:ext cx="1048971" cy="3118388"/>
          </a:xfrm>
          <a:prstGeom prst="bentConnector3">
            <a:avLst>
              <a:gd name="adj1" fmla="val 121793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Google Shape;998;g2efdfd133eb_0_868">
            <a:extLst>
              <a:ext uri="{FF2B5EF4-FFF2-40B4-BE49-F238E27FC236}">
                <a16:creationId xmlns:a16="http://schemas.microsoft.com/office/drawing/2014/main" id="{70A3438F-17DD-B42B-16AE-54A14126467B}"/>
              </a:ext>
            </a:extLst>
          </p:cNvPr>
          <p:cNvSpPr/>
          <p:nvPr/>
        </p:nvSpPr>
        <p:spPr>
          <a:xfrm>
            <a:off x="15664862" y="4444743"/>
            <a:ext cx="737014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복사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018;g2efdfd133eb_0_868">
            <a:extLst>
              <a:ext uri="{FF2B5EF4-FFF2-40B4-BE49-F238E27FC236}">
                <a16:creationId xmlns:a16="http://schemas.microsoft.com/office/drawing/2014/main" id="{935E2D83-37FE-4FD2-E2A7-E78198A0F7E1}"/>
              </a:ext>
            </a:extLst>
          </p:cNvPr>
          <p:cNvSpPr/>
          <p:nvPr/>
        </p:nvSpPr>
        <p:spPr>
          <a:xfrm>
            <a:off x="18761260" y="3553871"/>
            <a:ext cx="1357346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☑️  </a:t>
            </a: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983;g2efdfd133eb_0_868">
            <a:extLst>
              <a:ext uri="{FF2B5EF4-FFF2-40B4-BE49-F238E27FC236}">
                <a16:creationId xmlns:a16="http://schemas.microsoft.com/office/drawing/2014/main" id="{1264B11B-FA1F-F4F4-935B-0B3F02AC710C}"/>
              </a:ext>
            </a:extLst>
          </p:cNvPr>
          <p:cNvSpPr/>
          <p:nvPr/>
        </p:nvSpPr>
        <p:spPr>
          <a:xfrm>
            <a:off x="19174298" y="258420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92;g2efdfd133eb_0_868">
            <a:extLst>
              <a:ext uri="{FF2B5EF4-FFF2-40B4-BE49-F238E27FC236}">
                <a16:creationId xmlns:a16="http://schemas.microsoft.com/office/drawing/2014/main" id="{2553910A-CAFE-3E04-EB4E-527039DB02B6}"/>
              </a:ext>
            </a:extLst>
          </p:cNvPr>
          <p:cNvSpPr/>
          <p:nvPr/>
        </p:nvSpPr>
        <p:spPr>
          <a:xfrm>
            <a:off x="19970498" y="258420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2E7B0BAD-B8BB-7B4A-DE95-1D49596D5917}"/>
              </a:ext>
            </a:extLst>
          </p:cNvPr>
          <p:cNvSpPr>
            <a:spLocks/>
          </p:cNvSpPr>
          <p:nvPr/>
        </p:nvSpPr>
        <p:spPr>
          <a:xfrm>
            <a:off x="17711549" y="-440288"/>
            <a:ext cx="3979324" cy="8608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1F9F78DF-B49C-FC12-1FE8-32A2126F1851}"/>
              </a:ext>
            </a:extLst>
          </p:cNvPr>
          <p:cNvSpPr>
            <a:spLocks/>
          </p:cNvSpPr>
          <p:nvPr/>
        </p:nvSpPr>
        <p:spPr>
          <a:xfrm>
            <a:off x="17803722" y="-28556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배송지명</a:t>
            </a: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40350B9-94B1-B93B-5946-34AAB38CAB21}"/>
              </a:ext>
            </a:extLst>
          </p:cNvPr>
          <p:cNvSpPr>
            <a:spLocks/>
          </p:cNvSpPr>
          <p:nvPr/>
        </p:nvSpPr>
        <p:spPr>
          <a:xfrm>
            <a:off x="18523722" y="-28556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931F65AD-E11D-968B-EC6E-D4957FAC954D}"/>
              </a:ext>
            </a:extLst>
          </p:cNvPr>
          <p:cNvSpPr>
            <a:spLocks/>
          </p:cNvSpPr>
          <p:nvPr/>
        </p:nvSpPr>
        <p:spPr>
          <a:xfrm>
            <a:off x="17803722" y="4311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A27DC826-E932-FD3E-EC0E-88FD4770C2D7}"/>
              </a:ext>
            </a:extLst>
          </p:cNvPr>
          <p:cNvSpPr>
            <a:spLocks/>
          </p:cNvSpPr>
          <p:nvPr/>
        </p:nvSpPr>
        <p:spPr>
          <a:xfrm>
            <a:off x="18523722" y="4311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60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2C9A750-EAC9-A5EF-F1D9-6C156841025C}"/>
              </a:ext>
            </a:extLst>
          </p:cNvPr>
          <p:cNvSpPr>
            <a:spLocks/>
          </p:cNvSpPr>
          <p:nvPr/>
        </p:nvSpPr>
        <p:spPr>
          <a:xfrm>
            <a:off x="20856839" y="6324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48C5418-41C7-E435-E873-4D21B4625F62}"/>
              </a:ext>
            </a:extLst>
          </p:cNvPr>
          <p:cNvGrpSpPr/>
          <p:nvPr/>
        </p:nvGrpSpPr>
        <p:grpSpPr>
          <a:xfrm>
            <a:off x="18841757" y="2114951"/>
            <a:ext cx="2105082" cy="186100"/>
            <a:chOff x="19175035" y="-2703341"/>
            <a:chExt cx="2105082" cy="186100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5C5036C8-8B8E-F270-8F0F-807C26732C0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모서리가 둥근 직사각형 127">
              <a:extLst>
                <a:ext uri="{FF2B5EF4-FFF2-40B4-BE49-F238E27FC236}">
                  <a16:creationId xmlns:a16="http://schemas.microsoft.com/office/drawing/2014/main" id="{7405C76D-C278-7BA9-5CC9-DBE1CB46CB28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23655C8A-62B0-39E4-F738-1F477828832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2571C7EB-40E0-CFA7-EAAF-FFE754B2E3D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B7DB6EC1-DA7D-3111-EA7B-688C295DCAA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E81DAE45-028B-9610-0E99-D4659717E94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E95F60E7-F091-3ED1-BE1D-3C89A1DC18E0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1D91DC90-D499-4FDD-6BCE-CE8882D6C93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C11EBF3F-7F1A-D13C-B0BB-F6AA2FCCE63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18FE0602-3A16-A219-7534-53CA95607C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7C7FD7DF-5CD4-1B2A-3EE6-0E757717D6F4}"/>
              </a:ext>
            </a:extLst>
          </p:cNvPr>
          <p:cNvSpPr>
            <a:spLocks/>
          </p:cNvSpPr>
          <p:nvPr/>
        </p:nvSpPr>
        <p:spPr>
          <a:xfrm>
            <a:off x="17717023" y="523356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2281D058-DDD2-866B-EB32-7B7CB5ECBB4E}"/>
              </a:ext>
            </a:extLst>
          </p:cNvPr>
          <p:cNvSpPr>
            <a:spLocks/>
          </p:cNvSpPr>
          <p:nvPr/>
        </p:nvSpPr>
        <p:spPr>
          <a:xfrm>
            <a:off x="18262560" y="524184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BBBF13E7-D228-4D6B-FFD1-5ED96F60EAD1}"/>
              </a:ext>
            </a:extLst>
          </p:cNvPr>
          <p:cNvCxnSpPr>
            <a:cxnSpLocks/>
            <a:stCxn id="116" idx="0"/>
            <a:endCxn id="112" idx="0"/>
          </p:cNvCxnSpPr>
          <p:nvPr/>
        </p:nvCxnSpPr>
        <p:spPr>
          <a:xfrm rot="5400000" flipH="1" flipV="1">
            <a:off x="14920951" y="-340656"/>
            <a:ext cx="5897819" cy="3672980"/>
          </a:xfrm>
          <a:prstGeom prst="bentConnector3">
            <a:avLst>
              <a:gd name="adj1" fmla="val 103876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53F2CC91-C44E-F21C-898A-63221A0BFE16}"/>
              </a:ext>
            </a:extLst>
          </p:cNvPr>
          <p:cNvSpPr>
            <a:spLocks/>
          </p:cNvSpPr>
          <p:nvPr/>
        </p:nvSpPr>
        <p:spPr>
          <a:xfrm>
            <a:off x="15181762" y="1430689"/>
            <a:ext cx="1696797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배송지 복사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5D4913F5-5568-0F66-B67B-158CBA7FF4F8}"/>
              </a:ext>
            </a:extLst>
          </p:cNvPr>
          <p:cNvSpPr>
            <a:spLocks/>
          </p:cNvSpPr>
          <p:nvPr/>
        </p:nvSpPr>
        <p:spPr>
          <a:xfrm>
            <a:off x="20330498" y="3064323"/>
            <a:ext cx="1696797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배송지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배송지 설정 기능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미선택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5B27460-F4D5-D3E2-21DC-FCEC1932AA98}"/>
              </a:ext>
            </a:extLst>
          </p:cNvPr>
          <p:cNvSpPr>
            <a:spLocks/>
          </p:cNvSpPr>
          <p:nvPr/>
        </p:nvSpPr>
        <p:spPr>
          <a:xfrm>
            <a:off x="19907656" y="-989868"/>
            <a:ext cx="3312039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배송지 목록 검색 및 다중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배송지 선택 후 선택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선택한 배송지 정보를 내 배송지 목록에 복사한다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C2903712-B857-3455-C7A5-A5064E2B47FC}"/>
              </a:ext>
            </a:extLst>
          </p:cNvPr>
          <p:cNvSpPr>
            <a:spLocks/>
          </p:cNvSpPr>
          <p:nvPr/>
        </p:nvSpPr>
        <p:spPr>
          <a:xfrm>
            <a:off x="12984621" y="420604"/>
            <a:ext cx="2878392" cy="46374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요청 사항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8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16932</TotalTime>
  <Words>3220</Words>
  <Application>Microsoft Office PowerPoint</Application>
  <PresentationFormat>A4 용지(210x297mm)</PresentationFormat>
  <Paragraphs>1123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66</cp:revision>
  <dcterms:created xsi:type="dcterms:W3CDTF">2024-10-08T00:49:16Z</dcterms:created>
  <dcterms:modified xsi:type="dcterms:W3CDTF">2024-11-13T07:31:31Z</dcterms:modified>
</cp:coreProperties>
</file>