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9" r:id="rId7"/>
    <p:sldId id="289" r:id="rId8"/>
    <p:sldId id="271" r:id="rId9"/>
    <p:sldId id="287" r:id="rId10"/>
    <p:sldId id="288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0" autoAdjust="0"/>
    <p:restoredTop sz="95782"/>
  </p:normalViewPr>
  <p:slideViewPr>
    <p:cSldViewPr snapToGrid="0">
      <p:cViewPr>
        <p:scale>
          <a:sx n="149" d="100"/>
          <a:sy n="149" d="100"/>
        </p:scale>
        <p:origin x="1320" y="-296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29706"/>
              </p:ext>
            </p:extLst>
          </p:nvPr>
        </p:nvGraphicFramePr>
        <p:xfrm>
          <a:off x="192824" y="3295617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09077"/>
              </p:ext>
            </p:extLst>
          </p:nvPr>
        </p:nvGraphicFramePr>
        <p:xfrm>
          <a:off x="7858125" y="426720"/>
          <a:ext cx="2047875" cy="597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438678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590936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73134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0452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57373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59359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85345"/>
              </p:ext>
            </p:extLst>
          </p:nvPr>
        </p:nvGraphicFramePr>
        <p:xfrm>
          <a:off x="4330305" y="411999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12323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31716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494300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7621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23807"/>
              </p:ext>
            </p:extLst>
          </p:nvPr>
        </p:nvGraphicFramePr>
        <p:xfrm>
          <a:off x="4330305" y="512660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12985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3237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5851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59579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7771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4513"/>
              </p:ext>
            </p:extLst>
          </p:nvPr>
        </p:nvGraphicFramePr>
        <p:xfrm>
          <a:off x="4330305" y="61415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614481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3387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595797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001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49218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78176" y="5112079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01188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617223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78838"/>
              </p:ext>
            </p:extLst>
          </p:nvPr>
        </p:nvGraphicFramePr>
        <p:xfrm>
          <a:off x="5861061" y="2805197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776849"/>
              </p:ext>
            </p:extLst>
          </p:nvPr>
        </p:nvGraphicFramePr>
        <p:xfrm>
          <a:off x="5720636" y="4310098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3762406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77426"/>
              </p:ext>
            </p:extLst>
          </p:nvPr>
        </p:nvGraphicFramePr>
        <p:xfrm>
          <a:off x="5720636" y="35182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6070"/>
              </p:ext>
            </p:extLst>
          </p:nvPr>
        </p:nvGraphicFramePr>
        <p:xfrm>
          <a:off x="7858125" y="426720"/>
          <a:ext cx="2047875" cy="64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조건에 노출한다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" altLang="ko-KR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HNS_SAFETY_RECEIVE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dirty="0" err="1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등록된 상품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팝업화면에서 지급자를 선택하여 입력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다수지급자 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예산을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609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9532"/>
              </p:ext>
            </p:extLst>
          </p:nvPr>
        </p:nvGraphicFramePr>
        <p:xfrm>
          <a:off x="5790185" y="1975433"/>
          <a:ext cx="1751929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11205"/>
              </p:ext>
            </p:extLst>
          </p:nvPr>
        </p:nvGraphicFramePr>
        <p:xfrm>
          <a:off x="192824" y="3270450"/>
          <a:ext cx="5309906" cy="3401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8841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3911223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73035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92499"/>
              </p:ext>
            </p:extLst>
          </p:nvPr>
        </p:nvGraphicFramePr>
        <p:xfrm>
          <a:off x="4330305" y="409482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098066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9737" y="429199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5533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7369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28573"/>
              </p:ext>
            </p:extLst>
          </p:nvPr>
        </p:nvGraphicFramePr>
        <p:xfrm>
          <a:off x="4330305" y="51014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1046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2986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5600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59328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7519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80414"/>
              </p:ext>
            </p:extLst>
          </p:nvPr>
        </p:nvGraphicFramePr>
        <p:xfrm>
          <a:off x="4330305" y="61164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1196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3135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5749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6793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3911222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59328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49178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5485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5684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554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48967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7113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5704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4894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4894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177417" y="65563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613267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613267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4834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4269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292"/>
              </p:ext>
            </p:extLst>
          </p:nvPr>
        </p:nvGraphicFramePr>
        <p:xfrm>
          <a:off x="5861061" y="3794583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림 2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A66919C-B984-7280-62F1-16B81BFEB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02" y="6723914"/>
            <a:ext cx="3505946" cy="31256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Google Shape;872;g28120bc8d10_0_307">
            <a:extLst>
              <a:ext uri="{FF2B5EF4-FFF2-40B4-BE49-F238E27FC236}">
                <a16:creationId xmlns:a16="http://schemas.microsoft.com/office/drawing/2014/main" id="{BED271F8-7BD7-C42D-CFDC-E83219CEF1F0}"/>
              </a:ext>
            </a:extLst>
          </p:cNvPr>
          <p:cNvCxnSpPr>
            <a:cxnSpLocks/>
            <a:stCxn id="1293" idx="3"/>
            <a:endCxn id="24" idx="0"/>
          </p:cNvCxnSpPr>
          <p:nvPr/>
        </p:nvCxnSpPr>
        <p:spPr>
          <a:xfrm>
            <a:off x="5399499" y="6554921"/>
            <a:ext cx="672976" cy="16899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30455"/>
              </p:ext>
            </p:extLst>
          </p:nvPr>
        </p:nvGraphicFramePr>
        <p:xfrm>
          <a:off x="7858125" y="426720"/>
          <a:ext cx="2047875" cy="671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조건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SAF_SKB_TEAM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사업장코드를 사용하는  사업장의 사용자일 경우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하위의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8494"/>
              </p:ext>
            </p:extLst>
          </p:nvPr>
        </p:nvGraphicFramePr>
        <p:xfrm>
          <a:off x="192824" y="3550186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3272064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3320078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331691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544684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641356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6163930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419095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401009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7873"/>
              </p:ext>
            </p:extLst>
          </p:nvPr>
        </p:nvGraphicFramePr>
        <p:xfrm>
          <a:off x="4330305" y="437456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377802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4571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83313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50167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105"/>
              </p:ext>
            </p:extLst>
          </p:nvPr>
        </p:nvGraphicFramePr>
        <p:xfrm>
          <a:off x="4330305" y="53811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384419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55783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8397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6212545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60316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38594"/>
              </p:ext>
            </p:extLst>
          </p:nvPr>
        </p:nvGraphicFramePr>
        <p:xfrm>
          <a:off x="4330305" y="6396146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399388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659331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85471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98591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959092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946461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419095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6212544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51975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811155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828299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848167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32670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51764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4777"/>
              </p:ext>
            </p:extLst>
          </p:nvPr>
        </p:nvGraphicFramePr>
        <p:xfrm>
          <a:off x="188953" y="1602141"/>
          <a:ext cx="5289224" cy="107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5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4747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226644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8333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안전공사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공사기간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008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51048" y="1634525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480430" y="1634043"/>
            <a:ext cx="2273609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4100" y="1849398"/>
            <a:ext cx="413647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5077" y="2061846"/>
            <a:ext cx="411916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70284" y="2500621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9336"/>
              </p:ext>
            </p:extLst>
          </p:nvPr>
        </p:nvGraphicFramePr>
        <p:xfrm>
          <a:off x="198017" y="2761275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797816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792819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3002301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3005272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6811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4394667" y="1628831"/>
            <a:ext cx="876575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20241101 ~ 20241231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47;g2fb18904de5_2_107">
            <a:extLst>
              <a:ext uri="{FF2B5EF4-FFF2-40B4-BE49-F238E27FC236}">
                <a16:creationId xmlns:a16="http://schemas.microsoft.com/office/drawing/2014/main" id="{156D4854-04E9-C3DE-2F11-36950EEF4D9B}"/>
              </a:ext>
            </a:extLst>
          </p:cNvPr>
          <p:cNvSpPr/>
          <p:nvPr/>
        </p:nvSpPr>
        <p:spPr>
          <a:xfrm>
            <a:off x="1155014" y="2270852"/>
            <a:ext cx="139824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선택해 주세요</a:t>
            </a:r>
            <a:r>
              <a:rPr lang="en-US" altLang="ko-KR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89800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63883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97271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360000" y="4719022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81100" y="5225108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786652" y="53670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1506050" y="536700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786652" y="56718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786652" y="59766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488600" y="491295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17641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25603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4088600" y="491295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658773" y="2144647"/>
            <a:ext cx="526154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1506384" y="597806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2990436" y="597806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34040"/>
              </p:ext>
            </p:extLst>
          </p:nvPr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1415"/>
              </p:ext>
            </p:extLst>
          </p:nvPr>
        </p:nvGraphicFramePr>
        <p:xfrm>
          <a:off x="575013" y="2350299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64048" y="3335711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06050" y="5686575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06072" y="5710901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7585" y="158785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0"/>
          </p:cNvCxnSpPr>
          <p:nvPr/>
        </p:nvCxnSpPr>
        <p:spPr>
          <a:xfrm rot="5400000">
            <a:off x="2028293" y="2825464"/>
            <a:ext cx="2425615" cy="136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0357" y="182338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3"/>
            <a:endCxn id="23" idx="0"/>
          </p:cNvCxnSpPr>
          <p:nvPr/>
        </p:nvCxnSpPr>
        <p:spPr>
          <a:xfrm>
            <a:off x="1608148" y="3427406"/>
            <a:ext cx="952202" cy="1291616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914996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공사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공사정보입니다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공사정보는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675779" y="2145669"/>
            <a:ext cx="93211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0635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80794"/>
              </p:ext>
            </p:extLst>
          </p:nvPr>
        </p:nvGraphicFramePr>
        <p:xfrm>
          <a:off x="5498363" y="2357770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2809" y="15653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0935" y="159532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5579" y="180084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3707" y="183085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공사정보는 같은 사업장 내 다른 사용자가 등록한 공사정보를 조회한 후 내 공사정보로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 하시려면 조회한 공사정보를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646117" y="2166563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4005789" y="1281716"/>
            <a:ext cx="413608" cy="2141514"/>
          </a:xfrm>
          <a:prstGeom prst="bentConnector4">
            <a:avLst>
              <a:gd name="adj1" fmla="val -55270"/>
              <a:gd name="adj2" fmla="val 608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16510"/>
            <a:ext cx="4400700" cy="399730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56402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557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463932" y="2152960"/>
            <a:ext cx="732953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/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5427" y="1587855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2712" y="1823385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848494"/>
            <a:ext cx="4052880" cy="606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산업안전보건정보를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산업안전보건관리비를 등록하기 위해서는 주문 시 반드시 산업안정보건 정보가 있어야 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산업안전보건정보입니다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산업안전보건 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245396" y="2145669"/>
            <a:ext cx="1127858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22254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정보는 같은 사업장 내 다른 사용자가 등록한 산업안전보건 정보를 조회한 후 내 산업안전보건 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 하시려면 조회한 산업안전보건 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74013" y="2166563"/>
            <a:ext cx="1025325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1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093919"/>
              </p:ext>
            </p:extLst>
          </p:nvPr>
        </p:nvGraphicFramePr>
        <p:xfrm>
          <a:off x="587179" y="2378380"/>
          <a:ext cx="3984445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032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2337548" y="1796142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2808031" y="1826158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3355" y="156060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59323" y="1590623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6125" y="179613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6608" y="1826153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7261444" y="17989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7731927" y="1828926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66619"/>
              </p:ext>
            </p:extLst>
          </p:nvPr>
        </p:nvGraphicFramePr>
        <p:xfrm>
          <a:off x="5514893" y="2378380"/>
          <a:ext cx="3984445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032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4725564"/>
            <a:ext cx="4400700" cy="28057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5208414"/>
            <a:ext cx="3882300" cy="174933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56150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561508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59198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5919889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62246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65294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622468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652948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5964877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622468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48634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48634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6224689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53102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531028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6264889"/>
            <a:ext cx="164242" cy="188524"/>
          </a:xfrm>
          <a:prstGeom prst="rect">
            <a:avLst/>
          </a:prstGeom>
        </p:spPr>
      </p:pic>
      <p:pic>
        <p:nvPicPr>
          <p:cNvPr id="13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6264889"/>
            <a:ext cx="164242" cy="188524"/>
          </a:xfrm>
          <a:prstGeom prst="rect">
            <a:avLst/>
          </a:prstGeom>
        </p:spPr>
      </p:pic>
      <p:cxnSp>
        <p:nvCxnSpPr>
          <p:cNvPr id="131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132" idx="2"/>
            <a:endCxn id="88" idx="0"/>
          </p:cNvCxnSpPr>
          <p:nvPr/>
        </p:nvCxnSpPr>
        <p:spPr>
          <a:xfrm rot="16200000" flipH="1">
            <a:off x="1376994" y="3542208"/>
            <a:ext cx="1195820" cy="11708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1067409" y="3346355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983458" y="2878613"/>
            <a:ext cx="2423844" cy="12700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3839533" y="1115461"/>
            <a:ext cx="413608" cy="2474025"/>
          </a:xfrm>
          <a:prstGeom prst="bentConnector4">
            <a:avLst>
              <a:gd name="adj1" fmla="val -55270"/>
              <a:gd name="adj2" fmla="val 613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B91CDFD-FF43-F222-AFFF-E21F79EAF292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8F728-5C8A-CC76-56EA-B59A1D815CA0}"/>
              </a:ext>
            </a:extLst>
          </p:cNvPr>
          <p:cNvGrpSpPr/>
          <p:nvPr/>
        </p:nvGrpSpPr>
        <p:grpSpPr>
          <a:xfrm>
            <a:off x="1420259" y="3854106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3CD49CD-19B2-C41D-DC65-A3FBD9D7484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2236B76-44C0-1ED5-B0D1-CCB0C39B8A0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F1C941C-39FA-6018-756E-B684977E4CD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9A74534-316E-E372-9DED-212B6087ECB4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7BAA216-5004-555E-BBEE-96EA804B2A5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CDA6A58-9261-23DE-6999-414A19E151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98232F8-2B4A-EE35-0165-2312BAF32E7B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1F48B0E-C942-5984-394F-B9DDC6688EF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E132E3-47E3-2D13-BBF2-0CD5DDD3ADA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8056E63-7ECB-4E2D-E6DE-B852BAA8E50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C66D898-B968-29B1-D7E4-63274F53CF94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0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899999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1322321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배송지입니다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배송지는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2740723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1902531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190883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193884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218765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2217671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104143" y="2081507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0936"/>
              </p:ext>
            </p:extLst>
          </p:nvPr>
        </p:nvGraphicFramePr>
        <p:xfrm>
          <a:off x="535369" y="2740724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8316" y="2555643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3645987" y="2555011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747973" y="2552534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6665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4627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5045334" y="899999"/>
            <a:ext cx="4400700" cy="437466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245717" y="98390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215537" y="1268372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배송지는 같은 사업장 내 다른 사용자가 등록한 배송지를 조회한 후 내 배송지로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 하시려면 조회한 배송지를 선택 후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5537" y="1871865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18781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1908180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2156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218700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784310" y="2050841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1147" y="2724257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99375"/>
              </p:ext>
            </p:extLst>
          </p:nvPr>
        </p:nvGraphicFramePr>
        <p:xfrm>
          <a:off x="5211146" y="2724258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 </a:t>
                      </a:r>
                      <a:endParaRPr sz="500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6879782" y="4787178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05047" y="2532326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8840282" y="9556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1752525" y="5476933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2050575" y="5926933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2256127" y="60278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2975525" y="60278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2256127" y="63326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764225" y="6332621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2256127" y="66374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256127" y="72470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2975525" y="72470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3194775" y="78239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1958075" y="561478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5558075" y="561478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2975525" y="6332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2975525" y="66374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2256127" y="69422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2975525" y="69422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3990975" y="78239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3" idx="0"/>
            <a:endCxn id="166" idx="1"/>
          </p:cNvCxnSpPr>
          <p:nvPr/>
        </p:nvCxnSpPr>
        <p:spPr>
          <a:xfrm rot="16200000" flipH="1">
            <a:off x="3841097" y="1883098"/>
            <a:ext cx="534800" cy="1873673"/>
          </a:xfrm>
          <a:prstGeom prst="bentConnector4">
            <a:avLst>
              <a:gd name="adj1" fmla="val -42745"/>
              <a:gd name="adj2" fmla="val 6130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endCxn id="181" idx="0"/>
          </p:cNvCxnSpPr>
          <p:nvPr/>
        </p:nvCxnSpPr>
        <p:spPr>
          <a:xfrm>
            <a:off x="1415628" y="3890356"/>
            <a:ext cx="2537247" cy="158657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2" idx="2"/>
            <a:endCxn id="181" idx="0"/>
          </p:cNvCxnSpPr>
          <p:nvPr/>
        </p:nvCxnSpPr>
        <p:spPr>
          <a:xfrm rot="16200000" flipH="1">
            <a:off x="2551826" y="4075884"/>
            <a:ext cx="2758286" cy="4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03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19143"/>
              </p:ext>
            </p:extLst>
          </p:nvPr>
        </p:nvGraphicFramePr>
        <p:xfrm>
          <a:off x="6720973" y="5523246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410860" y="606993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073917" y="606993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58" idx="3"/>
            <a:endCxn id="203" idx="1"/>
          </p:cNvCxnSpPr>
          <p:nvPr/>
        </p:nvCxnSpPr>
        <p:spPr>
          <a:xfrm>
            <a:off x="4555016" y="2637461"/>
            <a:ext cx="2165957" cy="3342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2678234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48388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234635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17395</TotalTime>
  <Words>3012</Words>
  <Application>Microsoft Macintosh PowerPoint</Application>
  <PresentationFormat>A4 용지(210x297mm)</PresentationFormat>
  <Paragraphs>944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돋움</vt:lpstr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82</cp:revision>
  <dcterms:created xsi:type="dcterms:W3CDTF">2024-10-08T00:49:16Z</dcterms:created>
  <dcterms:modified xsi:type="dcterms:W3CDTF">2024-11-14T08:07:31Z</dcterms:modified>
</cp:coreProperties>
</file>