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8" r:id="rId4"/>
    <p:sldId id="311" r:id="rId5"/>
    <p:sldId id="260" r:id="rId6"/>
    <p:sldId id="266" r:id="rId7"/>
    <p:sldId id="267" r:id="rId8"/>
    <p:sldId id="298" r:id="rId9"/>
    <p:sldId id="31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59"/>
  </p:normalViewPr>
  <p:slideViewPr>
    <p:cSldViewPr snapToGrid="0">
      <p:cViewPr varScale="1">
        <p:scale>
          <a:sx n="115" d="100"/>
          <a:sy n="115" d="100"/>
        </p:scale>
        <p:origin x="1812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menu/order/delivery/deliListBuy.sys?_menuId=13834#;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kplaza.kr/menu/order/delivery/deliListBuy.sys?_menuId=13834#;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okplaza.kr/menu/order/delivery/deliListBuy.sys?_menuId=13834#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www.okplaza.kr/menu/order/delivery/deliListBuy.sys?_menuId=13834#;" TargetMode="Externa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8021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88050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01C5746-31BC-A392-07A3-478E500F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56394"/>
              </p:ext>
            </p:extLst>
          </p:nvPr>
        </p:nvGraphicFramePr>
        <p:xfrm>
          <a:off x="151916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주문진척도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선입금주문내역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309;g2f2558950df_0_15">
            <a:extLst>
              <a:ext uri="{FF2B5EF4-FFF2-40B4-BE49-F238E27FC236}">
                <a16:creationId xmlns:a16="http://schemas.microsoft.com/office/drawing/2014/main" id="{D94C3580-53BE-3B1C-08B6-874DCC0E6725}"/>
              </a:ext>
            </a:extLst>
          </p:cNvPr>
          <p:cNvSpPr txBox="1"/>
          <p:nvPr/>
        </p:nvSpPr>
        <p:spPr>
          <a:xfrm>
            <a:off x="133761" y="2486219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주문이력조회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주문이력조회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602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주문이력조회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당일조회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금일기준 이전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계산서발행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B76CC58-E584-6598-B518-01F26AED2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524626"/>
              </p:ext>
            </p:extLst>
          </p:nvPr>
        </p:nvGraphicFramePr>
        <p:xfrm>
          <a:off x="208380" y="1518413"/>
          <a:ext cx="7358456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63156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28507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계산서발행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상품유형</a:t>
                      </a:r>
                      <a:endParaRPr lang="ko-KR" altLang="en-US" sz="6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전체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일반    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공구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309;g2f2558950df_0_15">
            <a:extLst>
              <a:ext uri="{FF2B5EF4-FFF2-40B4-BE49-F238E27FC236}">
                <a16:creationId xmlns:a16="http://schemas.microsoft.com/office/drawing/2014/main" id="{D4AA8D3A-234B-5863-FF3A-319CB95B6596}"/>
              </a:ext>
            </a:extLst>
          </p:cNvPr>
          <p:cNvSpPr txBox="1"/>
          <p:nvPr/>
        </p:nvSpPr>
        <p:spPr>
          <a:xfrm>
            <a:off x="118380" y="57896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주문관리 </a:t>
            </a:r>
            <a:r>
              <a:rPr lang="en-US" altLang="ko-KR" sz="800" b="1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73E77C55-B749-836B-6ADF-3F34E7ADFEEF}"/>
              </a:ext>
            </a:extLst>
          </p:cNvPr>
          <p:cNvSpPr/>
          <p:nvPr/>
        </p:nvSpPr>
        <p:spPr>
          <a:xfrm>
            <a:off x="7100683" y="167568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A49A52-B704-014D-F272-E06791618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41819"/>
              </p:ext>
            </p:extLst>
          </p:nvPr>
        </p:nvGraphicFramePr>
        <p:xfrm>
          <a:off x="2412678" y="1586686"/>
          <a:ext cx="990115" cy="171450"/>
        </p:xfrm>
        <a:graphic>
          <a:graphicData uri="http://schemas.openxmlformats.org/drawingml/2006/table">
            <a:tbl>
              <a:tblPr/>
              <a:tblGrid>
                <a:gridCol w="99011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627E59C-5E2F-20FA-EBAA-301C8BF9F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76152"/>
              </p:ext>
            </p:extLst>
          </p:nvPr>
        </p:nvGraphicFramePr>
        <p:xfrm>
          <a:off x="4197424" y="1573520"/>
          <a:ext cx="785796" cy="178087"/>
        </p:xfrm>
        <a:graphic>
          <a:graphicData uri="http://schemas.openxmlformats.org/drawingml/2006/table">
            <a:tbl>
              <a:tblPr/>
              <a:tblGrid>
                <a:gridCol w="785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85D419-9B06-799A-7DF6-C3AD06EAB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40972"/>
              </p:ext>
            </p:extLst>
          </p:nvPr>
        </p:nvGraphicFramePr>
        <p:xfrm>
          <a:off x="5100187" y="1573520"/>
          <a:ext cx="740650" cy="178087"/>
        </p:xfrm>
        <a:graphic>
          <a:graphicData uri="http://schemas.openxmlformats.org/drawingml/2006/table">
            <a:tbl>
              <a:tblPr/>
              <a:tblGrid>
                <a:gridCol w="7406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일일 일정표 단색으로 채워진">
            <a:extLst>
              <a:ext uri="{FF2B5EF4-FFF2-40B4-BE49-F238E27FC236}">
                <a16:creationId xmlns:a16="http://schemas.microsoft.com/office/drawing/2014/main" id="{5433D951-4505-010A-6FB0-60BA9ADF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18978" y="1567626"/>
            <a:ext cx="164242" cy="188524"/>
          </a:xfrm>
          <a:prstGeom prst="rect">
            <a:avLst/>
          </a:prstGeom>
        </p:spPr>
      </p:pic>
      <p:pic>
        <p:nvPicPr>
          <p:cNvPr id="37" name="그래픽 36" descr="일일 일정표 단색으로 채워진">
            <a:extLst>
              <a:ext uri="{FF2B5EF4-FFF2-40B4-BE49-F238E27FC236}">
                <a16:creationId xmlns:a16="http://schemas.microsoft.com/office/drawing/2014/main" id="{C2251C9A-B965-8F0F-83FA-74A66202A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11663" y="1567626"/>
            <a:ext cx="164242" cy="188524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00324E4-3710-441B-B2CE-AD70DA2F3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145401"/>
              </p:ext>
            </p:extLst>
          </p:nvPr>
        </p:nvGraphicFramePr>
        <p:xfrm>
          <a:off x="4196447" y="1865868"/>
          <a:ext cx="1647480" cy="171450"/>
        </p:xfrm>
        <a:graphic>
          <a:graphicData uri="http://schemas.openxmlformats.org/drawingml/2006/table">
            <a:tbl>
              <a:tblPr/>
              <a:tblGrid>
                <a:gridCol w="16474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      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923AE2B-BAF0-E538-5760-EC496B59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53694"/>
              </p:ext>
            </p:extLst>
          </p:nvPr>
        </p:nvGraphicFramePr>
        <p:xfrm>
          <a:off x="854253" y="1870944"/>
          <a:ext cx="917305" cy="171450"/>
        </p:xfrm>
        <a:graphic>
          <a:graphicData uri="http://schemas.openxmlformats.org/drawingml/2006/table">
            <a:tbl>
              <a:tblPr/>
              <a:tblGrid>
                <a:gridCol w="917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4A8D957-1ABC-A28A-F942-778ADECE9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12024"/>
              </p:ext>
            </p:extLst>
          </p:nvPr>
        </p:nvGraphicFramePr>
        <p:xfrm>
          <a:off x="2413967" y="187094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2F024CB9-7E44-D9F6-82D8-E24B4F951CD1}"/>
              </a:ext>
            </a:extLst>
          </p:cNvPr>
          <p:cNvSpPr/>
          <p:nvPr/>
        </p:nvSpPr>
        <p:spPr>
          <a:xfrm>
            <a:off x="4878065" y="14924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B732E0-8A08-7ABE-7684-5819E63C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80608"/>
              </p:ext>
            </p:extLst>
          </p:nvPr>
        </p:nvGraphicFramePr>
        <p:xfrm>
          <a:off x="854253" y="1589079"/>
          <a:ext cx="896270" cy="171450"/>
        </p:xfrm>
        <a:graphic>
          <a:graphicData uri="http://schemas.openxmlformats.org/drawingml/2006/table">
            <a:tbl>
              <a:tblPr/>
              <a:tblGrid>
                <a:gridCol w="89627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0BD1A6A4-D487-6869-DAB0-BD4C3A9677A5}"/>
              </a:ext>
            </a:extLst>
          </p:cNvPr>
          <p:cNvSpPr/>
          <p:nvPr/>
        </p:nvSpPr>
        <p:spPr>
          <a:xfrm>
            <a:off x="2304121" y="14924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DAAA02D3-4E53-B56C-464C-5EC69C288193}"/>
              </a:ext>
            </a:extLst>
          </p:cNvPr>
          <p:cNvSpPr/>
          <p:nvPr/>
        </p:nvSpPr>
        <p:spPr>
          <a:xfrm>
            <a:off x="4104213" y="178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F6BECE3D-3DD3-B71D-CEAB-EBAFBFAA63A4}"/>
              </a:ext>
            </a:extLst>
          </p:cNvPr>
          <p:cNvSpPr/>
          <p:nvPr/>
        </p:nvSpPr>
        <p:spPr>
          <a:xfrm>
            <a:off x="118380" y="21054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F30A7DC-D741-DA20-E775-2C4139752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655" y="1492411"/>
            <a:ext cx="964454" cy="1014168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8C79186-5E12-CEAB-1B11-1F11052D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31558"/>
              </p:ext>
            </p:extLst>
          </p:nvPr>
        </p:nvGraphicFramePr>
        <p:xfrm>
          <a:off x="6692715" y="257442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6" name="Google Shape;1698;g2fb18904de5_2_107">
            <a:extLst>
              <a:ext uri="{FF2B5EF4-FFF2-40B4-BE49-F238E27FC236}">
                <a16:creationId xmlns:a16="http://schemas.microsoft.com/office/drawing/2014/main" id="{81EA441F-1FA2-6187-B4C7-2F2C44D92AE4}"/>
              </a:ext>
            </a:extLst>
          </p:cNvPr>
          <p:cNvGrpSpPr/>
          <p:nvPr/>
        </p:nvGrpSpPr>
        <p:grpSpPr>
          <a:xfrm>
            <a:off x="2276092" y="5529464"/>
            <a:ext cx="2265000" cy="180000"/>
            <a:chOff x="4065288" y="6528825"/>
            <a:chExt cx="2265000" cy="180000"/>
          </a:xfrm>
        </p:grpSpPr>
        <p:sp>
          <p:nvSpPr>
            <p:cNvPr id="57" name="Google Shape;1699;g2fb18904de5_2_107">
              <a:extLst>
                <a:ext uri="{FF2B5EF4-FFF2-40B4-BE49-F238E27FC236}">
                  <a16:creationId xmlns:a16="http://schemas.microsoft.com/office/drawing/2014/main" id="{25E69E78-5B59-3DF0-BD73-C5DE1760AC2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0;g2fb18904de5_2_107">
              <a:extLst>
                <a:ext uri="{FF2B5EF4-FFF2-40B4-BE49-F238E27FC236}">
                  <a16:creationId xmlns:a16="http://schemas.microsoft.com/office/drawing/2014/main" id="{99A471B2-41FB-B246-622D-32EA1075320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1;g2fb18904de5_2_107">
              <a:extLst>
                <a:ext uri="{FF2B5EF4-FFF2-40B4-BE49-F238E27FC236}">
                  <a16:creationId xmlns:a16="http://schemas.microsoft.com/office/drawing/2014/main" id="{B7CB05D4-4B95-EC5D-9A77-3B74A387D32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2;g2fb18904de5_2_107">
              <a:extLst>
                <a:ext uri="{FF2B5EF4-FFF2-40B4-BE49-F238E27FC236}">
                  <a16:creationId xmlns:a16="http://schemas.microsoft.com/office/drawing/2014/main" id="{A8A03218-03E0-8837-F15B-38D697B89BA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3;g2fb18904de5_2_107">
              <a:extLst>
                <a:ext uri="{FF2B5EF4-FFF2-40B4-BE49-F238E27FC236}">
                  <a16:creationId xmlns:a16="http://schemas.microsoft.com/office/drawing/2014/main" id="{401BC557-8251-BBBB-EC08-79A88B40202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4;g2fb18904de5_2_107">
              <a:extLst>
                <a:ext uri="{FF2B5EF4-FFF2-40B4-BE49-F238E27FC236}">
                  <a16:creationId xmlns:a16="http://schemas.microsoft.com/office/drawing/2014/main" id="{F7471592-DA30-58DC-C81B-AC0922BBE94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5;g2fb18904de5_2_107">
              <a:extLst>
                <a:ext uri="{FF2B5EF4-FFF2-40B4-BE49-F238E27FC236}">
                  <a16:creationId xmlns:a16="http://schemas.microsoft.com/office/drawing/2014/main" id="{0D54E7C3-73B3-2594-9A81-0C34AFD4CD6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6;g2fb18904de5_2_107">
              <a:extLst>
                <a:ext uri="{FF2B5EF4-FFF2-40B4-BE49-F238E27FC236}">
                  <a16:creationId xmlns:a16="http://schemas.microsoft.com/office/drawing/2014/main" id="{B8D0FF42-7ABB-A3C9-ABAB-92B27FF821A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7;g2fb18904de5_2_107">
              <a:extLst>
                <a:ext uri="{FF2B5EF4-FFF2-40B4-BE49-F238E27FC236}">
                  <a16:creationId xmlns:a16="http://schemas.microsoft.com/office/drawing/2014/main" id="{BFA2F285-7189-AE83-1540-8D592263BE6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7B6E0F8D-E358-6675-C535-32D7E3EBB600}"/>
              </a:ext>
            </a:extLst>
          </p:cNvPr>
          <p:cNvSpPr/>
          <p:nvPr/>
        </p:nvSpPr>
        <p:spPr>
          <a:xfrm>
            <a:off x="7402810" y="248172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DC9C2BC6-E486-4D59-E624-D29EAF7C5954}"/>
              </a:ext>
            </a:extLst>
          </p:cNvPr>
          <p:cNvSpPr/>
          <p:nvPr/>
        </p:nvSpPr>
        <p:spPr>
          <a:xfrm>
            <a:off x="7102995" y="1971923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75F6F80-337B-BF22-F24A-7B4A2E3C6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79402"/>
              </p:ext>
            </p:extLst>
          </p:nvPr>
        </p:nvGraphicFramePr>
        <p:xfrm>
          <a:off x="208380" y="2803679"/>
          <a:ext cx="7310158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8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4070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83775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969524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53199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7642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21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01255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449482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46770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steel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케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10000062736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3A6A1282-D180-6AC1-0FB4-192E119EFA24}"/>
              </a:ext>
            </a:extLst>
          </p:cNvPr>
          <p:cNvSpPr/>
          <p:nvPr/>
        </p:nvSpPr>
        <p:spPr>
          <a:xfrm>
            <a:off x="1097532" y="30438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99;g2fb18904de5_2_107">
            <a:extLst>
              <a:ext uri="{FF2B5EF4-FFF2-40B4-BE49-F238E27FC236}">
                <a16:creationId xmlns:a16="http://schemas.microsoft.com/office/drawing/2014/main" id="{5687E666-A863-9D04-5F74-1663DC216AE7}"/>
              </a:ext>
            </a:extLst>
          </p:cNvPr>
          <p:cNvSpPr/>
          <p:nvPr/>
        </p:nvSpPr>
        <p:spPr>
          <a:xfrm>
            <a:off x="1909080" y="30438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모서리가 둥근 사각형 설명선[R] 6">
            <a:extLst>
              <a:ext uri="{FF2B5EF4-FFF2-40B4-BE49-F238E27FC236}">
                <a16:creationId xmlns:a16="http://schemas.microsoft.com/office/drawing/2014/main" id="{792CA7A3-8F0E-C168-82D2-8E71F1ABD7FF}"/>
              </a:ext>
            </a:extLst>
          </p:cNvPr>
          <p:cNvSpPr/>
          <p:nvPr/>
        </p:nvSpPr>
        <p:spPr>
          <a:xfrm>
            <a:off x="3038092" y="4942390"/>
            <a:ext cx="1523972" cy="260588"/>
          </a:xfrm>
          <a:prstGeom prst="wedgeRoundRectCallout">
            <a:avLst>
              <a:gd name="adj1" fmla="val -25782"/>
              <a:gd name="adj2" fmla="val -79467"/>
              <a:gd name="adj3" fmla="val 16667"/>
            </a:avLst>
          </a:prstGeom>
          <a:solidFill>
            <a:srgbClr val="FFC000">
              <a:alpha val="90000"/>
            </a:srgb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원형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30, </a:t>
            </a:r>
            <a:r>
              <a:rPr lang="ko-KR" altLang="en-US" sz="600" b="0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양단커넥터장착형</a:t>
            </a:r>
            <a:r>
              <a:rPr lang="en-US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R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SC/APC), </a:t>
            </a:r>
            <a:r>
              <a:rPr lang="ko-KR" altLang="en-US" sz="600" b="0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검정색</a:t>
            </a:r>
            <a:endParaRPr kumimoji="1" lang="ko-KR" altLang="en-US" sz="600" dirty="0">
              <a:highlight>
                <a:srgbClr val="FFFF00"/>
              </a:highlight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6610FDEE-0080-E1CA-7108-1769FF8A309C}"/>
              </a:ext>
            </a:extLst>
          </p:cNvPr>
          <p:cNvSpPr/>
          <p:nvPr/>
        </p:nvSpPr>
        <p:spPr>
          <a:xfrm>
            <a:off x="2955973" y="48724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6365" y="2166564"/>
            <a:ext cx="4215670" cy="2021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693D6F98-FA62-DFF1-C8ED-B045639E6FE6}"/>
              </a:ext>
            </a:extLst>
          </p:cNvPr>
          <p:cNvSpPr/>
          <p:nvPr/>
        </p:nvSpPr>
        <p:spPr>
          <a:xfrm>
            <a:off x="5891927" y="1574056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CBD76131-B286-A278-563C-D443BDDA67AA}"/>
              </a:ext>
            </a:extLst>
          </p:cNvPr>
          <p:cNvSpPr/>
          <p:nvPr/>
        </p:nvSpPr>
        <p:spPr>
          <a:xfrm>
            <a:off x="6230985" y="1574056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35E10FD2-B1BB-1C09-355A-96F3092AFA0E}"/>
              </a:ext>
            </a:extLst>
          </p:cNvPr>
          <p:cNvSpPr/>
          <p:nvPr/>
        </p:nvSpPr>
        <p:spPr>
          <a:xfrm>
            <a:off x="6578432" y="1574056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58;p20"/>
          <p:cNvSpPr/>
          <p:nvPr/>
        </p:nvSpPr>
        <p:spPr>
          <a:xfrm>
            <a:off x="196438" y="950289"/>
            <a:ext cx="7322100" cy="34745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세금계산서발행 여부에 따른 주문내역 리스트를 조회합니다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주문일 조회 기간은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년을 넘길 수 없습니다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419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주문진척도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주문진척도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04490"/>
              </p:ext>
            </p:extLst>
          </p:nvPr>
        </p:nvGraphicFramePr>
        <p:xfrm>
          <a:off x="7858125" y="426720"/>
          <a:ext cx="2047875" cy="389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 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설정날짜가 오늘기준으로 해당기간으로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취소 가능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 상태에서 취소 요청 가능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출력화면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배송추적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사업장인 경우 주문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승인자에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정보 표기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사업장에서 노출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사업장인경우 주문 승인에 대한 날짜 노출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일반사업장에서 노출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A800A9A8-6BF5-CBE6-4390-F80D5563A8DA}"/>
              </a:ext>
            </a:extLst>
          </p:cNvPr>
          <p:cNvSpPr txBox="1"/>
          <p:nvPr/>
        </p:nvSpPr>
        <p:spPr>
          <a:xfrm>
            <a:off x="116759" y="578762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9FCA00A-63B3-80A6-F9AE-6FEDCC00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97768"/>
              </p:ext>
            </p:extLst>
          </p:nvPr>
        </p:nvGraphicFramePr>
        <p:xfrm>
          <a:off x="6668719" y="196539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67F6B067-238E-CBF1-DDF8-557E49C15C86}"/>
              </a:ext>
            </a:extLst>
          </p:cNvPr>
          <p:cNvGrpSpPr/>
          <p:nvPr/>
        </p:nvGrpSpPr>
        <p:grpSpPr>
          <a:xfrm>
            <a:off x="2286238" y="6279238"/>
            <a:ext cx="2265000" cy="180000"/>
            <a:chOff x="4065288" y="6528825"/>
            <a:chExt cx="2265000" cy="180000"/>
          </a:xfrm>
        </p:grpSpPr>
        <p:sp>
          <p:nvSpPr>
            <p:cNvPr id="37" name="Google Shape;1699;g2fb18904de5_2_107">
              <a:extLst>
                <a:ext uri="{FF2B5EF4-FFF2-40B4-BE49-F238E27FC236}">
                  <a16:creationId xmlns:a16="http://schemas.microsoft.com/office/drawing/2014/main" id="{8D9DBAEF-A156-9C03-8FAF-94AA3027B75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0;g2fb18904de5_2_107">
              <a:extLst>
                <a:ext uri="{FF2B5EF4-FFF2-40B4-BE49-F238E27FC236}">
                  <a16:creationId xmlns:a16="http://schemas.microsoft.com/office/drawing/2014/main" id="{27982DDC-F89C-B5FE-86EA-40564CDA63C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1;g2fb18904de5_2_107">
              <a:extLst>
                <a:ext uri="{FF2B5EF4-FFF2-40B4-BE49-F238E27FC236}">
                  <a16:creationId xmlns:a16="http://schemas.microsoft.com/office/drawing/2014/main" id="{D8551714-4817-C837-5362-CD6166AF783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1702;g2fb18904de5_2_107">
              <a:extLst>
                <a:ext uri="{FF2B5EF4-FFF2-40B4-BE49-F238E27FC236}">
                  <a16:creationId xmlns:a16="http://schemas.microsoft.com/office/drawing/2014/main" id="{776CA135-CFA3-D6E3-1B18-0B02E215B49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03;g2fb18904de5_2_107">
              <a:extLst>
                <a:ext uri="{FF2B5EF4-FFF2-40B4-BE49-F238E27FC236}">
                  <a16:creationId xmlns:a16="http://schemas.microsoft.com/office/drawing/2014/main" id="{392851CD-41D2-36C7-3765-18C4EBB3A6E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1704;g2fb18904de5_2_107">
              <a:extLst>
                <a:ext uri="{FF2B5EF4-FFF2-40B4-BE49-F238E27FC236}">
                  <a16:creationId xmlns:a16="http://schemas.microsoft.com/office/drawing/2014/main" id="{58CE66EF-DD61-9F32-4B52-8035998D1D1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1705;g2fb18904de5_2_107">
              <a:extLst>
                <a:ext uri="{FF2B5EF4-FFF2-40B4-BE49-F238E27FC236}">
                  <a16:creationId xmlns:a16="http://schemas.microsoft.com/office/drawing/2014/main" id="{62DA4903-9A66-B4EF-60C9-C4EEFCB1E60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1706;g2fb18904de5_2_107">
              <a:extLst>
                <a:ext uri="{FF2B5EF4-FFF2-40B4-BE49-F238E27FC236}">
                  <a16:creationId xmlns:a16="http://schemas.microsoft.com/office/drawing/2014/main" id="{09C67F67-EC90-76F4-0824-DAFBFA14CA8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7;g2fb18904de5_2_107">
              <a:extLst>
                <a:ext uri="{FF2B5EF4-FFF2-40B4-BE49-F238E27FC236}">
                  <a16:creationId xmlns:a16="http://schemas.microsoft.com/office/drawing/2014/main" id="{2F388274-D56E-474D-E47F-7E7BED2F560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6096D9CD-1CF1-CA9B-F1F1-0DCC680D7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15758"/>
              </p:ext>
            </p:extLst>
          </p:nvPr>
        </p:nvGraphicFramePr>
        <p:xfrm>
          <a:off x="200025" y="2165870"/>
          <a:ext cx="7268794" cy="3961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183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202897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451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4516">
                  <a:extLst>
                    <a:ext uri="{9D8B030D-6E8A-4147-A177-3AD203B41FA5}">
                      <a16:colId xmlns:a16="http://schemas.microsoft.com/office/drawing/2014/main" val="3972825761"/>
                    </a:ext>
                  </a:extLst>
                </a:gridCol>
                <a:gridCol w="53400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2669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632619087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508687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50894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주문승인자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납품예정일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안전보건팀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(26,450)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r>
                        <a:rPr kumimoji="0" lang="en-US" altLang="ko-KR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(116)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(50,520)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주식회사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씨티네트웍스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( 041-74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(0)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112FDE88-9E79-C9C9-3A8A-1F97CE7FE40F}"/>
              </a:ext>
            </a:extLst>
          </p:cNvPr>
          <p:cNvSpPr/>
          <p:nvPr/>
        </p:nvSpPr>
        <p:spPr>
          <a:xfrm>
            <a:off x="6975444" y="2940922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998C71A9-5D3F-50AD-D9C0-CF87EE74A754}"/>
              </a:ext>
            </a:extLst>
          </p:cNvPr>
          <p:cNvSpPr/>
          <p:nvPr/>
        </p:nvSpPr>
        <p:spPr>
          <a:xfrm>
            <a:off x="6975444" y="273905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F581BB5A-6189-19C9-72BE-DBA87F339D07}"/>
              </a:ext>
            </a:extLst>
          </p:cNvPr>
          <p:cNvSpPr/>
          <p:nvPr/>
        </p:nvSpPr>
        <p:spPr>
          <a:xfrm>
            <a:off x="6975444" y="3441489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B0B4F31E-13AA-A962-0CB3-483EFD2BC127}"/>
              </a:ext>
            </a:extLst>
          </p:cNvPr>
          <p:cNvSpPr/>
          <p:nvPr/>
        </p:nvSpPr>
        <p:spPr>
          <a:xfrm>
            <a:off x="6975444" y="3948809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3D43583C-C1B0-2E61-3175-61ED478C007B}"/>
              </a:ext>
            </a:extLst>
          </p:cNvPr>
          <p:cNvSpPr/>
          <p:nvPr/>
        </p:nvSpPr>
        <p:spPr>
          <a:xfrm>
            <a:off x="6975444" y="3749160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236;g27fe52d962f_1_4247">
            <a:extLst>
              <a:ext uri="{FF2B5EF4-FFF2-40B4-BE49-F238E27FC236}">
                <a16:creationId xmlns:a16="http://schemas.microsoft.com/office/drawing/2014/main" id="{71CA38FB-3044-4F34-3EB1-B7DADC6AAA5F}"/>
              </a:ext>
            </a:extLst>
          </p:cNvPr>
          <p:cNvSpPr/>
          <p:nvPr/>
        </p:nvSpPr>
        <p:spPr>
          <a:xfrm>
            <a:off x="6975444" y="4423953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236;g27fe52d962f_1_4247">
            <a:extLst>
              <a:ext uri="{FF2B5EF4-FFF2-40B4-BE49-F238E27FC236}">
                <a16:creationId xmlns:a16="http://schemas.microsoft.com/office/drawing/2014/main" id="{3969A969-A7F8-C8B3-B3D4-EB0707199186}"/>
              </a:ext>
            </a:extLst>
          </p:cNvPr>
          <p:cNvSpPr/>
          <p:nvPr/>
        </p:nvSpPr>
        <p:spPr>
          <a:xfrm>
            <a:off x="6975444" y="4224304"/>
            <a:ext cx="426663" cy="179329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236;g27fe52d962f_1_4247">
            <a:extLst>
              <a:ext uri="{FF2B5EF4-FFF2-40B4-BE49-F238E27FC236}">
                <a16:creationId xmlns:a16="http://schemas.microsoft.com/office/drawing/2014/main" id="{3EC908DD-9E37-E132-FBB2-F340E450ABA2}"/>
              </a:ext>
            </a:extLst>
          </p:cNvPr>
          <p:cNvSpPr/>
          <p:nvPr/>
        </p:nvSpPr>
        <p:spPr>
          <a:xfrm>
            <a:off x="6975443" y="4782036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6;g27fe52d962f_1_4247">
            <a:extLst>
              <a:ext uri="{FF2B5EF4-FFF2-40B4-BE49-F238E27FC236}">
                <a16:creationId xmlns:a16="http://schemas.microsoft.com/office/drawing/2014/main" id="{D5EA5967-CA8C-7D85-2313-8A7830FBC7F8}"/>
              </a:ext>
            </a:extLst>
          </p:cNvPr>
          <p:cNvSpPr/>
          <p:nvPr/>
        </p:nvSpPr>
        <p:spPr>
          <a:xfrm>
            <a:off x="6975443" y="5267917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6;g27fe52d962f_1_4247">
            <a:extLst>
              <a:ext uri="{FF2B5EF4-FFF2-40B4-BE49-F238E27FC236}">
                <a16:creationId xmlns:a16="http://schemas.microsoft.com/office/drawing/2014/main" id="{8667E476-D24F-78BC-4D77-972BB7027E88}"/>
              </a:ext>
            </a:extLst>
          </p:cNvPr>
          <p:cNvSpPr/>
          <p:nvPr/>
        </p:nvSpPr>
        <p:spPr>
          <a:xfrm>
            <a:off x="6975443" y="5755184"/>
            <a:ext cx="426663" cy="179329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309;g2f2558950df_0_15">
            <a:extLst>
              <a:ext uri="{FF2B5EF4-FFF2-40B4-BE49-F238E27FC236}">
                <a16:creationId xmlns:a16="http://schemas.microsoft.com/office/drawing/2014/main" id="{59E4F81C-DC09-43F7-7E54-22BB87AD78BA}"/>
              </a:ext>
            </a:extLst>
          </p:cNvPr>
          <p:cNvSpPr txBox="1"/>
          <p:nvPr/>
        </p:nvSpPr>
        <p:spPr>
          <a:xfrm>
            <a:off x="125406" y="1925914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 총수량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금액합계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345,000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4E1F401C-5994-8F0D-DD14-F7D410F44097}"/>
              </a:ext>
            </a:extLst>
          </p:cNvPr>
          <p:cNvSpPr/>
          <p:nvPr/>
        </p:nvSpPr>
        <p:spPr>
          <a:xfrm>
            <a:off x="886398" y="2634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B54B8D0-6927-6CD0-0338-71337716D3C8}"/>
              </a:ext>
            </a:extLst>
          </p:cNvPr>
          <p:cNvSpPr/>
          <p:nvPr/>
        </p:nvSpPr>
        <p:spPr>
          <a:xfrm>
            <a:off x="1900725" y="2634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E3FAE15-362D-BC02-3876-245F1C86C0B6}"/>
              </a:ext>
            </a:extLst>
          </p:cNvPr>
          <p:cNvSpPr/>
          <p:nvPr/>
        </p:nvSpPr>
        <p:spPr>
          <a:xfrm>
            <a:off x="7312106" y="26174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8D63C79-DF8E-138E-D349-4078CC6ADA1A}"/>
              </a:ext>
            </a:extLst>
          </p:cNvPr>
          <p:cNvSpPr/>
          <p:nvPr/>
        </p:nvSpPr>
        <p:spPr>
          <a:xfrm>
            <a:off x="6819198" y="2952866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6810149" y="3658290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417;g28120bc8d10_0_0">
            <a:extLst>
              <a:ext uri="{FF2B5EF4-FFF2-40B4-BE49-F238E27FC236}">
                <a16:creationId xmlns:a16="http://schemas.microsoft.com/office/drawing/2014/main" id="{7B450D07-E9D2-5915-0DBA-58F9D8FBE04B}"/>
              </a:ext>
            </a:extLst>
          </p:cNvPr>
          <p:cNvSpPr/>
          <p:nvPr/>
        </p:nvSpPr>
        <p:spPr>
          <a:xfrm>
            <a:off x="8319156" y="4694858"/>
            <a:ext cx="2307808" cy="16743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2;g28120bc8d10_0_0">
            <a:extLst>
              <a:ext uri="{FF2B5EF4-FFF2-40B4-BE49-F238E27FC236}">
                <a16:creationId xmlns:a16="http://schemas.microsoft.com/office/drawing/2014/main" id="{46AB0EA1-6538-1EE3-02A3-0AE7D4799388}"/>
              </a:ext>
            </a:extLst>
          </p:cNvPr>
          <p:cNvSpPr/>
          <p:nvPr/>
        </p:nvSpPr>
        <p:spPr>
          <a:xfrm>
            <a:off x="8398806" y="471230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423;g28120bc8d10_0_0">
            <a:extLst>
              <a:ext uri="{FF2B5EF4-FFF2-40B4-BE49-F238E27FC236}">
                <a16:creationId xmlns:a16="http://schemas.microsoft.com/office/drawing/2014/main" id="{901A04CF-5F58-35A3-EE27-ADB1E49489CE}"/>
              </a:ext>
            </a:extLst>
          </p:cNvPr>
          <p:cNvSpPr/>
          <p:nvPr/>
        </p:nvSpPr>
        <p:spPr>
          <a:xfrm>
            <a:off x="10295165" y="471230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50E5B464-81E4-AEE2-C88F-0679F456A8CB}"/>
              </a:ext>
            </a:extLst>
          </p:cNvPr>
          <p:cNvCxnSpPr>
            <a:cxnSpLocks/>
          </p:cNvCxnSpPr>
          <p:nvPr/>
        </p:nvCxnSpPr>
        <p:spPr>
          <a:xfrm>
            <a:off x="8385402" y="498230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DE165B2-566B-A642-CA7C-A1905029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28726"/>
              </p:ext>
            </p:extLst>
          </p:nvPr>
        </p:nvGraphicFramePr>
        <p:xfrm>
          <a:off x="8398805" y="5073878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15C71FC9-7CF3-2B5C-931F-0B4526308648}"/>
              </a:ext>
            </a:extLst>
          </p:cNvPr>
          <p:cNvSpPr/>
          <p:nvPr/>
        </p:nvSpPr>
        <p:spPr>
          <a:xfrm>
            <a:off x="9537329" y="6102751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810;g28120bc8d10_0_307">
            <a:extLst>
              <a:ext uri="{FF2B5EF4-FFF2-40B4-BE49-F238E27FC236}">
                <a16:creationId xmlns:a16="http://schemas.microsoft.com/office/drawing/2014/main" id="{42BFE9A8-D7A3-1B80-4EEC-D15A27136D44}"/>
              </a:ext>
            </a:extLst>
          </p:cNvPr>
          <p:cNvSpPr/>
          <p:nvPr/>
        </p:nvSpPr>
        <p:spPr>
          <a:xfrm>
            <a:off x="9069824" y="6102751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C46F3FBD-4FF9-6F7F-8297-DD15B24FBDFB}"/>
              </a:ext>
            </a:extLst>
          </p:cNvPr>
          <p:cNvCxnSpPr>
            <a:cxnSpLocks/>
            <a:stCxn id="65" idx="3"/>
            <a:endCxn id="10" idx="1"/>
          </p:cNvCxnSpPr>
          <p:nvPr/>
        </p:nvCxnSpPr>
        <p:spPr>
          <a:xfrm>
            <a:off x="7402107" y="2828722"/>
            <a:ext cx="917049" cy="2703326"/>
          </a:xfrm>
          <a:prstGeom prst="bentConnector3">
            <a:avLst>
              <a:gd name="adj1" fmla="val 3165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Google Shape;417;g28120bc8d10_0_0">
            <a:extLst>
              <a:ext uri="{FF2B5EF4-FFF2-40B4-BE49-F238E27FC236}">
                <a16:creationId xmlns:a16="http://schemas.microsoft.com/office/drawing/2014/main" id="{7B450D07-E9D2-5915-0DBA-58F9D8FBE04B}"/>
              </a:ext>
            </a:extLst>
          </p:cNvPr>
          <p:cNvSpPr/>
          <p:nvPr/>
        </p:nvSpPr>
        <p:spPr>
          <a:xfrm>
            <a:off x="8319156" y="6547700"/>
            <a:ext cx="2401974" cy="179934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422;g28120bc8d10_0_0">
            <a:extLst>
              <a:ext uri="{FF2B5EF4-FFF2-40B4-BE49-F238E27FC236}">
                <a16:creationId xmlns:a16="http://schemas.microsoft.com/office/drawing/2014/main" id="{46AB0EA1-6538-1EE3-02A3-0AE7D4799388}"/>
              </a:ext>
            </a:extLst>
          </p:cNvPr>
          <p:cNvSpPr/>
          <p:nvPr/>
        </p:nvSpPr>
        <p:spPr>
          <a:xfrm>
            <a:off x="8398806" y="6565150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 </a:t>
            </a:r>
            <a:r>
              <a:rPr lang="ko-KR" altLang="en-US" sz="8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423;g28120bc8d10_0_0">
            <a:extLst>
              <a:ext uri="{FF2B5EF4-FFF2-40B4-BE49-F238E27FC236}">
                <a16:creationId xmlns:a16="http://schemas.microsoft.com/office/drawing/2014/main" id="{901A04CF-5F58-35A3-EE27-ADB1E49489CE}"/>
              </a:ext>
            </a:extLst>
          </p:cNvPr>
          <p:cNvSpPr/>
          <p:nvPr/>
        </p:nvSpPr>
        <p:spPr>
          <a:xfrm>
            <a:off x="10295165" y="6565150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직선 연결선 30">
            <a:extLst>
              <a:ext uri="{FF2B5EF4-FFF2-40B4-BE49-F238E27FC236}">
                <a16:creationId xmlns:a16="http://schemas.microsoft.com/office/drawing/2014/main" id="{50E5B464-81E4-AEE2-C88F-0679F456A8CB}"/>
              </a:ext>
            </a:extLst>
          </p:cNvPr>
          <p:cNvCxnSpPr>
            <a:cxnSpLocks/>
          </p:cNvCxnSpPr>
          <p:nvPr/>
        </p:nvCxnSpPr>
        <p:spPr>
          <a:xfrm>
            <a:off x="8385402" y="6835150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DE165B2-566B-A642-CA7C-A1905029A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8070"/>
              </p:ext>
            </p:extLst>
          </p:nvPr>
        </p:nvGraphicFramePr>
        <p:xfrm>
          <a:off x="8398805" y="7410205"/>
          <a:ext cx="2139362" cy="596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5966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주문취소사유를 입력해 주십시오 </a:t>
                      </a:r>
                      <a:r>
                        <a:rPr lang="en-US" altLang="ko-KR" sz="6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60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600" dirty="0">
                        <a:solidFill>
                          <a:schemeClr val="bg1">
                            <a:lumMod val="7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0" name="Google Shape;810;g28120bc8d10_0_307">
            <a:extLst>
              <a:ext uri="{FF2B5EF4-FFF2-40B4-BE49-F238E27FC236}">
                <a16:creationId xmlns:a16="http://schemas.microsoft.com/office/drawing/2014/main" id="{15C71FC9-7CF3-2B5C-931F-0B4526308648}"/>
              </a:ext>
            </a:extLst>
          </p:cNvPr>
          <p:cNvSpPr/>
          <p:nvPr/>
        </p:nvSpPr>
        <p:spPr>
          <a:xfrm>
            <a:off x="9537329" y="808981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0;g28120bc8d10_0_307">
            <a:extLst>
              <a:ext uri="{FF2B5EF4-FFF2-40B4-BE49-F238E27FC236}">
                <a16:creationId xmlns:a16="http://schemas.microsoft.com/office/drawing/2014/main" id="{42BFE9A8-D7A3-1B80-4EEC-D15A27136D44}"/>
              </a:ext>
            </a:extLst>
          </p:cNvPr>
          <p:cNvSpPr/>
          <p:nvPr/>
        </p:nvSpPr>
        <p:spPr>
          <a:xfrm>
            <a:off x="9069824" y="8089818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998C71A9-5D3F-50AD-D9C0-CF87EE74A754}"/>
              </a:ext>
            </a:extLst>
          </p:cNvPr>
          <p:cNvSpPr/>
          <p:nvPr/>
        </p:nvSpPr>
        <p:spPr>
          <a:xfrm>
            <a:off x="6982797" y="322840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" name="꺾인 연결선[E] 62">
            <a:extLst>
              <a:ext uri="{FF2B5EF4-FFF2-40B4-BE49-F238E27FC236}">
                <a16:creationId xmlns:a16="http://schemas.microsoft.com/office/drawing/2014/main" id="{C46F3FBD-4FF9-6F7F-8297-DD15B24FBDFB}"/>
              </a:ext>
            </a:extLst>
          </p:cNvPr>
          <p:cNvCxnSpPr>
            <a:cxnSpLocks/>
            <a:stCxn id="82" idx="3"/>
            <a:endCxn id="75" idx="1"/>
          </p:cNvCxnSpPr>
          <p:nvPr/>
        </p:nvCxnSpPr>
        <p:spPr>
          <a:xfrm>
            <a:off x="7409460" y="3318072"/>
            <a:ext cx="909696" cy="412930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1039876" y="2289976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1699;g2fb18904de5_2_107">
            <a:extLst>
              <a:ext uri="{FF2B5EF4-FFF2-40B4-BE49-F238E27FC236}">
                <a16:creationId xmlns:a16="http://schemas.microsoft.com/office/drawing/2014/main" id="{FC135467-BDDE-BB11-9E44-FFC4A599CE95}"/>
              </a:ext>
            </a:extLst>
          </p:cNvPr>
          <p:cNvSpPr/>
          <p:nvPr/>
        </p:nvSpPr>
        <p:spPr>
          <a:xfrm>
            <a:off x="4805579" y="2364047"/>
            <a:ext cx="180000" cy="17932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B76CC58-E584-6598-B518-01F26AED2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85599"/>
              </p:ext>
            </p:extLst>
          </p:nvPr>
        </p:nvGraphicFramePr>
        <p:xfrm>
          <a:off x="200025" y="1041998"/>
          <a:ext cx="7232621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4889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45285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상품유형</a:t>
                      </a:r>
                      <a:endParaRPr lang="ko-KR" altLang="en-US" sz="6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전체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일반    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공구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■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87" name="Google Shape;2233;g27fe52d962f_1_4247">
            <a:extLst>
              <a:ext uri="{FF2B5EF4-FFF2-40B4-BE49-F238E27FC236}">
                <a16:creationId xmlns:a16="http://schemas.microsoft.com/office/drawing/2014/main" id="{73E77C55-B749-836B-6ADF-3F34E7ADFEEF}"/>
              </a:ext>
            </a:extLst>
          </p:cNvPr>
          <p:cNvSpPr/>
          <p:nvPr/>
        </p:nvSpPr>
        <p:spPr>
          <a:xfrm>
            <a:off x="6958104" y="120765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3BA49A52-B704-014D-F272-E06791618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95721"/>
              </p:ext>
            </p:extLst>
          </p:nvPr>
        </p:nvGraphicFramePr>
        <p:xfrm>
          <a:off x="2404323" y="1110271"/>
          <a:ext cx="990115" cy="171450"/>
        </p:xfrm>
        <a:graphic>
          <a:graphicData uri="http://schemas.openxmlformats.org/drawingml/2006/table">
            <a:tbl>
              <a:tblPr/>
              <a:tblGrid>
                <a:gridCol w="99011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2627E59C-5E2F-20FA-EBAA-301C8BF9F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27946"/>
              </p:ext>
            </p:extLst>
          </p:nvPr>
        </p:nvGraphicFramePr>
        <p:xfrm>
          <a:off x="4189069" y="1097105"/>
          <a:ext cx="785796" cy="178087"/>
        </p:xfrm>
        <a:graphic>
          <a:graphicData uri="http://schemas.openxmlformats.org/drawingml/2006/table">
            <a:tbl>
              <a:tblPr/>
              <a:tblGrid>
                <a:gridCol w="785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E85D419-9B06-799A-7DF6-C3AD06EAB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931583"/>
              </p:ext>
            </p:extLst>
          </p:nvPr>
        </p:nvGraphicFramePr>
        <p:xfrm>
          <a:off x="5091832" y="1097105"/>
          <a:ext cx="740650" cy="178087"/>
        </p:xfrm>
        <a:graphic>
          <a:graphicData uri="http://schemas.openxmlformats.org/drawingml/2006/table">
            <a:tbl>
              <a:tblPr/>
              <a:tblGrid>
                <a:gridCol w="7406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91" name="그래픽 35" descr="일일 일정표 단색으로 채워진">
            <a:extLst>
              <a:ext uri="{FF2B5EF4-FFF2-40B4-BE49-F238E27FC236}">
                <a16:creationId xmlns:a16="http://schemas.microsoft.com/office/drawing/2014/main" id="{5433D951-4505-010A-6FB0-60BA9ADF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10623" y="1091211"/>
            <a:ext cx="164242" cy="188524"/>
          </a:xfrm>
          <a:prstGeom prst="rect">
            <a:avLst/>
          </a:prstGeom>
        </p:spPr>
      </p:pic>
      <p:pic>
        <p:nvPicPr>
          <p:cNvPr id="92" name="그래픽 36" descr="일일 일정표 단색으로 채워진">
            <a:extLst>
              <a:ext uri="{FF2B5EF4-FFF2-40B4-BE49-F238E27FC236}">
                <a16:creationId xmlns:a16="http://schemas.microsoft.com/office/drawing/2014/main" id="{C2251C9A-B965-8F0F-83FA-74A66202A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03308" y="1091211"/>
            <a:ext cx="164242" cy="188524"/>
          </a:xfrm>
          <a:prstGeom prst="rect">
            <a:avLst/>
          </a:prstGeom>
        </p:spPr>
      </p:pic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E00324E4-3710-441B-B2CE-AD70DA2F3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66358"/>
              </p:ext>
            </p:extLst>
          </p:nvPr>
        </p:nvGraphicFramePr>
        <p:xfrm>
          <a:off x="4188092" y="1389453"/>
          <a:ext cx="1647480" cy="171450"/>
        </p:xfrm>
        <a:graphic>
          <a:graphicData uri="http://schemas.openxmlformats.org/drawingml/2006/table">
            <a:tbl>
              <a:tblPr/>
              <a:tblGrid>
                <a:gridCol w="16474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F923AE2B-BAF0-E538-5760-EC496B597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17314"/>
              </p:ext>
            </p:extLst>
          </p:nvPr>
        </p:nvGraphicFramePr>
        <p:xfrm>
          <a:off x="845898" y="1394529"/>
          <a:ext cx="917305" cy="171450"/>
        </p:xfrm>
        <a:graphic>
          <a:graphicData uri="http://schemas.openxmlformats.org/drawingml/2006/table">
            <a:tbl>
              <a:tblPr/>
              <a:tblGrid>
                <a:gridCol w="917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A4A8D957-1ABC-A28A-F942-778ADECE9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73041"/>
              </p:ext>
            </p:extLst>
          </p:nvPr>
        </p:nvGraphicFramePr>
        <p:xfrm>
          <a:off x="2405612" y="139452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6" name="Google Shape;1699;g2fb18904de5_2_107">
            <a:extLst>
              <a:ext uri="{FF2B5EF4-FFF2-40B4-BE49-F238E27FC236}">
                <a16:creationId xmlns:a16="http://schemas.microsoft.com/office/drawing/2014/main" id="{2F024CB9-7E44-D9F6-82D8-E24B4F951CD1}"/>
              </a:ext>
            </a:extLst>
          </p:cNvPr>
          <p:cNvSpPr/>
          <p:nvPr/>
        </p:nvSpPr>
        <p:spPr>
          <a:xfrm>
            <a:off x="2277014" y="966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E6B732E0-8A08-7ABE-7684-5819E63C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19172"/>
              </p:ext>
            </p:extLst>
          </p:nvPr>
        </p:nvGraphicFramePr>
        <p:xfrm>
          <a:off x="845898" y="1112664"/>
          <a:ext cx="896270" cy="171450"/>
        </p:xfrm>
        <a:graphic>
          <a:graphicData uri="http://schemas.openxmlformats.org/drawingml/2006/table">
            <a:tbl>
              <a:tblPr/>
              <a:tblGrid>
                <a:gridCol w="89627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8" name="Google Shape;1699;g2fb18904de5_2_107">
            <a:extLst>
              <a:ext uri="{FF2B5EF4-FFF2-40B4-BE49-F238E27FC236}">
                <a16:creationId xmlns:a16="http://schemas.microsoft.com/office/drawing/2014/main" id="{0BD1A6A4-D487-6869-DAB0-BD4C3A9677A5}"/>
              </a:ext>
            </a:extLst>
          </p:cNvPr>
          <p:cNvSpPr/>
          <p:nvPr/>
        </p:nvSpPr>
        <p:spPr>
          <a:xfrm>
            <a:off x="4006749" y="966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1699;g2fb18904de5_2_107">
            <a:extLst>
              <a:ext uri="{FF2B5EF4-FFF2-40B4-BE49-F238E27FC236}">
                <a16:creationId xmlns:a16="http://schemas.microsoft.com/office/drawing/2014/main" id="{DAAA02D3-4E53-B56C-464C-5EC69C288193}"/>
              </a:ext>
            </a:extLst>
          </p:cNvPr>
          <p:cNvSpPr/>
          <p:nvPr/>
        </p:nvSpPr>
        <p:spPr>
          <a:xfrm>
            <a:off x="93743" y="9374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236;g27fe52d962f_1_4247">
            <a:extLst>
              <a:ext uri="{FF2B5EF4-FFF2-40B4-BE49-F238E27FC236}">
                <a16:creationId xmlns:a16="http://schemas.microsoft.com/office/drawing/2014/main" id="{DC9C2BC6-E486-4D59-E624-D29EAF7C5954}"/>
              </a:ext>
            </a:extLst>
          </p:cNvPr>
          <p:cNvSpPr/>
          <p:nvPr/>
        </p:nvSpPr>
        <p:spPr>
          <a:xfrm>
            <a:off x="6960416" y="1503897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08010" y="1690149"/>
            <a:ext cx="4215670" cy="2021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693D6F98-FA62-DFF1-C8ED-B045639E6FE6}"/>
              </a:ext>
            </a:extLst>
          </p:cNvPr>
          <p:cNvSpPr/>
          <p:nvPr/>
        </p:nvSpPr>
        <p:spPr>
          <a:xfrm>
            <a:off x="5866794" y="1106030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236;g27fe52d962f_1_4247">
            <a:extLst>
              <a:ext uri="{FF2B5EF4-FFF2-40B4-BE49-F238E27FC236}">
                <a16:creationId xmlns:a16="http://schemas.microsoft.com/office/drawing/2014/main" id="{CBD76131-B286-A278-563C-D443BDDA67AA}"/>
              </a:ext>
            </a:extLst>
          </p:cNvPr>
          <p:cNvSpPr/>
          <p:nvPr/>
        </p:nvSpPr>
        <p:spPr>
          <a:xfrm>
            <a:off x="6205852" y="1106030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236;g27fe52d962f_1_4247">
            <a:extLst>
              <a:ext uri="{FF2B5EF4-FFF2-40B4-BE49-F238E27FC236}">
                <a16:creationId xmlns:a16="http://schemas.microsoft.com/office/drawing/2014/main" id="{35E10FD2-B1BB-1C09-355A-96F3092AFA0E}"/>
              </a:ext>
            </a:extLst>
          </p:cNvPr>
          <p:cNvSpPr/>
          <p:nvPr/>
        </p:nvSpPr>
        <p:spPr>
          <a:xfrm>
            <a:off x="6553299" y="1106030"/>
            <a:ext cx="312485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58;p20"/>
          <p:cNvSpPr/>
          <p:nvPr/>
        </p:nvSpPr>
        <p:spPr>
          <a:xfrm>
            <a:off x="8402702" y="6888557"/>
            <a:ext cx="2135465" cy="4638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공급사에서 주문접수처리를 하였으면 주문취소가 불가합니다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주문접수상태에서는 공급사에게 취소요청을 할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02674-2834-CF9D-88D6-A9BE4E9C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8E6EE49-4CEB-BB0A-7BC2-A3B8A1B0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EDC94-8532-77ED-2F34-6A1ACAFE714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66CC3-980B-F2EB-2AB1-30DBACC8AC5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B6C95A-7CD5-C625-D3FC-48CD64044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46875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 화면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승인자에게만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선택하여 검색가능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처리상태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승인이력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3938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DAA7CDF-67E9-633F-ABC6-73F1F98B6906}"/>
              </a:ext>
            </a:extLst>
          </p:cNvPr>
          <p:cNvSpPr txBox="1"/>
          <p:nvPr/>
        </p:nvSpPr>
        <p:spPr>
          <a:xfrm>
            <a:off x="116758" y="584943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주문승인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3ED085-339B-5C72-1E6C-AB95BFEC468F}"/>
              </a:ext>
            </a:extLst>
          </p:cNvPr>
          <p:cNvGraphicFramePr>
            <a:graphicFrameLocks noGrp="1"/>
          </p:cNvGraphicFramePr>
          <p:nvPr/>
        </p:nvGraphicFramePr>
        <p:xfrm>
          <a:off x="5761569" y="1936411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BAE4C98-27FC-A50F-E35A-9118E8073648}"/>
              </a:ext>
            </a:extLst>
          </p:cNvPr>
          <p:cNvGraphicFramePr>
            <a:graphicFrameLocks noGrp="1"/>
          </p:cNvGraphicFramePr>
          <p:nvPr/>
        </p:nvGraphicFramePr>
        <p:xfrm>
          <a:off x="200026" y="880200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2029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지정        일반         공구        안전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5F712A4-2D72-588D-E5A0-E11D259D84E9}"/>
              </a:ext>
            </a:extLst>
          </p:cNvPr>
          <p:cNvGraphicFramePr>
            <a:graphicFrameLocks noGrp="1"/>
          </p:cNvGraphicFramePr>
          <p:nvPr/>
        </p:nvGraphicFramePr>
        <p:xfrm>
          <a:off x="768581" y="94847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29A6C28-F0B1-C18D-5D97-1503530F0BE9}"/>
              </a:ext>
            </a:extLst>
          </p:cNvPr>
          <p:cNvGraphicFramePr>
            <a:graphicFrameLocks noGrp="1"/>
          </p:cNvGraphicFramePr>
          <p:nvPr/>
        </p:nvGraphicFramePr>
        <p:xfrm>
          <a:off x="2405613" y="94183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6604251-E131-E0DB-A1D9-6C81A0538EDD}"/>
              </a:ext>
            </a:extLst>
          </p:cNvPr>
          <p:cNvGraphicFramePr>
            <a:graphicFrameLocks noGrp="1"/>
          </p:cNvGraphicFramePr>
          <p:nvPr/>
        </p:nvGraphicFramePr>
        <p:xfrm>
          <a:off x="4009465" y="941836"/>
          <a:ext cx="1623907" cy="171450"/>
        </p:xfrm>
        <a:graphic>
          <a:graphicData uri="http://schemas.openxmlformats.org/drawingml/2006/table">
            <a:tbl>
              <a:tblPr/>
              <a:tblGrid>
                <a:gridCol w="162390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    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E177B29-B279-C099-518D-C644E989DF69}"/>
              </a:ext>
            </a:extLst>
          </p:cNvPr>
          <p:cNvGraphicFramePr>
            <a:graphicFrameLocks noGrp="1"/>
          </p:cNvGraphicFramePr>
          <p:nvPr/>
        </p:nvGraphicFramePr>
        <p:xfrm>
          <a:off x="768581" y="1232731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B5945B5-9FB2-8C25-8D3B-66C4E3430011}"/>
              </a:ext>
            </a:extLst>
          </p:cNvPr>
          <p:cNvGraphicFramePr>
            <a:graphicFrameLocks noGrp="1"/>
          </p:cNvGraphicFramePr>
          <p:nvPr/>
        </p:nvGraphicFramePr>
        <p:xfrm>
          <a:off x="2405613" y="1232731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BC7E6C48-A193-8D4B-B273-FB0DE4435E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6569" y="952561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" name="Google Shape;309;g2f2558950df_0_15">
            <a:extLst>
              <a:ext uri="{FF2B5EF4-FFF2-40B4-BE49-F238E27FC236}">
                <a16:creationId xmlns:a16="http://schemas.microsoft.com/office/drawing/2014/main" id="{DD9F17A1-84DE-7DD6-C45E-6F99989C70AA}"/>
              </a:ext>
            </a:extLst>
          </p:cNvPr>
          <p:cNvSpPr txBox="1"/>
          <p:nvPr/>
        </p:nvSpPr>
        <p:spPr>
          <a:xfrm>
            <a:off x="125406" y="1848205"/>
            <a:ext cx="320725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주문의 상세내용 및 주문취소는 상세화면에서 확인해 주세요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54BB68F1-F2DF-5417-8945-C399B1488E73}"/>
              </a:ext>
            </a:extLst>
          </p:cNvPr>
          <p:cNvSpPr/>
          <p:nvPr/>
        </p:nvSpPr>
        <p:spPr>
          <a:xfrm>
            <a:off x="4847330" y="1929773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CB2F59A9-9D2E-4F62-89DF-01617A4A758D}"/>
              </a:ext>
            </a:extLst>
          </p:cNvPr>
          <p:cNvSpPr/>
          <p:nvPr/>
        </p:nvSpPr>
        <p:spPr>
          <a:xfrm>
            <a:off x="5303848" y="1929773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A32C71CE-EBB3-A07E-2D49-7B47C3FBD01F}"/>
              </a:ext>
            </a:extLst>
          </p:cNvPr>
          <p:cNvGrpSpPr/>
          <p:nvPr/>
        </p:nvGrpSpPr>
        <p:grpSpPr>
          <a:xfrm>
            <a:off x="2262050" y="4830334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3EE3D4EE-B6DF-013A-2D47-49046B093CF0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51D71C8C-4B4A-FA68-3018-F407253BF14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FB2B1355-78B8-6B04-6261-8C14853BA7C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2;g2fb18904de5_2_107">
              <a:extLst>
                <a:ext uri="{FF2B5EF4-FFF2-40B4-BE49-F238E27FC236}">
                  <a16:creationId xmlns:a16="http://schemas.microsoft.com/office/drawing/2014/main" id="{86FEBFDB-FEAA-350E-6EE1-C8E2256CBAC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3;g2fb18904de5_2_107">
              <a:extLst>
                <a:ext uri="{FF2B5EF4-FFF2-40B4-BE49-F238E27FC236}">
                  <a16:creationId xmlns:a16="http://schemas.microsoft.com/office/drawing/2014/main" id="{A4357578-6984-80EA-2583-84938D7449A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4;g2fb18904de5_2_107">
              <a:extLst>
                <a:ext uri="{FF2B5EF4-FFF2-40B4-BE49-F238E27FC236}">
                  <a16:creationId xmlns:a16="http://schemas.microsoft.com/office/drawing/2014/main" id="{E5A55CB4-4AC0-E6CD-E2E5-2FF07C0669D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5;g2fb18904de5_2_107">
              <a:extLst>
                <a:ext uri="{FF2B5EF4-FFF2-40B4-BE49-F238E27FC236}">
                  <a16:creationId xmlns:a16="http://schemas.microsoft.com/office/drawing/2014/main" id="{6EC1A846-F87C-6FFC-4470-3F70B76CC43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B7074254-FA1D-453D-DC52-23DD2DBF6B66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F55951E0-6479-950D-240B-713573CA50E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99B379E6-8EE5-D8EB-B5A5-C69B9D40D5FF}"/>
              </a:ext>
            </a:extLst>
          </p:cNvPr>
          <p:cNvSpPr/>
          <p:nvPr/>
        </p:nvSpPr>
        <p:spPr>
          <a:xfrm>
            <a:off x="5576420" y="808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96299F58-532F-891A-5B9C-13EEA2D7662A}"/>
              </a:ext>
            </a:extLst>
          </p:cNvPr>
          <p:cNvSpPr/>
          <p:nvPr/>
        </p:nvSpPr>
        <p:spPr>
          <a:xfrm>
            <a:off x="5194043" y="18283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12F732-BE4E-846E-FC2A-E78663E71177}"/>
              </a:ext>
            </a:extLst>
          </p:cNvPr>
          <p:cNvGraphicFramePr>
            <a:graphicFrameLocks noGrp="1"/>
          </p:cNvGraphicFramePr>
          <p:nvPr/>
        </p:nvGraphicFramePr>
        <p:xfrm>
          <a:off x="4009930" y="1231650"/>
          <a:ext cx="900004" cy="178087"/>
        </p:xfrm>
        <a:graphic>
          <a:graphicData uri="http://schemas.openxmlformats.org/drawingml/2006/table">
            <a:tbl>
              <a:tblPr/>
              <a:tblGrid>
                <a:gridCol w="90000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DFE24B-7F2B-C0F6-0F23-8DE0290D5556}"/>
              </a:ext>
            </a:extLst>
          </p:cNvPr>
          <p:cNvGraphicFramePr>
            <a:graphicFrameLocks noGrp="1"/>
          </p:cNvGraphicFramePr>
          <p:nvPr/>
        </p:nvGraphicFramePr>
        <p:xfrm>
          <a:off x="4987276" y="1231650"/>
          <a:ext cx="848297" cy="178087"/>
        </p:xfrm>
        <a:graphic>
          <a:graphicData uri="http://schemas.openxmlformats.org/drawingml/2006/table">
            <a:tbl>
              <a:tblPr/>
              <a:tblGrid>
                <a:gridCol w="8482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9" name="그래픽 18" descr="일일 일정표 단색으로 채워진">
            <a:extLst>
              <a:ext uri="{FF2B5EF4-FFF2-40B4-BE49-F238E27FC236}">
                <a16:creationId xmlns:a16="http://schemas.microsoft.com/office/drawing/2014/main" id="{9B6752C5-62A9-2731-93C5-F31C572D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45692" y="1225756"/>
            <a:ext cx="164242" cy="188524"/>
          </a:xfrm>
          <a:prstGeom prst="rect">
            <a:avLst/>
          </a:prstGeom>
        </p:spPr>
      </p:pic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2360FDF3-9A18-8D24-A1A2-5D890A18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71331" y="1225756"/>
            <a:ext cx="164242" cy="188524"/>
          </a:xfrm>
          <a:prstGeom prst="rect">
            <a:avLst/>
          </a:prstGeom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14FFA16-AB30-9D73-C321-5B04B5D04C69}"/>
              </a:ext>
            </a:extLst>
          </p:cNvPr>
          <p:cNvGraphicFramePr>
            <a:graphicFrameLocks noGrp="1"/>
          </p:cNvGraphicFramePr>
          <p:nvPr/>
        </p:nvGraphicFramePr>
        <p:xfrm>
          <a:off x="763944" y="1533230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승인요청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확인란 선택됨 단색으로 채워진">
            <a:extLst>
              <a:ext uri="{FF2B5EF4-FFF2-40B4-BE49-F238E27FC236}">
                <a16:creationId xmlns:a16="http://schemas.microsoft.com/office/drawing/2014/main" id="{919D8BC6-C1BA-A02B-36DC-62317DE82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347752" y="1500669"/>
            <a:ext cx="236572" cy="236572"/>
          </a:xfrm>
          <a:prstGeom prst="rect">
            <a:avLst/>
          </a:prstGeom>
        </p:spPr>
      </p:pic>
      <p:pic>
        <p:nvPicPr>
          <p:cNvPr id="40" name="그래픽 39" descr="확인란 선택됨 단색으로 채워진">
            <a:extLst>
              <a:ext uri="{FF2B5EF4-FFF2-40B4-BE49-F238E27FC236}">
                <a16:creationId xmlns:a16="http://schemas.microsoft.com/office/drawing/2014/main" id="{D0882DB4-F0AA-732F-6A0D-D7011084E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730011" y="1500669"/>
            <a:ext cx="236572" cy="236572"/>
          </a:xfrm>
          <a:prstGeom prst="rect">
            <a:avLst/>
          </a:prstGeom>
        </p:spPr>
      </p:pic>
      <p:pic>
        <p:nvPicPr>
          <p:cNvPr id="43" name="그래픽 42" descr="확인란 선택됨 단색으로 채워진">
            <a:extLst>
              <a:ext uri="{FF2B5EF4-FFF2-40B4-BE49-F238E27FC236}">
                <a16:creationId xmlns:a16="http://schemas.microsoft.com/office/drawing/2014/main" id="{81723D05-65D5-DDF5-4495-1150DA8B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12270" y="1500669"/>
            <a:ext cx="236572" cy="236572"/>
          </a:xfrm>
          <a:prstGeom prst="rect">
            <a:avLst/>
          </a:prstGeom>
        </p:spPr>
      </p:pic>
      <p:pic>
        <p:nvPicPr>
          <p:cNvPr id="44" name="그래픽 43" descr="확인란 선택됨 단색으로 채워진">
            <a:extLst>
              <a:ext uri="{FF2B5EF4-FFF2-40B4-BE49-F238E27FC236}">
                <a16:creationId xmlns:a16="http://schemas.microsoft.com/office/drawing/2014/main" id="{F3484E0C-72FC-F8B3-D18C-9186415CF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496651" y="1500669"/>
            <a:ext cx="236572" cy="236572"/>
          </a:xfrm>
          <a:prstGeom prst="rect">
            <a:avLst/>
          </a:prstGeom>
        </p:spPr>
      </p:pic>
      <p:pic>
        <p:nvPicPr>
          <p:cNvPr id="45" name="그래픽 44" descr="확인란 선택됨 단색으로 채워진">
            <a:extLst>
              <a:ext uri="{FF2B5EF4-FFF2-40B4-BE49-F238E27FC236}">
                <a16:creationId xmlns:a16="http://schemas.microsoft.com/office/drawing/2014/main" id="{5838124A-D3C8-2615-1C95-36808EAE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76032" y="1500669"/>
            <a:ext cx="236572" cy="236572"/>
          </a:xfrm>
          <a:prstGeom prst="rect">
            <a:avLst/>
          </a:prstGeom>
        </p:spPr>
      </p:pic>
      <p:pic>
        <p:nvPicPr>
          <p:cNvPr id="46" name="그래픽 45" descr="확인란 선택됨 단색으로 채워진">
            <a:extLst>
              <a:ext uri="{FF2B5EF4-FFF2-40B4-BE49-F238E27FC236}">
                <a16:creationId xmlns:a16="http://schemas.microsoft.com/office/drawing/2014/main" id="{12EAA405-6E8E-3F57-EE7F-FC2C2DE93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410787" y="1500669"/>
            <a:ext cx="236572" cy="236572"/>
          </a:xfrm>
          <a:prstGeom prst="rect">
            <a:avLst/>
          </a:prstGeom>
        </p:spPr>
      </p:pic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22CE6D02-288D-73D1-5A7C-283DDBB35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791397" y="1500669"/>
            <a:ext cx="236572" cy="236572"/>
          </a:xfrm>
          <a:prstGeom prst="rect">
            <a:avLst/>
          </a:prstGeom>
        </p:spPr>
      </p:pic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DA5965CA-5ECE-8E05-76B3-FEBAEE77D648}"/>
              </a:ext>
            </a:extLst>
          </p:cNvPr>
          <p:cNvSpPr/>
          <p:nvPr/>
        </p:nvSpPr>
        <p:spPr>
          <a:xfrm>
            <a:off x="619310" y="14592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2F71D0C3-4AA4-9DBA-8D68-14A090D9DD83}"/>
              </a:ext>
            </a:extLst>
          </p:cNvPr>
          <p:cNvSpPr/>
          <p:nvPr/>
        </p:nvSpPr>
        <p:spPr>
          <a:xfrm>
            <a:off x="2211117" y="14592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D2E0359-215B-66A1-6FB3-6E178992D509}"/>
              </a:ext>
            </a:extLst>
          </p:cNvPr>
          <p:cNvGraphicFramePr>
            <a:graphicFrameLocks noGrp="1"/>
          </p:cNvGraphicFramePr>
          <p:nvPr/>
        </p:nvGraphicFramePr>
        <p:xfrm>
          <a:off x="200024" y="2174233"/>
          <a:ext cx="6361642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52">
                  <a:extLst>
                    <a:ext uri="{9D8B030D-6E8A-4147-A177-3AD203B41FA5}">
                      <a16:colId xmlns:a16="http://schemas.microsoft.com/office/drawing/2014/main" val="2495603693"/>
                    </a:ext>
                  </a:extLst>
                </a:gridCol>
                <a:gridCol w="50181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6685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715807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189359611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958426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steel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홀길동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20, </a:t>
                      </a:r>
                      <a:r>
                        <a:rPr lang="ko-KR" altLang="en-US" sz="7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8CF1CA21-7AA9-2190-F6BB-071BAFC3B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2217707"/>
            <a:ext cx="236572" cy="236572"/>
          </a:xfrm>
          <a:prstGeom prst="rect">
            <a:avLst/>
          </a:prstGeom>
        </p:spPr>
      </p:pic>
      <p:pic>
        <p:nvPicPr>
          <p:cNvPr id="31" name="그래픽 30" descr="확인란 선택됨 단색으로 채워진">
            <a:extLst>
              <a:ext uri="{FF2B5EF4-FFF2-40B4-BE49-F238E27FC236}">
                <a16:creationId xmlns:a16="http://schemas.microsoft.com/office/drawing/2014/main" id="{7E86E5B6-0C6C-126A-541F-31AC00073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2524593"/>
            <a:ext cx="236572" cy="236572"/>
          </a:xfrm>
          <a:prstGeom prst="rect">
            <a:avLst/>
          </a:prstGeom>
        </p:spPr>
      </p:pic>
      <p:pic>
        <p:nvPicPr>
          <p:cNvPr id="32" name="그래픽 31" descr="확인란 선택됨 단색으로 채워진">
            <a:extLst>
              <a:ext uri="{FF2B5EF4-FFF2-40B4-BE49-F238E27FC236}">
                <a16:creationId xmlns:a16="http://schemas.microsoft.com/office/drawing/2014/main" id="{385C0CF3-735B-AD96-7F7E-B6D8F45A4B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2836727"/>
            <a:ext cx="236572" cy="236572"/>
          </a:xfrm>
          <a:prstGeom prst="rect">
            <a:avLst/>
          </a:prstGeom>
        </p:spPr>
      </p:pic>
      <p:pic>
        <p:nvPicPr>
          <p:cNvPr id="33" name="그래픽 32" descr="확인란 선택됨 단색으로 채워진">
            <a:extLst>
              <a:ext uri="{FF2B5EF4-FFF2-40B4-BE49-F238E27FC236}">
                <a16:creationId xmlns:a16="http://schemas.microsoft.com/office/drawing/2014/main" id="{1E9779C1-00ED-AC79-EE28-360E228F4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3141882"/>
            <a:ext cx="236572" cy="236572"/>
          </a:xfrm>
          <a:prstGeom prst="rect">
            <a:avLst/>
          </a:prstGeom>
        </p:spPr>
      </p:pic>
      <p:pic>
        <p:nvPicPr>
          <p:cNvPr id="34" name="그래픽 33" descr="확인란 선택됨 단색으로 채워진">
            <a:extLst>
              <a:ext uri="{FF2B5EF4-FFF2-40B4-BE49-F238E27FC236}">
                <a16:creationId xmlns:a16="http://schemas.microsoft.com/office/drawing/2014/main" id="{6C8A2175-F42C-613C-5A72-6A740865F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3447037"/>
            <a:ext cx="236572" cy="236572"/>
          </a:xfrm>
          <a:prstGeom prst="rect">
            <a:avLst/>
          </a:prstGeom>
        </p:spPr>
      </p:pic>
      <p:pic>
        <p:nvPicPr>
          <p:cNvPr id="39" name="그래픽 38" descr="확인란 선택됨 단색으로 채워진">
            <a:extLst>
              <a:ext uri="{FF2B5EF4-FFF2-40B4-BE49-F238E27FC236}">
                <a16:creationId xmlns:a16="http://schemas.microsoft.com/office/drawing/2014/main" id="{32C241D5-9840-9EF2-CEA6-4B860C639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3740096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D3BA62D2-653C-E472-415D-450A5CCAB6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4065705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CA9CB227-1793-BD53-8DB8-B5EFA1C0F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00024" y="4366269"/>
            <a:ext cx="236572" cy="236572"/>
          </a:xfrm>
          <a:prstGeom prst="rect">
            <a:avLst/>
          </a:prstGeom>
        </p:spPr>
      </p:pic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E4554779-43A2-8DED-8724-80374EE95B02}"/>
              </a:ext>
            </a:extLst>
          </p:cNvPr>
          <p:cNvSpPr/>
          <p:nvPr/>
        </p:nvSpPr>
        <p:spPr>
          <a:xfrm>
            <a:off x="2645193" y="5625269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2;g28120bc8d10_0_0">
            <a:extLst>
              <a:ext uri="{FF2B5EF4-FFF2-40B4-BE49-F238E27FC236}">
                <a16:creationId xmlns:a16="http://schemas.microsoft.com/office/drawing/2014/main" id="{C1B09EC3-9313-E9E5-8A89-D77916003F54}"/>
              </a:ext>
            </a:extLst>
          </p:cNvPr>
          <p:cNvSpPr/>
          <p:nvPr/>
        </p:nvSpPr>
        <p:spPr>
          <a:xfrm>
            <a:off x="2724843" y="564271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423;g28120bc8d10_0_0">
            <a:extLst>
              <a:ext uri="{FF2B5EF4-FFF2-40B4-BE49-F238E27FC236}">
                <a16:creationId xmlns:a16="http://schemas.microsoft.com/office/drawing/2014/main" id="{6F838840-D4BD-D4A5-94F1-3836DF5FAE99}"/>
              </a:ext>
            </a:extLst>
          </p:cNvPr>
          <p:cNvSpPr/>
          <p:nvPr/>
        </p:nvSpPr>
        <p:spPr>
          <a:xfrm>
            <a:off x="4621202" y="564271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ED7B1B6F-A8B4-8D93-7467-C6404EA55871}"/>
              </a:ext>
            </a:extLst>
          </p:cNvPr>
          <p:cNvCxnSpPr>
            <a:cxnSpLocks/>
          </p:cNvCxnSpPr>
          <p:nvPr/>
        </p:nvCxnSpPr>
        <p:spPr>
          <a:xfrm>
            <a:off x="2711439" y="591271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BEF93B42-9629-8757-97A2-63AC7F7381D8}"/>
              </a:ext>
            </a:extLst>
          </p:cNvPr>
          <p:cNvGraphicFramePr>
            <a:graphicFrameLocks noGrp="1"/>
          </p:cNvGraphicFramePr>
          <p:nvPr/>
        </p:nvGraphicFramePr>
        <p:xfrm>
          <a:off x="2724842" y="6004290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70F3FCED-7D70-1A00-198B-B8E6270D0EA4}"/>
              </a:ext>
            </a:extLst>
          </p:cNvPr>
          <p:cNvSpPr/>
          <p:nvPr/>
        </p:nvSpPr>
        <p:spPr>
          <a:xfrm>
            <a:off x="3863366" y="637115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46DBACC-E42A-E2FA-5649-F0686A80DE51}"/>
              </a:ext>
            </a:extLst>
          </p:cNvPr>
          <p:cNvSpPr/>
          <p:nvPr/>
        </p:nvSpPr>
        <p:spPr>
          <a:xfrm>
            <a:off x="3395861" y="637115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17;g28120bc8d10_0_0">
            <a:extLst>
              <a:ext uri="{FF2B5EF4-FFF2-40B4-BE49-F238E27FC236}">
                <a16:creationId xmlns:a16="http://schemas.microsoft.com/office/drawing/2014/main" id="{9A61A78C-5D02-B4DE-3A40-861445370715}"/>
              </a:ext>
            </a:extLst>
          </p:cNvPr>
          <p:cNvSpPr/>
          <p:nvPr/>
        </p:nvSpPr>
        <p:spPr>
          <a:xfrm>
            <a:off x="5106854" y="5625269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422;g28120bc8d10_0_0">
            <a:extLst>
              <a:ext uri="{FF2B5EF4-FFF2-40B4-BE49-F238E27FC236}">
                <a16:creationId xmlns:a16="http://schemas.microsoft.com/office/drawing/2014/main" id="{983AADC2-84B5-BEF3-2124-FCE7AA457592}"/>
              </a:ext>
            </a:extLst>
          </p:cNvPr>
          <p:cNvSpPr/>
          <p:nvPr/>
        </p:nvSpPr>
        <p:spPr>
          <a:xfrm>
            <a:off x="5186504" y="564271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423;g28120bc8d10_0_0">
            <a:extLst>
              <a:ext uri="{FF2B5EF4-FFF2-40B4-BE49-F238E27FC236}">
                <a16:creationId xmlns:a16="http://schemas.microsoft.com/office/drawing/2014/main" id="{0F03AEE4-BC5E-8009-8427-8B1D1356AC8B}"/>
              </a:ext>
            </a:extLst>
          </p:cNvPr>
          <p:cNvSpPr/>
          <p:nvPr/>
        </p:nvSpPr>
        <p:spPr>
          <a:xfrm>
            <a:off x="7082863" y="564271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직선 연결선 30">
            <a:extLst>
              <a:ext uri="{FF2B5EF4-FFF2-40B4-BE49-F238E27FC236}">
                <a16:creationId xmlns:a16="http://schemas.microsoft.com/office/drawing/2014/main" id="{3FFB1DF6-8001-ADE8-01F4-F491242FD261}"/>
              </a:ext>
            </a:extLst>
          </p:cNvPr>
          <p:cNvCxnSpPr>
            <a:cxnSpLocks/>
          </p:cNvCxnSpPr>
          <p:nvPr/>
        </p:nvCxnSpPr>
        <p:spPr>
          <a:xfrm>
            <a:off x="5173100" y="591271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9DF4E2C5-E952-E536-27A2-63BA07E981FC}"/>
              </a:ext>
            </a:extLst>
          </p:cNvPr>
          <p:cNvGraphicFramePr>
            <a:graphicFrameLocks noGrp="1"/>
          </p:cNvGraphicFramePr>
          <p:nvPr/>
        </p:nvGraphicFramePr>
        <p:xfrm>
          <a:off x="5186503" y="6004290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67" name="Google Shape;810;g28120bc8d10_0_307">
            <a:extLst>
              <a:ext uri="{FF2B5EF4-FFF2-40B4-BE49-F238E27FC236}">
                <a16:creationId xmlns:a16="http://schemas.microsoft.com/office/drawing/2014/main" id="{CB5F2759-8E1A-526E-1F74-6368B29F97A2}"/>
              </a:ext>
            </a:extLst>
          </p:cNvPr>
          <p:cNvSpPr/>
          <p:nvPr/>
        </p:nvSpPr>
        <p:spPr>
          <a:xfrm>
            <a:off x="6325027" y="637115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810;g28120bc8d10_0_307">
            <a:extLst>
              <a:ext uri="{FF2B5EF4-FFF2-40B4-BE49-F238E27FC236}">
                <a16:creationId xmlns:a16="http://schemas.microsoft.com/office/drawing/2014/main" id="{8C19EF12-E7BE-A398-C323-B79AFAEFB299}"/>
              </a:ext>
            </a:extLst>
          </p:cNvPr>
          <p:cNvSpPr/>
          <p:nvPr/>
        </p:nvSpPr>
        <p:spPr>
          <a:xfrm>
            <a:off x="5857522" y="637115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0887CF9D-D91E-068A-A79F-70AE31CEB500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799098" y="2022135"/>
            <a:ext cx="1048233" cy="360313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E1A25A64-DF86-6B0E-4098-4D537D88D4A6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rot="16200000" flipH="1">
            <a:off x="4131382" y="3495892"/>
            <a:ext cx="3510771" cy="74798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961421DC-38B9-9E02-AFD6-93DF39B7949C}"/>
              </a:ext>
            </a:extLst>
          </p:cNvPr>
          <p:cNvSpPr/>
          <p:nvPr/>
        </p:nvSpPr>
        <p:spPr>
          <a:xfrm>
            <a:off x="6018536" y="105844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B0DE7C6A-9BFC-E659-389C-F51864B7BB3C}"/>
              </a:ext>
            </a:extLst>
          </p:cNvPr>
          <p:cNvSpPr/>
          <p:nvPr/>
        </p:nvSpPr>
        <p:spPr>
          <a:xfrm>
            <a:off x="6020848" y="1354683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193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55EA2-C6E1-4700-B75A-800DE52A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FCEAF70-7DB1-38A9-5E3E-6BA9C60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B1059-F024-B6BC-FABD-A3E80145304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선입금주문내역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2F0EB-AF2B-10D9-398E-D8D3DBA7AF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선입금주문내역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1C5590-965B-040E-1D4D-E57FF8813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66360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주문내역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사업장이 선입금대상일 경우만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주문총계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검색된 주문내역의 총합계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주문 일괄 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B5783205-9EB0-88FE-8A01-74376CA48F7E}"/>
              </a:ext>
            </a:extLst>
          </p:cNvPr>
          <p:cNvSpPr txBox="1"/>
          <p:nvPr/>
        </p:nvSpPr>
        <p:spPr>
          <a:xfrm>
            <a:off x="116757" y="58315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D79881-8A4E-9A97-7B0A-0470CC4EEF3A}"/>
              </a:ext>
            </a:extLst>
          </p:cNvPr>
          <p:cNvGraphicFramePr>
            <a:graphicFrameLocks noGrp="1"/>
          </p:cNvGraphicFramePr>
          <p:nvPr/>
        </p:nvGraphicFramePr>
        <p:xfrm>
          <a:off x="5761568" y="208403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F7B0F3-667E-42EF-59FA-B1BEC7550BA5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87841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305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65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E335B16-00DE-4FAA-A7E8-E1449292B40A}"/>
              </a:ext>
            </a:extLst>
          </p:cNvPr>
          <p:cNvGraphicFramePr>
            <a:graphicFrameLocks noGrp="1"/>
          </p:cNvGraphicFramePr>
          <p:nvPr/>
        </p:nvGraphicFramePr>
        <p:xfrm>
          <a:off x="770398" y="123577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A99AE75-FA65-82D0-CC1B-4095907AE994}"/>
              </a:ext>
            </a:extLst>
          </p:cNvPr>
          <p:cNvGraphicFramePr>
            <a:graphicFrameLocks noGrp="1"/>
          </p:cNvGraphicFramePr>
          <p:nvPr/>
        </p:nvGraphicFramePr>
        <p:xfrm>
          <a:off x="1563878" y="123577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CDC0DBCE-E749-14A6-0689-111EAFE5F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29867" y="1229881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D2187C66-707E-164B-0559-6217AB83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14572" y="1229881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A782495-C082-8EC6-93C7-B9F264F04BED}"/>
              </a:ext>
            </a:extLst>
          </p:cNvPr>
          <p:cNvGraphicFramePr>
            <a:graphicFrameLocks noGrp="1"/>
          </p:cNvGraphicFramePr>
          <p:nvPr/>
        </p:nvGraphicFramePr>
        <p:xfrm>
          <a:off x="768580" y="9400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FB0FB28-56E3-3FC2-3495-2EB88F840032}"/>
              </a:ext>
            </a:extLst>
          </p:cNvPr>
          <p:cNvGraphicFramePr>
            <a:graphicFrameLocks noGrp="1"/>
          </p:cNvGraphicFramePr>
          <p:nvPr/>
        </p:nvGraphicFramePr>
        <p:xfrm>
          <a:off x="2405612" y="9400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E57F97A-424B-C3F0-BF51-4454E35AB398}"/>
              </a:ext>
            </a:extLst>
          </p:cNvPr>
          <p:cNvGraphicFramePr>
            <a:graphicFrameLocks noGrp="1"/>
          </p:cNvGraphicFramePr>
          <p:nvPr/>
        </p:nvGraphicFramePr>
        <p:xfrm>
          <a:off x="4009464" y="940050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309;g2f2558950df_0_15">
            <a:extLst>
              <a:ext uri="{FF2B5EF4-FFF2-40B4-BE49-F238E27FC236}">
                <a16:creationId xmlns:a16="http://schemas.microsoft.com/office/drawing/2014/main" id="{BD7BD1F0-A635-B682-8C18-3E1149EE1C8B}"/>
              </a:ext>
            </a:extLst>
          </p:cNvPr>
          <p:cNvSpPr txBox="1"/>
          <p:nvPr/>
        </p:nvSpPr>
        <p:spPr>
          <a:xfrm>
            <a:off x="116757" y="1995824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585792A-C3CB-B5A6-AAF6-9A1CFC60D0E4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1582033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60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250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 총계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공급가액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+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부가세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=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최종금액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D3BBEDF3-AAE6-7B07-3A51-408FB972E37A}"/>
              </a:ext>
            </a:extLst>
          </p:cNvPr>
          <p:cNvSpPr/>
          <p:nvPr/>
        </p:nvSpPr>
        <p:spPr>
          <a:xfrm>
            <a:off x="5049710" y="2077392"/>
            <a:ext cx="67319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F0AA281D-A924-2F2A-BC40-F5D55C100D8E}"/>
              </a:ext>
            </a:extLst>
          </p:cNvPr>
          <p:cNvGrpSpPr/>
          <p:nvPr/>
        </p:nvGrpSpPr>
        <p:grpSpPr>
          <a:xfrm>
            <a:off x="2248345" y="5476385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9E562F74-6583-2998-2225-610EC38937F4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28B8EC6A-A7F0-3A56-EC05-9EE93EDD90E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42B10682-4504-EFEA-8CD2-C72837F88E6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A25B48D5-3FA9-2A81-732C-FEE9A5A6909B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04B6D0F-A8FA-C27E-1FC8-19FD8358933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E729CB24-5B19-8200-FA3B-049214902F4F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1C5D9324-7393-28EF-9A3D-3E036A73E33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57F8D6A-F424-BEA5-6E37-401B1CE615A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55E326DC-D328-2BDD-47B5-499163C80FE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7A501E4-5DB7-AD66-5D08-24E8C9B3CEA7}"/>
              </a:ext>
            </a:extLst>
          </p:cNvPr>
          <p:cNvSpPr/>
          <p:nvPr/>
        </p:nvSpPr>
        <p:spPr>
          <a:xfrm>
            <a:off x="116757" y="1493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5AE96698-4093-936E-BE88-0E2B11400416}"/>
              </a:ext>
            </a:extLst>
          </p:cNvPr>
          <p:cNvSpPr/>
          <p:nvPr/>
        </p:nvSpPr>
        <p:spPr>
          <a:xfrm>
            <a:off x="4945046" y="19673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8E420E1-5374-2814-0F2E-E9DA4CFB1D93}"/>
              </a:ext>
            </a:extLst>
          </p:cNvPr>
          <p:cNvGraphicFramePr>
            <a:graphicFrameLocks noGrp="1"/>
          </p:cNvGraphicFramePr>
          <p:nvPr/>
        </p:nvGraphicFramePr>
        <p:xfrm>
          <a:off x="200025" y="2292305"/>
          <a:ext cx="6361641" cy="29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5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92591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3317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385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0933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5178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9C96C9F9-630D-D6CE-D527-B453BAC7D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2329158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52823A8C-BD50-609D-101E-343A2A46C0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2686531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5EAC68C3-011B-AEEC-EBCB-D01DA6A394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3139091"/>
            <a:ext cx="236572" cy="236572"/>
          </a:xfrm>
          <a:prstGeom prst="rect">
            <a:avLst/>
          </a:prstGeom>
        </p:spPr>
      </p:pic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6A19B846-6AED-FF3E-D539-F20AC3C33E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3654435"/>
            <a:ext cx="236572" cy="236572"/>
          </a:xfrm>
          <a:prstGeom prst="rect">
            <a:avLst/>
          </a:prstGeom>
        </p:spPr>
      </p:pic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E98A5A40-D3C8-10BF-1518-AC0F81D0D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2142" y="4125943"/>
            <a:ext cx="236572" cy="236572"/>
          </a:xfrm>
          <a:prstGeom prst="rect">
            <a:avLst/>
          </a:prstGeom>
        </p:spPr>
      </p:pic>
      <p:pic>
        <p:nvPicPr>
          <p:cNvPr id="18" name="그래픽 17" descr="확인란 선택됨 단색으로 채워진">
            <a:extLst>
              <a:ext uri="{FF2B5EF4-FFF2-40B4-BE49-F238E27FC236}">
                <a16:creationId xmlns:a16="http://schemas.microsoft.com/office/drawing/2014/main" id="{50316D99-A530-E619-4FFF-24D103D68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4523072"/>
            <a:ext cx="236572" cy="236572"/>
          </a:xfrm>
          <a:prstGeom prst="rect">
            <a:avLst/>
          </a:prstGeom>
        </p:spPr>
      </p:pic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3B447CE5-A81B-2954-206E-E12E8D176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025" y="4933238"/>
            <a:ext cx="236572" cy="236572"/>
          </a:xfrm>
          <a:prstGeom prst="rect">
            <a:avLst/>
          </a:prstGeom>
        </p:spPr>
      </p:pic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39C6DB2C-2F3C-DDC8-E73A-1705643F13B5}"/>
              </a:ext>
            </a:extLst>
          </p:cNvPr>
          <p:cNvSpPr/>
          <p:nvPr/>
        </p:nvSpPr>
        <p:spPr>
          <a:xfrm>
            <a:off x="6064922" y="2707905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236;g27fe52d962f_1_4247">
            <a:extLst>
              <a:ext uri="{FF2B5EF4-FFF2-40B4-BE49-F238E27FC236}">
                <a16:creationId xmlns:a16="http://schemas.microsoft.com/office/drawing/2014/main" id="{B2E487EF-CDDF-BC74-EC34-24F08E1EB69B}"/>
              </a:ext>
            </a:extLst>
          </p:cNvPr>
          <p:cNvSpPr/>
          <p:nvPr/>
        </p:nvSpPr>
        <p:spPr>
          <a:xfrm>
            <a:off x="6064922" y="3164173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6;g27fe52d962f_1_4247">
            <a:extLst>
              <a:ext uri="{FF2B5EF4-FFF2-40B4-BE49-F238E27FC236}">
                <a16:creationId xmlns:a16="http://schemas.microsoft.com/office/drawing/2014/main" id="{C023B751-3081-7229-5E42-9820C36734B1}"/>
              </a:ext>
            </a:extLst>
          </p:cNvPr>
          <p:cNvSpPr/>
          <p:nvPr/>
        </p:nvSpPr>
        <p:spPr>
          <a:xfrm>
            <a:off x="6064922" y="3674877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748F6EB0-B747-FA05-69E6-78A45221AFCA}"/>
              </a:ext>
            </a:extLst>
          </p:cNvPr>
          <p:cNvSpPr/>
          <p:nvPr/>
        </p:nvSpPr>
        <p:spPr>
          <a:xfrm>
            <a:off x="6064922" y="4145075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B26BF8D9-BFF9-CB76-AF99-CC79034B57A5}"/>
              </a:ext>
            </a:extLst>
          </p:cNvPr>
          <p:cNvSpPr/>
          <p:nvPr/>
        </p:nvSpPr>
        <p:spPr>
          <a:xfrm>
            <a:off x="6064922" y="4591300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CF3C675C-7EF2-1349-79CA-E76D77AC4866}"/>
              </a:ext>
            </a:extLst>
          </p:cNvPr>
          <p:cNvSpPr/>
          <p:nvPr/>
        </p:nvSpPr>
        <p:spPr>
          <a:xfrm>
            <a:off x="6064922" y="4992151"/>
            <a:ext cx="426663" cy="17932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0BEBF317-86D4-9A02-EC49-02368C03738F}"/>
              </a:ext>
            </a:extLst>
          </p:cNvPr>
          <p:cNvSpPr/>
          <p:nvPr/>
        </p:nvSpPr>
        <p:spPr>
          <a:xfrm>
            <a:off x="6416707" y="26208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17;g28120bc8d10_0_0">
            <a:extLst>
              <a:ext uri="{FF2B5EF4-FFF2-40B4-BE49-F238E27FC236}">
                <a16:creationId xmlns:a16="http://schemas.microsoft.com/office/drawing/2014/main" id="{97068627-BA62-500F-7D30-895017259573}"/>
              </a:ext>
            </a:extLst>
          </p:cNvPr>
          <p:cNvSpPr/>
          <p:nvPr/>
        </p:nvSpPr>
        <p:spPr>
          <a:xfrm>
            <a:off x="7174904" y="4666243"/>
            <a:ext cx="2307808" cy="167438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422;g28120bc8d10_0_0">
            <a:extLst>
              <a:ext uri="{FF2B5EF4-FFF2-40B4-BE49-F238E27FC236}">
                <a16:creationId xmlns:a16="http://schemas.microsoft.com/office/drawing/2014/main" id="{4E4D26AB-36F1-C5E8-CF29-37106AFCEDAE}"/>
              </a:ext>
            </a:extLst>
          </p:cNvPr>
          <p:cNvSpPr/>
          <p:nvPr/>
        </p:nvSpPr>
        <p:spPr>
          <a:xfrm>
            <a:off x="7254554" y="468369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423;g28120bc8d10_0_0">
            <a:extLst>
              <a:ext uri="{FF2B5EF4-FFF2-40B4-BE49-F238E27FC236}">
                <a16:creationId xmlns:a16="http://schemas.microsoft.com/office/drawing/2014/main" id="{BE0CD032-24FC-2C6B-BF3B-F20DAC3C108F}"/>
              </a:ext>
            </a:extLst>
          </p:cNvPr>
          <p:cNvSpPr/>
          <p:nvPr/>
        </p:nvSpPr>
        <p:spPr>
          <a:xfrm>
            <a:off x="9150913" y="468369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직선 연결선 30">
            <a:extLst>
              <a:ext uri="{FF2B5EF4-FFF2-40B4-BE49-F238E27FC236}">
                <a16:creationId xmlns:a16="http://schemas.microsoft.com/office/drawing/2014/main" id="{93984F32-0202-EBEF-412F-AE7EA6EEDD9E}"/>
              </a:ext>
            </a:extLst>
          </p:cNvPr>
          <p:cNvCxnSpPr>
            <a:cxnSpLocks/>
          </p:cNvCxnSpPr>
          <p:nvPr/>
        </p:nvCxnSpPr>
        <p:spPr>
          <a:xfrm>
            <a:off x="7241150" y="495369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8C425C0-3A5D-2487-7052-D1D9B635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5101"/>
              </p:ext>
            </p:extLst>
          </p:nvPr>
        </p:nvGraphicFramePr>
        <p:xfrm>
          <a:off x="7254553" y="5045263"/>
          <a:ext cx="2139362" cy="856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03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75899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8567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CB127D34-1AA1-4234-77E8-8F85F322130A}"/>
              </a:ext>
            </a:extLst>
          </p:cNvPr>
          <p:cNvSpPr/>
          <p:nvPr/>
        </p:nvSpPr>
        <p:spPr>
          <a:xfrm>
            <a:off x="8393077" y="6074136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810;g28120bc8d10_0_307">
            <a:extLst>
              <a:ext uri="{FF2B5EF4-FFF2-40B4-BE49-F238E27FC236}">
                <a16:creationId xmlns:a16="http://schemas.microsoft.com/office/drawing/2014/main" id="{AB5C4C09-5F23-C563-2AE3-1960F2B126C9}"/>
              </a:ext>
            </a:extLst>
          </p:cNvPr>
          <p:cNvSpPr/>
          <p:nvPr/>
        </p:nvSpPr>
        <p:spPr>
          <a:xfrm>
            <a:off x="7925572" y="6074136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03044E09-4F9B-5131-1DCC-BCC67DF26BCE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6491585" y="2797570"/>
            <a:ext cx="683319" cy="270586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F422AEEC-7220-96A5-6A47-981CE335E595}"/>
              </a:ext>
            </a:extLst>
          </p:cNvPr>
          <p:cNvSpPr/>
          <p:nvPr/>
        </p:nvSpPr>
        <p:spPr>
          <a:xfrm>
            <a:off x="6018536" y="908936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6;g27fe52d962f_1_4247">
            <a:extLst>
              <a:ext uri="{FF2B5EF4-FFF2-40B4-BE49-F238E27FC236}">
                <a16:creationId xmlns:a16="http://schemas.microsoft.com/office/drawing/2014/main" id="{6CBB2A3C-2565-6C35-A00F-18D9F05A1E90}"/>
              </a:ext>
            </a:extLst>
          </p:cNvPr>
          <p:cNvSpPr/>
          <p:nvPr/>
        </p:nvSpPr>
        <p:spPr>
          <a:xfrm>
            <a:off x="6020848" y="1205174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818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462A0-7661-7639-8FEC-80A2A29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67FC1C7-6023-FE22-7ECB-ECCCE1F11F7F}"/>
              </a:ext>
            </a:extLst>
          </p:cNvPr>
          <p:cNvSpPr/>
          <p:nvPr/>
        </p:nvSpPr>
        <p:spPr>
          <a:xfrm>
            <a:off x="218696" y="657223"/>
            <a:ext cx="5807967" cy="101822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8;g28120bc8d10_0_307">
            <a:extLst>
              <a:ext uri="{FF2B5EF4-FFF2-40B4-BE49-F238E27FC236}">
                <a16:creationId xmlns:a16="http://schemas.microsoft.com/office/drawing/2014/main" id="{477A61E3-FE90-3C8F-408E-4DF716793024}"/>
              </a:ext>
            </a:extLst>
          </p:cNvPr>
          <p:cNvSpPr/>
          <p:nvPr/>
        </p:nvSpPr>
        <p:spPr>
          <a:xfrm>
            <a:off x="341598" y="71888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1;g28120bc8d10_0_307">
            <a:extLst>
              <a:ext uri="{FF2B5EF4-FFF2-40B4-BE49-F238E27FC236}">
                <a16:creationId xmlns:a16="http://schemas.microsoft.com/office/drawing/2014/main" id="{DB0A103E-91F1-8DDE-191D-94D982AB0277}"/>
              </a:ext>
            </a:extLst>
          </p:cNvPr>
          <p:cNvSpPr/>
          <p:nvPr/>
        </p:nvSpPr>
        <p:spPr>
          <a:xfrm>
            <a:off x="5677469" y="718882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AB0065A-FD92-FE0C-7C0F-B1FE815D223D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1294514"/>
          <a:ext cx="5515052" cy="163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5167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물품도착지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권역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감독관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867F90A-609F-0CDD-166C-5AFCC7C80B6A}"/>
              </a:ext>
            </a:extLst>
          </p:cNvPr>
          <p:cNvGraphicFramePr>
            <a:graphicFrameLocks noGrp="1"/>
          </p:cNvGraphicFramePr>
          <p:nvPr/>
        </p:nvGraphicFramePr>
        <p:xfrm>
          <a:off x="976675" y="2544878"/>
          <a:ext cx="4701852" cy="311148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1114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DF581F4-82DA-55F6-649D-2C715B75E7BF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383705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DA248AF-3211-FC42-18E4-94ED96BEFB24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673817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내진부속자재 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19CF0FE-EA5C-4491-333F-394A340C5EF9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964873"/>
          <a:ext cx="2853574" cy="171450"/>
        </p:xfrm>
        <a:graphic>
          <a:graphicData uri="http://schemas.openxmlformats.org/drawingml/2006/table">
            <a:tbl>
              <a:tblPr/>
              <a:tblGrid>
                <a:gridCol w="28535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39868 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칠곡군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지천면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산단터널로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234(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금호리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SKN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대구물류센터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3DA149-06B3-6ECB-4290-FCCF6BA17049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D542632-0749-43C4-D17A-592DA6D57642}"/>
              </a:ext>
            </a:extLst>
          </p:cNvPr>
          <p:cNvGraphicFramePr>
            <a:graphicFrameLocks noGrp="1"/>
          </p:cNvGraphicFramePr>
          <p:nvPr/>
        </p:nvGraphicFramePr>
        <p:xfrm>
          <a:off x="4755773" y="1673817"/>
          <a:ext cx="652428" cy="171450"/>
        </p:xfrm>
        <a:graphic>
          <a:graphicData uri="http://schemas.openxmlformats.org/drawingml/2006/table">
            <a:tbl>
              <a:tblPr/>
              <a:tblGrid>
                <a:gridCol w="65242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010-9876-5432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054D4D7-FB86-82FC-A556-FAAA4327709C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1964873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B034062-B9FA-BD0F-3238-E912F9E8835C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2255929"/>
          <a:ext cx="3129812" cy="165705"/>
        </p:xfrm>
        <a:graphic>
          <a:graphicData uri="http://schemas.openxmlformats.org/drawingml/2006/table">
            <a:tbl>
              <a:tblPr/>
              <a:tblGrid>
                <a:gridCol w="3129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65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1658;g27fc35ecc8f_0_48">
            <a:extLst>
              <a:ext uri="{FF2B5EF4-FFF2-40B4-BE49-F238E27FC236}">
                <a16:creationId xmlns:a16="http://schemas.microsoft.com/office/drawing/2014/main" id="{A9BD1AAD-E004-F3B5-B33C-B8E334205256}"/>
              </a:ext>
            </a:extLst>
          </p:cNvPr>
          <p:cNvSpPr/>
          <p:nvPr/>
        </p:nvSpPr>
        <p:spPr>
          <a:xfrm>
            <a:off x="1066600" y="2621701"/>
            <a:ext cx="895171" cy="164828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8;g27fc35ecc8f_0_48">
            <a:extLst>
              <a:ext uri="{FF2B5EF4-FFF2-40B4-BE49-F238E27FC236}">
                <a16:creationId xmlns:a16="http://schemas.microsoft.com/office/drawing/2014/main" id="{6697CC67-0A69-21E8-2EE7-3D4EF0362556}"/>
              </a:ext>
            </a:extLst>
          </p:cNvPr>
          <p:cNvSpPr/>
          <p:nvPr/>
        </p:nvSpPr>
        <p:spPr>
          <a:xfrm>
            <a:off x="2068585" y="2619456"/>
            <a:ext cx="1209862" cy="1676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739124" y="1054135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2987D98-F927-AB97-2501-D8EBA7A915C8}"/>
              </a:ext>
            </a:extLst>
          </p:cNvPr>
          <p:cNvCxnSpPr/>
          <p:nvPr/>
        </p:nvCxnSpPr>
        <p:spPr>
          <a:xfrm>
            <a:off x="249812" y="1009202"/>
            <a:ext cx="56997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Google Shape;808;g28120bc8d10_0_307">
            <a:extLst>
              <a:ext uri="{FF2B5EF4-FFF2-40B4-BE49-F238E27FC236}">
                <a16:creationId xmlns:a16="http://schemas.microsoft.com/office/drawing/2014/main" id="{DA7FB22D-3695-670D-3EA1-A267ABE01059}"/>
              </a:ext>
            </a:extLst>
          </p:cNvPr>
          <p:cNvSpPr/>
          <p:nvPr/>
        </p:nvSpPr>
        <p:spPr>
          <a:xfrm>
            <a:off x="341598" y="1044003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7EB8607-1D05-4437-3AF8-4A2B39F23E11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홍일동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FA3BE78-C568-A5A4-E017-56E5B1C74C33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673817"/>
          <a:ext cx="654247" cy="171450"/>
        </p:xfrm>
        <a:graphic>
          <a:graphicData uri="http://schemas.openxmlformats.org/drawingml/2006/table">
            <a:tbl>
              <a:tblPr/>
              <a:tblGrid>
                <a:gridCol w="6542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홍이동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12D177C3-9211-D452-CE43-36E04319C371}"/>
              </a:ext>
            </a:extLst>
          </p:cNvPr>
          <p:cNvGraphicFramePr>
            <a:graphicFrameLocks noGrp="1"/>
          </p:cNvGraphicFramePr>
          <p:nvPr/>
        </p:nvGraphicFramePr>
        <p:xfrm>
          <a:off x="239461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5DF420F-E5CE-C796-FE3A-FCEE686DC88C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2254985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김감독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7" name="Google Shape;808;g28120bc8d10_0_307">
            <a:extLst>
              <a:ext uri="{FF2B5EF4-FFF2-40B4-BE49-F238E27FC236}">
                <a16:creationId xmlns:a16="http://schemas.microsoft.com/office/drawing/2014/main" id="{72282E4C-8446-CCF6-624F-72A2C615FC0F}"/>
              </a:ext>
            </a:extLst>
          </p:cNvPr>
          <p:cNvSpPr/>
          <p:nvPr/>
        </p:nvSpPr>
        <p:spPr>
          <a:xfrm>
            <a:off x="341598" y="3866032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24F49EF-D38A-4CC6-F604-2FAF621FB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0120"/>
              </p:ext>
            </p:extLst>
          </p:nvPr>
        </p:nvGraphicFramePr>
        <p:xfrm>
          <a:off x="341598" y="4126147"/>
          <a:ext cx="5515052" cy="9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4151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표준납기일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주문수량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납품요청일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C6C05DE-395E-A2CD-E5F8-476F0642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06976"/>
              </p:ext>
            </p:extLst>
          </p:nvPr>
        </p:nvGraphicFramePr>
        <p:xfrm>
          <a:off x="976676" y="4215338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SYS2411010001-1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AA5BF12-2C07-2B99-BC07-F112B9F8E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3881"/>
              </p:ext>
            </p:extLst>
          </p:nvPr>
        </p:nvGraphicFramePr>
        <p:xfrm>
          <a:off x="976676" y="4505450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#14*25 (500ea/1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봉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재질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ECDC550-80AD-D0A2-51FE-F2EB4332C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33859"/>
              </p:ext>
            </p:extLst>
          </p:nvPr>
        </p:nvGraphicFramePr>
        <p:xfrm>
          <a:off x="4755772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육각머리직결나사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5F4EC9C6-6F91-8A02-425C-47D278C4F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27555"/>
              </p:ext>
            </p:extLst>
          </p:nvPr>
        </p:nvGraphicFramePr>
        <p:xfrm>
          <a:off x="4755772" y="4505450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D038B1E-A9A9-7B0B-82E5-CB480B50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86302"/>
              </p:ext>
            </p:extLst>
          </p:nvPr>
        </p:nvGraphicFramePr>
        <p:xfrm>
          <a:off x="3255090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10000062730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095C3E2-CFE4-05CE-63AA-549E01142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56380"/>
              </p:ext>
            </p:extLst>
          </p:nvPr>
        </p:nvGraphicFramePr>
        <p:xfrm>
          <a:off x="3255090" y="4505450"/>
          <a:ext cx="851398" cy="171450"/>
        </p:xfrm>
        <a:graphic>
          <a:graphicData uri="http://schemas.openxmlformats.org/drawingml/2006/table">
            <a:tbl>
              <a:tblPr/>
              <a:tblGrid>
                <a:gridCol w="85139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9D2BFB8-1AA4-5A41-3748-F65799BC8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59242"/>
              </p:ext>
            </p:extLst>
          </p:nvPr>
        </p:nvGraphicFramePr>
        <p:xfrm>
          <a:off x="4755772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031-479-4927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DB71FCF-02DF-0942-27AE-99C54D5D5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52280"/>
              </p:ext>
            </p:extLst>
          </p:nvPr>
        </p:nvGraphicFramePr>
        <p:xfrm>
          <a:off x="3255090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2024-11-06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3C64DBCC-E025-E25D-27FD-58D82CFE6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81453"/>
              </p:ext>
            </p:extLst>
          </p:nvPr>
        </p:nvGraphicFramePr>
        <p:xfrm>
          <a:off x="976676" y="4795562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배송중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0" name="Google Shape;808;g28120bc8d10_0_307">
            <a:extLst>
              <a:ext uri="{FF2B5EF4-FFF2-40B4-BE49-F238E27FC236}">
                <a16:creationId xmlns:a16="http://schemas.microsoft.com/office/drawing/2014/main" id="{B0BB5961-6CD9-F64F-9C1D-84932E8ABD06}"/>
              </a:ext>
            </a:extLst>
          </p:cNvPr>
          <p:cNvSpPr/>
          <p:nvPr/>
        </p:nvSpPr>
        <p:spPr>
          <a:xfrm>
            <a:off x="341598" y="5043338"/>
            <a:ext cx="3715112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주문정보</a:t>
            </a:r>
            <a:r>
              <a:rPr lang="ko-KR" altLang="en-US" sz="800" b="1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MASTER/SUB </a:t>
            </a:r>
            <a:r>
              <a:rPr lang="ko-KR" altLang="en-US" sz="800" b="1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상품 주문번호 </a:t>
            </a:r>
            <a:r>
              <a:rPr lang="en-US" altLang="ko-KR" sz="800" b="1" i="0" u="none" strike="noStrike" cap="none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</a:t>
            </a:r>
            <a:r>
              <a:rPr lang="en-US" altLang="ko-KR" sz="800" b="1" i="0" u="none" strike="noStrike" cap="none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BIT2408140001-1</a:t>
            </a:r>
            <a:endParaRPr sz="800" b="1" i="0" u="none" strike="noStrike" cap="none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0EAB788-CEE9-6ED7-A515-4DAF93D74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264303"/>
              </p:ext>
            </p:extLst>
          </p:nvPr>
        </p:nvGraphicFramePr>
        <p:xfrm>
          <a:off x="341598" y="5289590"/>
          <a:ext cx="5433120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3900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2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2" name="Google Shape;808;g28120bc8d10_0_307">
            <a:extLst>
              <a:ext uri="{FF2B5EF4-FFF2-40B4-BE49-F238E27FC236}">
                <a16:creationId xmlns:a16="http://schemas.microsoft.com/office/drawing/2014/main" id="{9AE3A3FB-25F8-D012-7473-5555A259BACC}"/>
              </a:ext>
            </a:extLst>
          </p:cNvPr>
          <p:cNvSpPr/>
          <p:nvPr/>
        </p:nvSpPr>
        <p:spPr>
          <a:xfrm>
            <a:off x="341597" y="5654629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배송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(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주문번호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[SYS2411010001-1] </a:t>
            </a:r>
            <a:r>
              <a:rPr lang="ko-KR" altLang="en-US" sz="700" b="0" i="0" dirty="0" err="1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발주차수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[1]</a:t>
            </a:r>
            <a:r>
              <a:rPr lang="ko-KR" altLang="en-US" sz="7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납품정보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09954DFD-3866-D86F-E256-C2FE18FF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53123"/>
              </p:ext>
            </p:extLst>
          </p:nvPr>
        </p:nvGraphicFramePr>
        <p:xfrm>
          <a:off x="341598" y="5900881"/>
          <a:ext cx="5433119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56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143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6303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390717186"/>
                    </a:ext>
                  </a:extLst>
                </a:gridCol>
                <a:gridCol w="847117">
                  <a:extLst>
                    <a:ext uri="{9D8B030D-6E8A-4147-A177-3AD203B41FA5}">
                      <a16:colId xmlns:a16="http://schemas.microsoft.com/office/drawing/2014/main" val="3622019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운송수단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CJ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대한통운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6882-5802-2010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808;g28120bc8d10_0_307">
            <a:extLst>
              <a:ext uri="{FF2B5EF4-FFF2-40B4-BE49-F238E27FC236}">
                <a16:creationId xmlns:a16="http://schemas.microsoft.com/office/drawing/2014/main" id="{885C0CD5-4A8E-7440-AC30-F629EB357164}"/>
              </a:ext>
            </a:extLst>
          </p:cNvPr>
          <p:cNvSpPr/>
          <p:nvPr/>
        </p:nvSpPr>
        <p:spPr>
          <a:xfrm>
            <a:off x="361436" y="9149777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주문변경정보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4186945C-6555-9F8B-6FA7-6F4B2132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38373"/>
              </p:ext>
            </p:extLst>
          </p:nvPr>
        </p:nvGraphicFramePr>
        <p:xfrm>
          <a:off x="341598" y="9535982"/>
          <a:ext cx="5433119" cy="92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535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45203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3556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1532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101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변경사유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09:54:09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PTCE_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28D487DD-AB83-EC34-2940-208628745AC4}"/>
              </a:ext>
            </a:extLst>
          </p:cNvPr>
          <p:cNvSpPr/>
          <p:nvPr/>
        </p:nvSpPr>
        <p:spPr>
          <a:xfrm>
            <a:off x="5183454" y="1065193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출력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29B1D8-4A08-5E84-C6E8-BEA9442DC79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주문상세조회 팝업화면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A0D6D9-853C-76BC-ACB6-66772F7DEC4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071C5D7-761A-73C6-28FA-1A5842EF8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30988"/>
              </p:ext>
            </p:extLst>
          </p:nvPr>
        </p:nvGraphicFramePr>
        <p:xfrm>
          <a:off x="7858125" y="426720"/>
          <a:ext cx="2047875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페이지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공퉁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TEL/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도착지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변경되는 순간 변경불가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홈앤서비스인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경우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결재라인 개수만큼 로우가 생성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주문상품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유형값을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함께 표시</a:t>
                      </a:r>
                      <a:endParaRPr lang="en-US" altLang="ko-KR" sz="600" dirty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홈앤서비스의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안전상품인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사진을 확인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삭제가 가능한 공간 추가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상품이 추가 구성상품인경우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MASTER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SUB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주문번호를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상품의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MASTER/SUB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팝업이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E26DBF-F161-28DD-4E8E-73587F30B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55150"/>
              </p:ext>
            </p:extLst>
          </p:nvPr>
        </p:nvGraphicFramePr>
        <p:xfrm>
          <a:off x="5888172" y="1292875"/>
          <a:ext cx="141288" cy="9546575"/>
        </p:xfrm>
        <a:graphic>
          <a:graphicData uri="http://schemas.openxmlformats.org/drawingml/2006/table">
            <a:tbl>
              <a:tblPr/>
              <a:tblGrid>
                <a:gridCol w="1412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95465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215899" y="2975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C21371A7-913A-17F0-47F6-7CFC0ABB68AD}"/>
              </a:ext>
            </a:extLst>
          </p:cNvPr>
          <p:cNvSpPr/>
          <p:nvPr/>
        </p:nvSpPr>
        <p:spPr>
          <a:xfrm>
            <a:off x="1917134" y="25436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422118F-9C0A-7580-7763-1CA4C53FC45E}"/>
              </a:ext>
            </a:extLst>
          </p:cNvPr>
          <p:cNvSpPr/>
          <p:nvPr/>
        </p:nvSpPr>
        <p:spPr>
          <a:xfrm>
            <a:off x="855154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BB37D56-2AB2-A981-E408-0D5A094E7C28}"/>
              </a:ext>
            </a:extLst>
          </p:cNvPr>
          <p:cNvSpPr/>
          <p:nvPr/>
        </p:nvSpPr>
        <p:spPr>
          <a:xfrm>
            <a:off x="3032679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7B06BB79-E91D-E54C-27AC-212488B823F7}"/>
              </a:ext>
            </a:extLst>
          </p:cNvPr>
          <p:cNvSpPr/>
          <p:nvPr/>
        </p:nvSpPr>
        <p:spPr>
          <a:xfrm>
            <a:off x="4623298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289395BC-E56C-125B-E9B5-AF67DC8068DB}"/>
              </a:ext>
            </a:extLst>
          </p:cNvPr>
          <p:cNvSpPr/>
          <p:nvPr/>
        </p:nvSpPr>
        <p:spPr>
          <a:xfrm>
            <a:off x="855153" y="18898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92E61203-8DBC-26AB-94AB-42ACC4F74F07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A9E12B4-17DE-8D93-4207-954B0F895F4B}"/>
              </a:ext>
            </a:extLst>
          </p:cNvPr>
          <p:cNvGraphicFramePr>
            <a:graphicFrameLocks noGrp="1"/>
          </p:cNvGraphicFramePr>
          <p:nvPr/>
        </p:nvGraphicFramePr>
        <p:xfrm>
          <a:off x="5439722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CAE509F-D9BD-6F6F-DADC-4B33419B8F71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96371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0" name="Google Shape;808;g28120bc8d10_0_307">
            <a:extLst>
              <a:ext uri="{FF2B5EF4-FFF2-40B4-BE49-F238E27FC236}">
                <a16:creationId xmlns:a16="http://schemas.microsoft.com/office/drawing/2014/main" id="{885C0CD5-4A8E-7440-AC30-F629EB357164}"/>
              </a:ext>
            </a:extLst>
          </p:cNvPr>
          <p:cNvSpPr/>
          <p:nvPr/>
        </p:nvSpPr>
        <p:spPr>
          <a:xfrm>
            <a:off x="341598" y="6317928"/>
            <a:ext cx="979202" cy="39730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</a:t>
            </a:r>
            <a:r>
              <a:rPr lang="ko-KR" altLang="en-US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사진</a:t>
            </a:r>
            <a:r>
              <a:rPr lang="en-US" altLang="ko-KR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altLang="ko-KR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en-US" altLang="ko-KR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/>
            </a:r>
            <a:br>
              <a:rPr lang="en-US" altLang="ko-KR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ko-KR" altLang="en-US" sz="800" b="1" dirty="0" err="1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4186945C-6555-9F8B-6FA7-6F4B2132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92409"/>
              </p:ext>
            </p:extLst>
          </p:nvPr>
        </p:nvGraphicFramePr>
        <p:xfrm>
          <a:off x="341598" y="6748332"/>
          <a:ext cx="5433120" cy="2253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04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98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92963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1395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14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2163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45153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808371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601948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942905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806123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599700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1000914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889935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4657709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1000914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2889935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4C0B0A9D-26C1-49C8-F97F-200F408A77B0}"/>
              </a:ext>
            </a:extLst>
          </p:cNvPr>
          <p:cNvSpPr/>
          <p:nvPr/>
        </p:nvSpPr>
        <p:spPr>
          <a:xfrm>
            <a:off x="4657709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08;g28120bc8d10_0_307">
            <a:extLst>
              <a:ext uri="{FF2B5EF4-FFF2-40B4-BE49-F238E27FC236}">
                <a16:creationId xmlns:a16="http://schemas.microsoft.com/office/drawing/2014/main" id="{9AE3A3FB-25F8-D012-7473-5555A259BACC}"/>
              </a:ext>
            </a:extLst>
          </p:cNvPr>
          <p:cNvSpPr/>
          <p:nvPr/>
        </p:nvSpPr>
        <p:spPr>
          <a:xfrm>
            <a:off x="341597" y="3062474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 smtClean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결제 정보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09954DFD-3866-D86F-E256-C2FE18FF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00065"/>
              </p:ext>
            </p:extLst>
          </p:nvPr>
        </p:nvGraphicFramePr>
        <p:xfrm>
          <a:off x="341598" y="3308726"/>
          <a:ext cx="5433120" cy="37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142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184898">
                  <a:extLst>
                    <a:ext uri="{9D8B030D-6E8A-4147-A177-3AD203B41FA5}">
                      <a16:colId xmlns:a16="http://schemas.microsoft.com/office/drawing/2014/main" val="389777659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858351343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728401588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412387650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32941996"/>
                    </a:ext>
                  </a:extLst>
                </a:gridCol>
              </a:tblGrid>
              <a:tr h="3730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결재자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75970" y="3404877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08604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537157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204200" y="37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161598" y="61759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1758248A-2FE7-F7D2-4584-4DA1BCBA14A1}"/>
              </a:ext>
            </a:extLst>
          </p:cNvPr>
          <p:cNvSpPr/>
          <p:nvPr/>
        </p:nvSpPr>
        <p:spPr>
          <a:xfrm>
            <a:off x="675153" y="49718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195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5E0BF-BA80-7823-6D84-7BBFFFEF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DA4854-5EFC-FBED-B4EC-23740518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546AB-3075-18F7-2FBC-C0F860E1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40" y="1144547"/>
            <a:ext cx="3656676" cy="2922293"/>
          </a:xfrm>
          <a:prstGeom prst="rect">
            <a:avLst/>
          </a:prstGeom>
        </p:spPr>
      </p:pic>
      <p:sp>
        <p:nvSpPr>
          <p:cNvPr id="8" name="Google Shape;1983;g2f2558950df_0_84">
            <a:extLst>
              <a:ext uri="{FF2B5EF4-FFF2-40B4-BE49-F238E27FC236}">
                <a16:creationId xmlns:a16="http://schemas.microsoft.com/office/drawing/2014/main" id="{7B82E42A-1752-4C7E-B491-9F07182EDCEB}"/>
              </a:ext>
            </a:extLst>
          </p:cNvPr>
          <p:cNvSpPr txBox="1"/>
          <p:nvPr/>
        </p:nvSpPr>
        <p:spPr>
          <a:xfrm>
            <a:off x="7123589" y="83674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983;g2f2558950df_0_84">
            <a:extLst>
              <a:ext uri="{FF2B5EF4-FFF2-40B4-BE49-F238E27FC236}">
                <a16:creationId xmlns:a16="http://schemas.microsoft.com/office/drawing/2014/main" id="{13289B51-7D3D-D7D8-0584-2BC486E172D8}"/>
              </a:ext>
            </a:extLst>
          </p:cNvPr>
          <p:cNvSpPr txBox="1"/>
          <p:nvPr/>
        </p:nvSpPr>
        <p:spPr>
          <a:xfrm>
            <a:off x="947814" y="83529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3D8858DC-3E79-3C94-A526-B8D83B2F0038}"/>
              </a:ext>
            </a:extLst>
          </p:cNvPr>
          <p:cNvSpPr/>
          <p:nvPr/>
        </p:nvSpPr>
        <p:spPr>
          <a:xfrm>
            <a:off x="200025" y="1144548"/>
            <a:ext cx="2844650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2;g28120bc8d10_0_0">
            <a:extLst>
              <a:ext uri="{FF2B5EF4-FFF2-40B4-BE49-F238E27FC236}">
                <a16:creationId xmlns:a16="http://schemas.microsoft.com/office/drawing/2014/main" id="{6424680A-CCE0-C29A-0CB7-F209F5E90C6D}"/>
              </a:ext>
            </a:extLst>
          </p:cNvPr>
          <p:cNvSpPr/>
          <p:nvPr/>
        </p:nvSpPr>
        <p:spPr>
          <a:xfrm>
            <a:off x="279675" y="116199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3;g28120bc8d10_0_0">
            <a:extLst>
              <a:ext uri="{FF2B5EF4-FFF2-40B4-BE49-F238E27FC236}">
                <a16:creationId xmlns:a16="http://schemas.microsoft.com/office/drawing/2014/main" id="{027EBA49-26D2-62F6-9AAA-06643AFD8DB2}"/>
              </a:ext>
            </a:extLst>
          </p:cNvPr>
          <p:cNvSpPr/>
          <p:nvPr/>
        </p:nvSpPr>
        <p:spPr>
          <a:xfrm>
            <a:off x="2712473" y="116199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" name="직선 연결선 30">
            <a:extLst>
              <a:ext uri="{FF2B5EF4-FFF2-40B4-BE49-F238E27FC236}">
                <a16:creationId xmlns:a16="http://schemas.microsoft.com/office/drawing/2014/main" id="{337DCE9F-C59C-C392-A958-F5749DB2613A}"/>
              </a:ext>
            </a:extLst>
          </p:cNvPr>
          <p:cNvCxnSpPr>
            <a:cxnSpLocks/>
          </p:cNvCxnSpPr>
          <p:nvPr/>
        </p:nvCxnSpPr>
        <p:spPr>
          <a:xfrm>
            <a:off x="266271" y="1431998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0217264-2208-02EC-3082-4850B4875AD7}"/>
              </a:ext>
            </a:extLst>
          </p:cNvPr>
          <p:cNvGraphicFramePr>
            <a:graphicFrameLocks noGrp="1"/>
          </p:cNvGraphicFramePr>
          <p:nvPr/>
        </p:nvGraphicFramePr>
        <p:xfrm>
          <a:off x="279674" y="2280727"/>
          <a:ext cx="2670012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94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618942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70979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283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12:14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지점도착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17:59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16:22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북진구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집하완료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2DE8C6D-302D-E4AA-663A-AB6EC5F75701}"/>
              </a:ext>
            </a:extLst>
          </p:cNvPr>
          <p:cNvGraphicFramePr>
            <a:graphicFrameLocks noGrp="1"/>
          </p:cNvGraphicFramePr>
          <p:nvPr/>
        </p:nvGraphicFramePr>
        <p:xfrm>
          <a:off x="279674" y="1660782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88391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969720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광케이블 명찰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배송사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39252536120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5EBF9156-EDAF-8577-F00D-33A0DE684675}"/>
              </a:ext>
            </a:extLst>
          </p:cNvPr>
          <p:cNvSpPr/>
          <p:nvPr/>
        </p:nvSpPr>
        <p:spPr>
          <a:xfrm>
            <a:off x="279674" y="1439667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8;g28120bc8d10_0_307">
            <a:extLst>
              <a:ext uri="{FF2B5EF4-FFF2-40B4-BE49-F238E27FC236}">
                <a16:creationId xmlns:a16="http://schemas.microsoft.com/office/drawing/2014/main" id="{40B4C7A7-9970-C57A-5FE6-0FBF6E5E6381}"/>
              </a:ext>
            </a:extLst>
          </p:cNvPr>
          <p:cNvSpPr/>
          <p:nvPr/>
        </p:nvSpPr>
        <p:spPr>
          <a:xfrm>
            <a:off x="279674" y="205933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950D3E25-15B5-6057-D9ED-5D0E1AC88003}"/>
              </a:ext>
            </a:extLst>
          </p:cNvPr>
          <p:cNvSpPr/>
          <p:nvPr/>
        </p:nvSpPr>
        <p:spPr>
          <a:xfrm>
            <a:off x="1335604" y="384333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17;g28120bc8d10_0_0">
            <a:extLst>
              <a:ext uri="{FF2B5EF4-FFF2-40B4-BE49-F238E27FC236}">
                <a16:creationId xmlns:a16="http://schemas.microsoft.com/office/drawing/2014/main" id="{E9FC1AB5-AF32-23FF-F0C1-4627146C5815}"/>
              </a:ext>
            </a:extLst>
          </p:cNvPr>
          <p:cNvSpPr/>
          <p:nvPr/>
        </p:nvSpPr>
        <p:spPr>
          <a:xfrm>
            <a:off x="3417293" y="1144548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22;g28120bc8d10_0_0">
            <a:extLst>
              <a:ext uri="{FF2B5EF4-FFF2-40B4-BE49-F238E27FC236}">
                <a16:creationId xmlns:a16="http://schemas.microsoft.com/office/drawing/2014/main" id="{CCD3DF4C-4B9A-741B-6566-7B64FEF5E01E}"/>
              </a:ext>
            </a:extLst>
          </p:cNvPr>
          <p:cNvSpPr/>
          <p:nvPr/>
        </p:nvSpPr>
        <p:spPr>
          <a:xfrm>
            <a:off x="3496943" y="116199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423;g28120bc8d10_0_0">
            <a:extLst>
              <a:ext uri="{FF2B5EF4-FFF2-40B4-BE49-F238E27FC236}">
                <a16:creationId xmlns:a16="http://schemas.microsoft.com/office/drawing/2014/main" id="{3ECF939B-3420-EEF9-7A33-5AD328AFE8D6}"/>
              </a:ext>
            </a:extLst>
          </p:cNvPr>
          <p:cNvSpPr/>
          <p:nvPr/>
        </p:nvSpPr>
        <p:spPr>
          <a:xfrm>
            <a:off x="5393302" y="116199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직선 연결선 30">
            <a:extLst>
              <a:ext uri="{FF2B5EF4-FFF2-40B4-BE49-F238E27FC236}">
                <a16:creationId xmlns:a16="http://schemas.microsoft.com/office/drawing/2014/main" id="{5E490FD3-0CE1-4BA5-685A-1C8BE083B161}"/>
              </a:ext>
            </a:extLst>
          </p:cNvPr>
          <p:cNvCxnSpPr>
            <a:cxnSpLocks/>
          </p:cNvCxnSpPr>
          <p:nvPr/>
        </p:nvCxnSpPr>
        <p:spPr>
          <a:xfrm>
            <a:off x="3483539" y="143199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D7AED0A-9BFD-D9F0-0FEE-36B9A203CB00}"/>
              </a:ext>
            </a:extLst>
          </p:cNvPr>
          <p:cNvGraphicFramePr>
            <a:graphicFrameLocks noGrp="1"/>
          </p:cNvGraphicFramePr>
          <p:nvPr/>
        </p:nvGraphicFramePr>
        <p:xfrm>
          <a:off x="3558122" y="1811019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D73A8BF4-760C-A223-4128-44397501F89C}"/>
              </a:ext>
            </a:extLst>
          </p:cNvPr>
          <p:cNvGraphicFramePr>
            <a:graphicFrameLocks noGrp="1"/>
          </p:cNvGraphicFramePr>
          <p:nvPr/>
        </p:nvGraphicFramePr>
        <p:xfrm>
          <a:off x="3496942" y="1523570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810;g28120bc8d10_0_307">
            <a:extLst>
              <a:ext uri="{FF2B5EF4-FFF2-40B4-BE49-F238E27FC236}">
                <a16:creationId xmlns:a16="http://schemas.microsoft.com/office/drawing/2014/main" id="{8BEB7354-330F-3A56-074E-9A1FC34769DD}"/>
              </a:ext>
            </a:extLst>
          </p:cNvPr>
          <p:cNvSpPr/>
          <p:nvPr/>
        </p:nvSpPr>
        <p:spPr>
          <a:xfrm>
            <a:off x="4225933" y="384333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19E50D-8CBB-7993-C6B2-975A0243D0E5}"/>
              </a:ext>
            </a:extLst>
          </p:cNvPr>
          <p:cNvGraphicFramePr>
            <a:graphicFrameLocks noGrp="1"/>
          </p:cNvGraphicFramePr>
          <p:nvPr/>
        </p:nvGraphicFramePr>
        <p:xfrm>
          <a:off x="3958823" y="1528224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196AC7-80F3-EE04-FF11-D423D777059C}"/>
              </a:ext>
            </a:extLst>
          </p:cNvPr>
          <p:cNvGraphicFramePr>
            <a:graphicFrameLocks noGrp="1"/>
          </p:cNvGraphicFramePr>
          <p:nvPr/>
        </p:nvGraphicFramePr>
        <p:xfrm>
          <a:off x="5376761" y="1530555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10" name="Google Shape;1698;g2fb18904de5_2_107">
            <a:extLst>
              <a:ext uri="{FF2B5EF4-FFF2-40B4-BE49-F238E27FC236}">
                <a16:creationId xmlns:a16="http://schemas.microsoft.com/office/drawing/2014/main" id="{3BD7ED24-DD83-E329-653C-B009840E57B1}"/>
              </a:ext>
            </a:extLst>
          </p:cNvPr>
          <p:cNvGrpSpPr/>
          <p:nvPr/>
        </p:nvGrpSpPr>
        <p:grpSpPr>
          <a:xfrm>
            <a:off x="3797932" y="3645377"/>
            <a:ext cx="1555950" cy="123652"/>
            <a:chOff x="4065288" y="6528825"/>
            <a:chExt cx="2265000" cy="180000"/>
          </a:xfrm>
        </p:grpSpPr>
        <p:sp>
          <p:nvSpPr>
            <p:cNvPr id="11" name="Google Shape;1699;g2fb18904de5_2_107">
              <a:extLst>
                <a:ext uri="{FF2B5EF4-FFF2-40B4-BE49-F238E27FC236}">
                  <a16:creationId xmlns:a16="http://schemas.microsoft.com/office/drawing/2014/main" id="{F82FA2D6-4BD1-A4D7-B15D-CE5DBB440FA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0;g2fb18904de5_2_107">
              <a:extLst>
                <a:ext uri="{FF2B5EF4-FFF2-40B4-BE49-F238E27FC236}">
                  <a16:creationId xmlns:a16="http://schemas.microsoft.com/office/drawing/2014/main" id="{51DD7BA3-A13D-82C1-E19D-02EA437B6C99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1;g2fb18904de5_2_107">
              <a:extLst>
                <a:ext uri="{FF2B5EF4-FFF2-40B4-BE49-F238E27FC236}">
                  <a16:creationId xmlns:a16="http://schemas.microsoft.com/office/drawing/2014/main" id="{25352844-5278-5E15-1E14-24CAF698B9F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2;g2fb18904de5_2_107">
              <a:extLst>
                <a:ext uri="{FF2B5EF4-FFF2-40B4-BE49-F238E27FC236}">
                  <a16:creationId xmlns:a16="http://schemas.microsoft.com/office/drawing/2014/main" id="{95E2ECC1-1976-2032-6263-A6AD68D9D02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3;g2fb18904de5_2_107">
              <a:extLst>
                <a:ext uri="{FF2B5EF4-FFF2-40B4-BE49-F238E27FC236}">
                  <a16:creationId xmlns:a16="http://schemas.microsoft.com/office/drawing/2014/main" id="{8534235D-95EB-046E-EE89-E8AAE2B956D8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04;g2fb18904de5_2_107">
              <a:extLst>
                <a:ext uri="{FF2B5EF4-FFF2-40B4-BE49-F238E27FC236}">
                  <a16:creationId xmlns:a16="http://schemas.microsoft.com/office/drawing/2014/main" id="{AFDA16F3-68BA-FC91-2497-852FF6A734F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5;g2fb18904de5_2_107">
              <a:extLst>
                <a:ext uri="{FF2B5EF4-FFF2-40B4-BE49-F238E27FC236}">
                  <a16:creationId xmlns:a16="http://schemas.microsoft.com/office/drawing/2014/main" id="{B416187A-F34F-3941-CC5E-6D24A540C4A6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6;g2fb18904de5_2_107">
              <a:extLst>
                <a:ext uri="{FF2B5EF4-FFF2-40B4-BE49-F238E27FC236}">
                  <a16:creationId xmlns:a16="http://schemas.microsoft.com/office/drawing/2014/main" id="{2F03DFF2-9401-DE8B-9ADB-FB103483547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7;g2fb18904de5_2_107">
              <a:extLst>
                <a:ext uri="{FF2B5EF4-FFF2-40B4-BE49-F238E27FC236}">
                  <a16:creationId xmlns:a16="http://schemas.microsoft.com/office/drawing/2014/main" id="{55F73F7A-DD05-D08D-CE4F-EFDACD5BD3D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" name="Google Shape;1983;g2f2558950df_0_84">
            <a:extLst>
              <a:ext uri="{FF2B5EF4-FFF2-40B4-BE49-F238E27FC236}">
                <a16:creationId xmlns:a16="http://schemas.microsoft.com/office/drawing/2014/main" id="{675B2B31-CB37-E362-4712-B1CAE85B7AA8}"/>
              </a:ext>
            </a:extLst>
          </p:cNvPr>
          <p:cNvSpPr txBox="1"/>
          <p:nvPr/>
        </p:nvSpPr>
        <p:spPr>
          <a:xfrm>
            <a:off x="3792464" y="835298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52E54-1E3E-7451-47A1-7E070BD23CB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팝업화면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A85E7-E9A7-06A7-6D47-FD54EDE4F4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5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6787</TotalTime>
  <Words>2269</Words>
  <Application>Microsoft Office PowerPoint</Application>
  <PresentationFormat>A4 용지(210x297mm)</PresentationFormat>
  <Paragraphs>1029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jameskang</cp:lastModifiedBy>
  <cp:revision>49</cp:revision>
  <dcterms:created xsi:type="dcterms:W3CDTF">2024-10-08T00:49:16Z</dcterms:created>
  <dcterms:modified xsi:type="dcterms:W3CDTF">2025-01-13T06:51:07Z</dcterms:modified>
</cp:coreProperties>
</file>