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02" r:id="rId3"/>
    <p:sldId id="268" r:id="rId4"/>
    <p:sldId id="277" r:id="rId5"/>
    <p:sldId id="296" r:id="rId6"/>
    <p:sldId id="305" r:id="rId7"/>
    <p:sldId id="306" r:id="rId8"/>
    <p:sldId id="307" r:id="rId9"/>
    <p:sldId id="308" r:id="rId10"/>
    <p:sldId id="304" r:id="rId11"/>
    <p:sldId id="297" r:id="rId12"/>
    <p:sldId id="290" r:id="rId13"/>
    <p:sldId id="291" r:id="rId14"/>
    <p:sldId id="309" r:id="rId15"/>
    <p:sldId id="292" r:id="rId16"/>
    <p:sldId id="310" r:id="rId17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35600"/>
    <a:srgbClr val="0283A0"/>
    <a:srgbClr val="CC0099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0" autoAdjust="0"/>
    <p:restoredTop sz="96230" autoAdjust="0"/>
  </p:normalViewPr>
  <p:slideViewPr>
    <p:cSldViewPr snapToGrid="0">
      <p:cViewPr>
        <p:scale>
          <a:sx n="100" d="100"/>
          <a:sy n="100" d="100"/>
        </p:scale>
        <p:origin x="1632" y="212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1BA-9D7C-C4F316B4FC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1BA-9D7C-C4F316B4FC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1BA-9D7C-C4F316B4FC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1BA-9D7C-C4F316B4FC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1BA-9D7C-C4F316B4FC0C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공구</c:v>
                </c:pt>
                <c:pt idx="4">
                  <c:v>보안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CC-41BA-9D7C-C4F316B4FC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A4231-797D-83CD-C3F9-64885B1DE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46" y="1024645"/>
            <a:ext cx="3206533" cy="361544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D1FC11-BD2C-CDE4-470A-8365335B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68" y="1024645"/>
            <a:ext cx="2801668" cy="361544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03AEFF-3FDB-601F-CACC-B43F4B2B5B16}"/>
              </a:ext>
            </a:extLst>
          </p:cNvPr>
          <p:cNvSpPr/>
          <p:nvPr/>
        </p:nvSpPr>
        <p:spPr>
          <a:xfrm>
            <a:off x="4440804" y="1050586"/>
            <a:ext cx="598251" cy="168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rgbClr val="FF0000"/>
                </a:solidFill>
              </a:rPr>
              <a:t>적정잔고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접근이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0F44974-755C-3BCB-A60A-6B018F84F934}"/>
              </a:ext>
            </a:extLst>
          </p:cNvPr>
          <p:cNvSpPr/>
          <p:nvPr/>
        </p:nvSpPr>
        <p:spPr>
          <a:xfrm>
            <a:off x="2528515" y="2344777"/>
            <a:ext cx="489371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469465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4764245" y="21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D3101-4C49-19B4-AF68-B15A4EDA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4CCE07-D932-BEFB-72E8-8A9BE8DB4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74073"/>
              </p:ext>
            </p:extLst>
          </p:nvPr>
        </p:nvGraphicFramePr>
        <p:xfrm>
          <a:off x="204656" y="2472341"/>
          <a:ext cx="6361642" cy="267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12063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761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24558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129657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413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80545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 사업장명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입고 사업장명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출고자명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서울서부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서울북부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pic>
        <p:nvPicPr>
          <p:cNvPr id="27" name="그래픽 26" descr="확인란 선택됨 단색으로 채워진">
            <a:extLst>
              <a:ext uri="{FF2B5EF4-FFF2-40B4-BE49-F238E27FC236}">
                <a16:creationId xmlns:a16="http://schemas.microsoft.com/office/drawing/2014/main" id="{7689630D-609B-B219-3AA3-3BA79F39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2509178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87F44CEC-3BED-5D19-B9BA-1AEA3C51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2906745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519CA4B-BDD0-9074-4F95-DEB85D9A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3372420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FA9A698-3FE5-D2A9-9160-CAB519562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3838095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81597CF2-F545-DF55-113B-925FF8FC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4846671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5F3D2CD4-2496-0027-F941-175C8CA1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4322415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5C96761-7120-942F-ACEC-FC5FD64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B68C7-A752-DDFA-202E-7F2041F1FB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72C4F-9605-30EF-C946-978D136DB3D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재고이동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DEA7A5-6A96-D2FD-FB8E-EC3DDDA8C1D8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승인팝업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반려팝업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후 더블클릭으로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931BBC3B-767B-3EE1-F39E-FE7374229B9E}"/>
              </a:ext>
            </a:extLst>
          </p:cNvPr>
          <p:cNvSpPr/>
          <p:nvPr/>
        </p:nvSpPr>
        <p:spPr>
          <a:xfrm>
            <a:off x="204656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9A7C9914-A3DC-3638-0C53-5BC6A8E7142E}"/>
              </a:ext>
            </a:extLst>
          </p:cNvPr>
          <p:cNvSpPr/>
          <p:nvPr/>
        </p:nvSpPr>
        <p:spPr>
          <a:xfrm>
            <a:off x="1382156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FBE7AE06-132D-CD1F-1184-C79D82B7DFE3}"/>
              </a:ext>
            </a:extLst>
          </p:cNvPr>
          <p:cNvCxnSpPr>
            <a:cxnSpLocks/>
          </p:cNvCxnSpPr>
          <p:nvPr/>
        </p:nvCxnSpPr>
        <p:spPr>
          <a:xfrm>
            <a:off x="204656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67625DA1-3750-9FB5-783D-D2D5A95BC795}"/>
              </a:ext>
            </a:extLst>
          </p:cNvPr>
          <p:cNvSpPr/>
          <p:nvPr/>
        </p:nvSpPr>
        <p:spPr>
          <a:xfrm>
            <a:off x="2543814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97E172-41B3-879A-E7EC-D0C59E796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41243"/>
              </p:ext>
            </p:extLst>
          </p:nvPr>
        </p:nvGraphicFramePr>
        <p:xfrm>
          <a:off x="204656" y="148135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076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0999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3479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0188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16546"/>
              </p:ext>
            </p:extLst>
          </p:nvPr>
        </p:nvGraphicFramePr>
        <p:xfrm>
          <a:off x="4610233" y="1542994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F05065B-B4AC-E527-87D3-78E366715B69}"/>
              </a:ext>
            </a:extLst>
          </p:cNvPr>
          <p:cNvSpPr/>
          <p:nvPr/>
        </p:nvSpPr>
        <p:spPr>
          <a:xfrm>
            <a:off x="5691924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D650FC06-E9B1-4BCA-B520-58D785CD2D1C}"/>
              </a:ext>
            </a:extLst>
          </p:cNvPr>
          <p:cNvSpPr/>
          <p:nvPr/>
        </p:nvSpPr>
        <p:spPr>
          <a:xfrm>
            <a:off x="6148442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Google Shape;1698;g2fb18904de5_2_107">
            <a:extLst>
              <a:ext uri="{FF2B5EF4-FFF2-40B4-BE49-F238E27FC236}">
                <a16:creationId xmlns:a16="http://schemas.microsoft.com/office/drawing/2014/main" id="{F33A5842-76E0-CA69-9853-1799EF2D1E2F}"/>
              </a:ext>
            </a:extLst>
          </p:cNvPr>
          <p:cNvGrpSpPr/>
          <p:nvPr/>
        </p:nvGrpSpPr>
        <p:grpSpPr>
          <a:xfrm>
            <a:off x="2155886" y="5357958"/>
            <a:ext cx="2265000" cy="180000"/>
            <a:chOff x="4065288" y="6528825"/>
            <a:chExt cx="2265000" cy="180000"/>
          </a:xfrm>
        </p:grpSpPr>
        <p:sp>
          <p:nvSpPr>
            <p:cNvPr id="35" name="Google Shape;1699;g2fb18904de5_2_107">
              <a:extLst>
                <a:ext uri="{FF2B5EF4-FFF2-40B4-BE49-F238E27FC236}">
                  <a16:creationId xmlns:a16="http://schemas.microsoft.com/office/drawing/2014/main" id="{E354D543-3996-FAC6-BCBE-04BD91DED23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4EB555AC-DCBF-B43F-CECB-8E9C34A560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6E54FDC9-7D0F-5589-EC91-84A5006D323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E36F898-BB3D-4570-91C7-D16BE36C4F7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429B434-8B27-B83F-F099-B89AFB44F1E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4;g2fb18904de5_2_107">
              <a:extLst>
                <a:ext uri="{FF2B5EF4-FFF2-40B4-BE49-F238E27FC236}">
                  <a16:creationId xmlns:a16="http://schemas.microsoft.com/office/drawing/2014/main" id="{871CDC45-7E4C-F50D-A128-4A6D8267A62D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705;g2fb18904de5_2_107">
              <a:extLst>
                <a:ext uri="{FF2B5EF4-FFF2-40B4-BE49-F238E27FC236}">
                  <a16:creationId xmlns:a16="http://schemas.microsoft.com/office/drawing/2014/main" id="{69BF62A1-9F4F-BC26-9C4D-943DC7C80C6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06;g2fb18904de5_2_107">
              <a:extLst>
                <a:ext uri="{FF2B5EF4-FFF2-40B4-BE49-F238E27FC236}">
                  <a16:creationId xmlns:a16="http://schemas.microsoft.com/office/drawing/2014/main" id="{79C4CEDC-0048-E455-7477-711039D179F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7;g2fb18904de5_2_107">
              <a:extLst>
                <a:ext uri="{FF2B5EF4-FFF2-40B4-BE49-F238E27FC236}">
                  <a16:creationId xmlns:a16="http://schemas.microsoft.com/office/drawing/2014/main" id="{8BFAB74E-4BAE-A075-C4D8-EEB69C95AF2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276AA6A1-9A0A-CFAE-FC6F-DC2D5526542E}"/>
              </a:ext>
            </a:extLst>
          </p:cNvPr>
          <p:cNvSpPr/>
          <p:nvPr/>
        </p:nvSpPr>
        <p:spPr>
          <a:xfrm>
            <a:off x="6030208" y="21140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C97634-E246-DED0-FEBB-20B15551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27722"/>
              </p:ext>
            </p:extLst>
          </p:nvPr>
        </p:nvGraphicFramePr>
        <p:xfrm>
          <a:off x="773211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55DAC6-1EA5-A036-767C-C4E83F4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04477"/>
              </p:ext>
            </p:extLst>
          </p:nvPr>
        </p:nvGraphicFramePr>
        <p:xfrm>
          <a:off x="2848239" y="1542994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BC1E2D77-B6D8-13B7-AB27-BA1D1A7DA209}"/>
              </a:ext>
            </a:extLst>
          </p:cNvPr>
          <p:cNvSpPr/>
          <p:nvPr/>
        </p:nvSpPr>
        <p:spPr>
          <a:xfrm>
            <a:off x="939669" y="26928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770C6506-1878-BC4E-F90F-7FCC5D783080}"/>
              </a:ext>
            </a:extLst>
          </p:cNvPr>
          <p:cNvSpPr/>
          <p:nvPr/>
        </p:nvSpPr>
        <p:spPr>
          <a:xfrm>
            <a:off x="1970244" y="1535125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0CC45422-8070-E185-6E9C-11F00CFCA794}"/>
              </a:ext>
            </a:extLst>
          </p:cNvPr>
          <p:cNvSpPr/>
          <p:nvPr/>
        </p:nvSpPr>
        <p:spPr>
          <a:xfrm>
            <a:off x="184598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4143172" y="-296578"/>
            <a:ext cx="2002701" cy="60925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6497D7A-F669-D0D8-3A1D-5D8685873CC2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026A2A-B0F2-97AA-C0A8-1B7CB293A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10207"/>
              </p:ext>
            </p:extLst>
          </p:nvPr>
        </p:nvGraphicFramePr>
        <p:xfrm>
          <a:off x="656726" y="224861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0B88DA79-15B5-11E7-2476-F92E5ADB00BE}"/>
              </a:ext>
            </a:extLst>
          </p:cNvPr>
          <p:cNvSpPr txBox="1"/>
          <p:nvPr/>
        </p:nvSpPr>
        <p:spPr>
          <a:xfrm>
            <a:off x="141416" y="218513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A0A20B23-A132-D5CE-E824-028A47AA27B1}"/>
              </a:ext>
            </a:extLst>
          </p:cNvPr>
          <p:cNvSpPr/>
          <p:nvPr/>
        </p:nvSpPr>
        <p:spPr>
          <a:xfrm>
            <a:off x="6046560" y="15182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D51D418-28FE-78EC-EDA2-1C854EBA6671}"/>
              </a:ext>
            </a:extLst>
          </p:cNvPr>
          <p:cNvSpPr/>
          <p:nvPr/>
        </p:nvSpPr>
        <p:spPr>
          <a:xfrm>
            <a:off x="6046560" y="17860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7036878" y="3751033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7116528" y="376848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9012887" y="376848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7103124" y="403848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78850"/>
              </p:ext>
            </p:extLst>
          </p:nvPr>
        </p:nvGraphicFramePr>
        <p:xfrm>
          <a:off x="7177707" y="4417504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56282"/>
              </p:ext>
            </p:extLst>
          </p:nvPr>
        </p:nvGraphicFramePr>
        <p:xfrm>
          <a:off x="7116527" y="4130055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7845518" y="6449817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80144"/>
              </p:ext>
            </p:extLst>
          </p:nvPr>
        </p:nvGraphicFramePr>
        <p:xfrm>
          <a:off x="7578408" y="4134709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46882"/>
              </p:ext>
            </p:extLst>
          </p:nvPr>
        </p:nvGraphicFramePr>
        <p:xfrm>
          <a:off x="8996346" y="413704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6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417517" y="6251862"/>
            <a:ext cx="1555950" cy="123652"/>
            <a:chOff x="4065288" y="6528825"/>
            <a:chExt cx="2265000" cy="180000"/>
          </a:xfrm>
        </p:grpSpPr>
        <p:sp>
          <p:nvSpPr>
            <p:cNvPr id="6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92E1F1DC-15C0-AC49-E64A-DC926D563D31}"/>
              </a:ext>
            </a:extLst>
          </p:cNvPr>
          <p:cNvSpPr/>
          <p:nvPr/>
        </p:nvSpPr>
        <p:spPr>
          <a:xfrm>
            <a:off x="7960443" y="35426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867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66E0-7C8A-DD1B-C528-B9787E52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9EA5D4B-725A-14CC-6D9C-C3EA2620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79DF2-7252-34E7-0BB4-50045AF7D028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endParaRPr lang="en-US" altLang="ko-KR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4CEA8-B240-3691-CA51-B91027AE1E0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23F152-80AF-4C0B-F3E4-C9680D2F396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4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재고를 사용하는 사업장만 메뉴 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매니저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작업자관리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팝업이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56AFA27-B996-1123-A630-E9B4216EA6C5}"/>
              </a:ext>
            </a:extLst>
          </p:cNvPr>
          <p:cNvSpPr txBox="1"/>
          <p:nvPr/>
        </p:nvSpPr>
        <p:spPr>
          <a:xfrm>
            <a:off x="116757" y="57150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4A624B-CDA4-0EAF-12D8-8D170FB5D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66711"/>
              </p:ext>
            </p:extLst>
          </p:nvPr>
        </p:nvGraphicFramePr>
        <p:xfrm>
          <a:off x="200025" y="1408819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320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128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4917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매니저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94AB53-58C4-FD9C-D9C6-1D7769149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05"/>
              </p:ext>
            </p:extLst>
          </p:nvPr>
        </p:nvGraphicFramePr>
        <p:xfrm>
          <a:off x="3213808" y="147045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0FD0FA-C2F6-826C-F2BB-EF79FCC51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79109"/>
              </p:ext>
            </p:extLst>
          </p:nvPr>
        </p:nvGraphicFramePr>
        <p:xfrm>
          <a:off x="596260" y="1470227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30015D-21DF-50A8-13C8-FED2F7B95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70934"/>
              </p:ext>
            </p:extLst>
          </p:nvPr>
        </p:nvGraphicFramePr>
        <p:xfrm>
          <a:off x="1543642" y="1470227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" name="그래픽 9" descr="일일 일정표 단색으로 채워진">
            <a:extLst>
              <a:ext uri="{FF2B5EF4-FFF2-40B4-BE49-F238E27FC236}">
                <a16:creationId xmlns:a16="http://schemas.microsoft.com/office/drawing/2014/main" id="{3D9E74FB-E34E-32AA-119B-7BB352C9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1385" y="1464333"/>
            <a:ext cx="164242" cy="188524"/>
          </a:xfrm>
          <a:prstGeom prst="rect">
            <a:avLst/>
          </a:prstGeom>
        </p:spPr>
      </p:pic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3998786A-774D-7507-65D1-AA724EEA1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5562" y="1464333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F093B01-2513-73E1-2D62-F698964D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45849"/>
              </p:ext>
            </p:extLst>
          </p:nvPr>
        </p:nvGraphicFramePr>
        <p:xfrm>
          <a:off x="3213808" y="176135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5F8963A-E017-7258-A75B-327E3FC74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341622"/>
              </p:ext>
            </p:extLst>
          </p:nvPr>
        </p:nvGraphicFramePr>
        <p:xfrm>
          <a:off x="596260" y="1762305"/>
          <a:ext cx="1502796" cy="171450"/>
        </p:xfrm>
        <a:graphic>
          <a:graphicData uri="http://schemas.openxmlformats.org/drawingml/2006/table">
            <a:tbl>
              <a:tblPr/>
              <a:tblGrid>
                <a:gridCol w="1502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2236;g27fe52d962f_1_4247">
            <a:extLst>
              <a:ext uri="{FF2B5EF4-FFF2-40B4-BE49-F238E27FC236}">
                <a16:creationId xmlns:a16="http://schemas.microsoft.com/office/drawing/2014/main" id="{1FF5CD8D-94E5-6DCE-F414-59C81CC76761}"/>
              </a:ext>
            </a:extLst>
          </p:cNvPr>
          <p:cNvSpPr/>
          <p:nvPr/>
        </p:nvSpPr>
        <p:spPr>
          <a:xfrm>
            <a:off x="2171041" y="175623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Google Shape;1698;g2fb18904de5_2_107">
            <a:extLst>
              <a:ext uri="{FF2B5EF4-FFF2-40B4-BE49-F238E27FC236}">
                <a16:creationId xmlns:a16="http://schemas.microsoft.com/office/drawing/2014/main" id="{9BF82B83-FD98-5446-A507-526781F96132}"/>
              </a:ext>
            </a:extLst>
          </p:cNvPr>
          <p:cNvGrpSpPr/>
          <p:nvPr/>
        </p:nvGrpSpPr>
        <p:grpSpPr>
          <a:xfrm>
            <a:off x="2656831" y="5358250"/>
            <a:ext cx="2265000" cy="180000"/>
            <a:chOff x="4065288" y="6528825"/>
            <a:chExt cx="2265000" cy="180000"/>
          </a:xfrm>
        </p:grpSpPr>
        <p:sp>
          <p:nvSpPr>
            <p:cNvPr id="31" name="Google Shape;1699;g2fb18904de5_2_107">
              <a:extLst>
                <a:ext uri="{FF2B5EF4-FFF2-40B4-BE49-F238E27FC236}">
                  <a16:creationId xmlns:a16="http://schemas.microsoft.com/office/drawing/2014/main" id="{9EAF6E93-DAD6-0E23-611E-F9B8FA0FC63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0;g2fb18904de5_2_107">
              <a:extLst>
                <a:ext uri="{FF2B5EF4-FFF2-40B4-BE49-F238E27FC236}">
                  <a16:creationId xmlns:a16="http://schemas.microsoft.com/office/drawing/2014/main" id="{DD2730B0-DBAD-6884-171A-0E0D75C2900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1;g2fb18904de5_2_107">
              <a:extLst>
                <a:ext uri="{FF2B5EF4-FFF2-40B4-BE49-F238E27FC236}">
                  <a16:creationId xmlns:a16="http://schemas.microsoft.com/office/drawing/2014/main" id="{1BAB8848-C681-4D64-2920-62496E838271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2;g2fb18904de5_2_107">
              <a:extLst>
                <a:ext uri="{FF2B5EF4-FFF2-40B4-BE49-F238E27FC236}">
                  <a16:creationId xmlns:a16="http://schemas.microsoft.com/office/drawing/2014/main" id="{64EBDD0F-B9C4-3600-C449-783A73C3C98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3;g2fb18904de5_2_107">
              <a:extLst>
                <a:ext uri="{FF2B5EF4-FFF2-40B4-BE49-F238E27FC236}">
                  <a16:creationId xmlns:a16="http://schemas.microsoft.com/office/drawing/2014/main" id="{F8F0D082-44AA-D6A0-7E96-519311848A7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4;g2fb18904de5_2_107">
              <a:extLst>
                <a:ext uri="{FF2B5EF4-FFF2-40B4-BE49-F238E27FC236}">
                  <a16:creationId xmlns:a16="http://schemas.microsoft.com/office/drawing/2014/main" id="{78F14828-26AF-E76E-53D8-00390BD1FC8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5;g2fb18904de5_2_107">
              <a:extLst>
                <a:ext uri="{FF2B5EF4-FFF2-40B4-BE49-F238E27FC236}">
                  <a16:creationId xmlns:a16="http://schemas.microsoft.com/office/drawing/2014/main" id="{D0143D00-A016-E6CA-8AB7-291EF78820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6;g2fb18904de5_2_107">
              <a:extLst>
                <a:ext uri="{FF2B5EF4-FFF2-40B4-BE49-F238E27FC236}">
                  <a16:creationId xmlns:a16="http://schemas.microsoft.com/office/drawing/2014/main" id="{3B79C0F0-ED0E-E164-C008-31F1D7045DC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7;g2fb18904de5_2_107">
              <a:extLst>
                <a:ext uri="{FF2B5EF4-FFF2-40B4-BE49-F238E27FC236}">
                  <a16:creationId xmlns:a16="http://schemas.microsoft.com/office/drawing/2014/main" id="{7F05807B-34B8-31E7-8FF2-E2DAAFDF40D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" name="Google Shape;1699;g2fb18904de5_2_107">
            <a:extLst>
              <a:ext uri="{FF2B5EF4-FFF2-40B4-BE49-F238E27FC236}">
                <a16:creationId xmlns:a16="http://schemas.microsoft.com/office/drawing/2014/main" id="{DF1A6942-A195-1291-D0FF-90B2C501B14C}"/>
              </a:ext>
            </a:extLst>
          </p:cNvPr>
          <p:cNvSpPr/>
          <p:nvPr/>
        </p:nvSpPr>
        <p:spPr>
          <a:xfrm>
            <a:off x="1815460" y="24344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77CCFD4-FE53-6AF4-80E7-56CF95C6C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72206"/>
              </p:ext>
            </p:extLst>
          </p:nvPr>
        </p:nvGraphicFramePr>
        <p:xfrm>
          <a:off x="4804261" y="146433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092A3AD3-2BD2-E274-C13B-35D34F5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4929"/>
              </p:ext>
            </p:extLst>
          </p:nvPr>
        </p:nvGraphicFramePr>
        <p:xfrm>
          <a:off x="4804261" y="176135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8" name="Google Shape;2233;g27fe52d962f_1_4247">
            <a:extLst>
              <a:ext uri="{FF2B5EF4-FFF2-40B4-BE49-F238E27FC236}">
                <a16:creationId xmlns:a16="http://schemas.microsoft.com/office/drawing/2014/main" id="{EE3BB980-0781-57CB-7E9B-495B2D342A6A}"/>
              </a:ext>
            </a:extLst>
          </p:cNvPr>
          <p:cNvSpPr/>
          <p:nvPr/>
        </p:nvSpPr>
        <p:spPr>
          <a:xfrm>
            <a:off x="5972199" y="2163029"/>
            <a:ext cx="59743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5D37774-9AF8-ECB1-CFFC-B77174B56D70}"/>
              </a:ext>
            </a:extLst>
          </p:cNvPr>
          <p:cNvSpPr/>
          <p:nvPr/>
        </p:nvSpPr>
        <p:spPr>
          <a:xfrm>
            <a:off x="3156257" y="13632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D4C344B-5918-7E11-A092-5931E686E405}"/>
              </a:ext>
            </a:extLst>
          </p:cNvPr>
          <p:cNvSpPr/>
          <p:nvPr/>
        </p:nvSpPr>
        <p:spPr>
          <a:xfrm>
            <a:off x="4699852" y="13632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9BB484C-2526-D94E-F2C1-448B2B153D60}"/>
              </a:ext>
            </a:extLst>
          </p:cNvPr>
          <p:cNvSpPr/>
          <p:nvPr/>
        </p:nvSpPr>
        <p:spPr>
          <a:xfrm>
            <a:off x="506260" y="16815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D75CAC0B-A613-C31B-EEF5-C325104FCB0C}"/>
              </a:ext>
            </a:extLst>
          </p:cNvPr>
          <p:cNvSpPr/>
          <p:nvPr/>
        </p:nvSpPr>
        <p:spPr>
          <a:xfrm>
            <a:off x="5869432" y="2059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9C87A0BE-E9C0-9C63-4817-05AEF6F2BD7D}"/>
              </a:ext>
            </a:extLst>
          </p:cNvPr>
          <p:cNvSpPr/>
          <p:nvPr/>
        </p:nvSpPr>
        <p:spPr>
          <a:xfrm>
            <a:off x="6039454" y="1456966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773AF638-C95D-E46C-2511-CD0CDF7C9419}"/>
              </a:ext>
            </a:extLst>
          </p:cNvPr>
          <p:cNvSpPr/>
          <p:nvPr/>
        </p:nvSpPr>
        <p:spPr>
          <a:xfrm>
            <a:off x="6039454" y="1724771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6B84837-5D18-E26F-77D6-5FE3539DD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09799"/>
              </p:ext>
            </p:extLst>
          </p:nvPr>
        </p:nvGraphicFramePr>
        <p:xfrm>
          <a:off x="204656" y="2391227"/>
          <a:ext cx="6357012" cy="267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06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486383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199744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269788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7989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719847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692647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처리일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처리유형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인수인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정상입고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en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Home&amp;Charge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en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Home&amp;Charge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서울서부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정상쿨고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서울북부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D704C1BF-6DCF-1BA8-4259-B5E0D980AFBD}"/>
              </a:ext>
            </a:extLst>
          </p:cNvPr>
          <p:cNvSpPr>
            <a:spLocks/>
          </p:cNvSpPr>
          <p:nvPr/>
        </p:nvSpPr>
        <p:spPr>
          <a:xfrm>
            <a:off x="200024" y="873476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AC98025-40FD-849D-E561-136E8C698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88406"/>
              </p:ext>
            </p:extLst>
          </p:nvPr>
        </p:nvGraphicFramePr>
        <p:xfrm>
          <a:off x="656726" y="2174581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309;g2f2558950df_0_15">
            <a:extLst>
              <a:ext uri="{FF2B5EF4-FFF2-40B4-BE49-F238E27FC236}">
                <a16:creationId xmlns:a16="http://schemas.microsoft.com/office/drawing/2014/main" id="{21F88FC2-A5A7-A496-BFDA-B20D91C5F31F}"/>
              </a:ext>
            </a:extLst>
          </p:cNvPr>
          <p:cNvSpPr txBox="1"/>
          <p:nvPr/>
        </p:nvSpPr>
        <p:spPr>
          <a:xfrm>
            <a:off x="141416" y="2111102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42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19E4-E26F-DFF2-AA52-4FF2FA37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4C4E1D-645E-429E-1E79-B81791AE9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72499"/>
              </p:ext>
            </p:extLst>
          </p:nvPr>
        </p:nvGraphicFramePr>
        <p:xfrm>
          <a:off x="199345" y="2825146"/>
          <a:ext cx="6357013" cy="280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33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518809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491574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2801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810107">
                  <a:extLst>
                    <a:ext uri="{9D8B030D-6E8A-4147-A177-3AD203B41FA5}">
                      <a16:colId xmlns:a16="http://schemas.microsoft.com/office/drawing/2014/main" val="3966602120"/>
                    </a:ext>
                  </a:extLst>
                </a:gridCol>
                <a:gridCol w="460910">
                  <a:extLst>
                    <a:ext uri="{9D8B030D-6E8A-4147-A177-3AD203B41FA5}">
                      <a16:colId xmlns:a16="http://schemas.microsoft.com/office/drawing/2014/main" val="1571063152"/>
                    </a:ext>
                  </a:extLst>
                </a:gridCol>
                <a:gridCol w="408626">
                  <a:extLst>
                    <a:ext uri="{9D8B030D-6E8A-4147-A177-3AD203B41FA5}">
                      <a16:colId xmlns:a16="http://schemas.microsoft.com/office/drawing/2014/main" val="2514421858"/>
                    </a:ext>
                  </a:extLst>
                </a:gridCol>
                <a:gridCol w="30779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50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2072786156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278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기준월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조사일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재고일치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월말재고금액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차이금액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승인일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재고조사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문자전송여부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926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강북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14,833,146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한희락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윤혁진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54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경기북서부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134,566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이윤성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송찬호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249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7,098,539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이승주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최필규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동대문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10,310,958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김대수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김기혁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성북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18,628,013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고영삼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김영준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5,601,179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이정용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25991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650,200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추교진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4984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7,134,798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최명준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이도형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3568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아산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9,315,788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김봉수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서형구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1655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수남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용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7,422,561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박현수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최병익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578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07283D-FD70-2B1D-30B4-211CE6D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8FE3-F952-F77C-416D-BE084FB0793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28D44-7DA2-F619-DD3C-003E65F5EBB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4D960-E51F-54E2-DAE2-A355F4FE5A28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재고일치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 제외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검색한 기준월 재고조사 총계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월말 재고금액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차이금액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파일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목록의 상세내역까지 포함한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내역확인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문자전송여부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Y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N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기능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89261CF9-23BC-30F9-9E15-043684BCC29C}"/>
              </a:ext>
            </a:extLst>
          </p:cNvPr>
          <p:cNvSpPr txBox="1"/>
          <p:nvPr/>
        </p:nvSpPr>
        <p:spPr>
          <a:xfrm>
            <a:off x="128433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D61762-3A81-2E13-327F-313E06C8E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88962"/>
              </p:ext>
            </p:extLst>
          </p:nvPr>
        </p:nvGraphicFramePr>
        <p:xfrm>
          <a:off x="199345" y="1407516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재고조사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기준월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재고일치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b="1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3D1918-9A81-D5EF-D1B2-02A05BE41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37232"/>
              </p:ext>
            </p:extLst>
          </p:nvPr>
        </p:nvGraphicFramePr>
        <p:xfrm>
          <a:off x="677150" y="1479709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2170361" y="147363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12E4AD-7B3E-23CE-0D4F-433CD4A8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532339"/>
              </p:ext>
            </p:extLst>
          </p:nvPr>
        </p:nvGraphicFramePr>
        <p:xfrm>
          <a:off x="4803581" y="147363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045288-5205-3864-B82A-2D76E14A6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7241"/>
              </p:ext>
            </p:extLst>
          </p:nvPr>
        </p:nvGraphicFramePr>
        <p:xfrm>
          <a:off x="3213127" y="1473637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7D9627-C3CF-A11E-4E53-7C1E10E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9786"/>
              </p:ext>
            </p:extLst>
          </p:nvPr>
        </p:nvGraphicFramePr>
        <p:xfrm>
          <a:off x="3860632" y="1473637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9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8839568-D5D3-232A-9DC0-B391E3A0D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37530"/>
              </p:ext>
            </p:extLst>
          </p:nvPr>
        </p:nvGraphicFramePr>
        <p:xfrm>
          <a:off x="677150" y="176162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D3723A9E-F5F5-9418-2768-5A9DC4C6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43974" y="17815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6A19B23-9CB9-9FE4-29A6-AAD55C4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13127" y="1792750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oogle Shape;1698;g2fb18904de5_2_107">
            <a:extLst>
              <a:ext uri="{FF2B5EF4-FFF2-40B4-BE49-F238E27FC236}">
                <a16:creationId xmlns:a16="http://schemas.microsoft.com/office/drawing/2014/main" id="{A4409E79-DDA2-818D-E818-ED71EE74C656}"/>
              </a:ext>
            </a:extLst>
          </p:cNvPr>
          <p:cNvGrpSpPr/>
          <p:nvPr/>
        </p:nvGrpSpPr>
        <p:grpSpPr>
          <a:xfrm>
            <a:off x="2245351" y="5869096"/>
            <a:ext cx="2265000" cy="180000"/>
            <a:chOff x="4065288" y="6528825"/>
            <a:chExt cx="2265000" cy="180000"/>
          </a:xfrm>
        </p:grpSpPr>
        <p:sp>
          <p:nvSpPr>
            <p:cNvPr id="29" name="Google Shape;1699;g2fb18904de5_2_107">
              <a:extLst>
                <a:ext uri="{FF2B5EF4-FFF2-40B4-BE49-F238E27FC236}">
                  <a16:creationId xmlns:a16="http://schemas.microsoft.com/office/drawing/2014/main" id="{2902A173-62D8-945E-F896-2D44349E22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0;g2fb18904de5_2_107">
              <a:extLst>
                <a:ext uri="{FF2B5EF4-FFF2-40B4-BE49-F238E27FC236}">
                  <a16:creationId xmlns:a16="http://schemas.microsoft.com/office/drawing/2014/main" id="{7BD73D6B-4105-F5D5-48CF-DCB018B847A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1;g2fb18904de5_2_107">
              <a:extLst>
                <a:ext uri="{FF2B5EF4-FFF2-40B4-BE49-F238E27FC236}">
                  <a16:creationId xmlns:a16="http://schemas.microsoft.com/office/drawing/2014/main" id="{B78A352B-0DF8-B5F9-24FA-B8FF1E239D3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2;g2fb18904de5_2_107">
              <a:extLst>
                <a:ext uri="{FF2B5EF4-FFF2-40B4-BE49-F238E27FC236}">
                  <a16:creationId xmlns:a16="http://schemas.microsoft.com/office/drawing/2014/main" id="{1C1FACC8-58E7-AFEF-4B57-54A86D7D6F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3;g2fb18904de5_2_107">
              <a:extLst>
                <a:ext uri="{FF2B5EF4-FFF2-40B4-BE49-F238E27FC236}">
                  <a16:creationId xmlns:a16="http://schemas.microsoft.com/office/drawing/2014/main" id="{4B0B60FA-357E-D05B-B854-D4BFDD178E1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4;g2fb18904de5_2_107">
              <a:extLst>
                <a:ext uri="{FF2B5EF4-FFF2-40B4-BE49-F238E27FC236}">
                  <a16:creationId xmlns:a16="http://schemas.microsoft.com/office/drawing/2014/main" id="{BB4F919B-481F-615E-4533-425B3977B6C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5;g2fb18904de5_2_107">
              <a:extLst>
                <a:ext uri="{FF2B5EF4-FFF2-40B4-BE49-F238E27FC236}">
                  <a16:creationId xmlns:a16="http://schemas.microsoft.com/office/drawing/2014/main" id="{91B8928E-CE0B-6B4F-CB92-3163FB8B6EA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6;g2fb18904de5_2_107">
              <a:extLst>
                <a:ext uri="{FF2B5EF4-FFF2-40B4-BE49-F238E27FC236}">
                  <a16:creationId xmlns:a16="http://schemas.microsoft.com/office/drawing/2014/main" id="{731EC23B-2C54-7946-10E2-AE5F474AF6D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7;g2fb18904de5_2_107">
              <a:extLst>
                <a:ext uri="{FF2B5EF4-FFF2-40B4-BE49-F238E27FC236}">
                  <a16:creationId xmlns:a16="http://schemas.microsoft.com/office/drawing/2014/main" id="{CE146FDF-0A10-C497-991D-D6DBF42F27C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4A33A86A-52E4-2180-6A7A-099D81600EF2}"/>
              </a:ext>
            </a:extLst>
          </p:cNvPr>
          <p:cNvSpPr/>
          <p:nvPr/>
        </p:nvSpPr>
        <p:spPr>
          <a:xfrm>
            <a:off x="5908973" y="30910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26E29264-8578-47B0-E03D-77CE91FB189E}"/>
              </a:ext>
            </a:extLst>
          </p:cNvPr>
          <p:cNvSpPr/>
          <p:nvPr/>
        </p:nvSpPr>
        <p:spPr>
          <a:xfrm>
            <a:off x="1990361" y="31606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D20AA260-4C8D-134C-0733-CF92CD372D51}"/>
              </a:ext>
            </a:extLst>
          </p:cNvPr>
          <p:cNvSpPr/>
          <p:nvPr/>
        </p:nvSpPr>
        <p:spPr>
          <a:xfrm>
            <a:off x="4878033" y="2583086"/>
            <a:ext cx="844193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상세엑셀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50272E04-9778-5211-D18F-B96204D05E14}"/>
              </a:ext>
            </a:extLst>
          </p:cNvPr>
          <p:cNvSpPr/>
          <p:nvPr/>
        </p:nvSpPr>
        <p:spPr>
          <a:xfrm>
            <a:off x="3826751" y="2583085"/>
            <a:ext cx="1004400" cy="18000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목록엑셀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9AE30AB-BF03-5DEF-A560-EE870D6BC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20230"/>
              </p:ext>
            </p:extLst>
          </p:nvPr>
        </p:nvGraphicFramePr>
        <p:xfrm>
          <a:off x="199346" y="2088124"/>
          <a:ext cx="5598858" cy="3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11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31574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기준월 총계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월말 재고금액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1,027,525,599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차이금액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1,091,676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678106A0-E266-5591-A672-E7C84470A10E}"/>
              </a:ext>
            </a:extLst>
          </p:cNvPr>
          <p:cNvSpPr/>
          <p:nvPr/>
        </p:nvSpPr>
        <p:spPr>
          <a:xfrm>
            <a:off x="116077" y="19992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CA146051-53CD-CF74-8A57-E0094F805F13}"/>
              </a:ext>
            </a:extLst>
          </p:cNvPr>
          <p:cNvSpPr/>
          <p:nvPr/>
        </p:nvSpPr>
        <p:spPr>
          <a:xfrm>
            <a:off x="5887792" y="2089990"/>
            <a:ext cx="673196" cy="31397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F00111B-5601-AB55-18E4-474196B040F8}"/>
              </a:ext>
            </a:extLst>
          </p:cNvPr>
          <p:cNvSpPr/>
          <p:nvPr/>
        </p:nvSpPr>
        <p:spPr>
          <a:xfrm>
            <a:off x="4704560" y="13694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D83899DE-7C2A-7247-42A3-35AF6EBA41E1}"/>
              </a:ext>
            </a:extLst>
          </p:cNvPr>
          <p:cNvSpPr/>
          <p:nvPr/>
        </p:nvSpPr>
        <p:spPr>
          <a:xfrm>
            <a:off x="544362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6D739808-5951-3516-BA85-744FBEDCC9CE}"/>
              </a:ext>
            </a:extLst>
          </p:cNvPr>
          <p:cNvSpPr/>
          <p:nvPr/>
        </p:nvSpPr>
        <p:spPr>
          <a:xfrm>
            <a:off x="3029823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18656E33-4D97-D68A-5EB2-CFA51EED5E0D}"/>
              </a:ext>
            </a:extLst>
          </p:cNvPr>
          <p:cNvSpPr/>
          <p:nvPr/>
        </p:nvSpPr>
        <p:spPr>
          <a:xfrm>
            <a:off x="4775159" y="24797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C064113B-114B-E2AE-F46E-246FFA7AA061}"/>
              </a:ext>
            </a:extLst>
          </p:cNvPr>
          <p:cNvSpPr/>
          <p:nvPr/>
        </p:nvSpPr>
        <p:spPr>
          <a:xfrm>
            <a:off x="5832212" y="20259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stCxn id="63" idx="1"/>
            <a:endCxn id="49" idx="0"/>
          </p:cNvCxnSpPr>
          <p:nvPr/>
        </p:nvCxnSpPr>
        <p:spPr>
          <a:xfrm rot="10800000" flipV="1">
            <a:off x="5985055" y="4240036"/>
            <a:ext cx="103918" cy="166912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C37B3906-CCE5-BA3B-4C9B-9EF160C867A5}"/>
              </a:ext>
            </a:extLst>
          </p:cNvPr>
          <p:cNvCxnSpPr>
            <a:cxnSpLocks/>
            <a:stCxn id="1028" idx="3"/>
            <a:endCxn id="1034" idx="0"/>
          </p:cNvCxnSpPr>
          <p:nvPr/>
        </p:nvCxnSpPr>
        <p:spPr>
          <a:xfrm>
            <a:off x="6393773" y="4480346"/>
            <a:ext cx="2052943" cy="142881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5881375E-CBA7-892E-6FDF-0E53586CBED4}"/>
              </a:ext>
            </a:extLst>
          </p:cNvPr>
          <p:cNvSpPr/>
          <p:nvPr/>
        </p:nvSpPr>
        <p:spPr>
          <a:xfrm>
            <a:off x="6015513" y="145330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3FEA4E07-645E-DCA3-6197-D2DC4459E8B3}"/>
              </a:ext>
            </a:extLst>
          </p:cNvPr>
          <p:cNvSpPr/>
          <p:nvPr/>
        </p:nvSpPr>
        <p:spPr>
          <a:xfrm>
            <a:off x="6015513" y="1721106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50E35-D919-C7E3-8752-84F60DEF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0828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14EFE3-17E1-036E-78FB-981896FD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3279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B10ED56B-3D06-FC47-9E95-26BC6819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3100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9E8AA8FD-96AE-7080-A76A-6683F133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5677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883C9652-9A71-D8BA-6BD8-71E5F317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8279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D162D5B7-3C01-9F01-7CE5-23B64B9FF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0876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>
            <a:extLst>
              <a:ext uri="{FF2B5EF4-FFF2-40B4-BE49-F238E27FC236}">
                <a16:creationId xmlns:a16="http://schemas.microsoft.com/office/drawing/2014/main" id="{FF7F54A6-9A54-7258-8B3C-CBF2EDB55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5961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959123D0-9A09-3A36-F505-32516E20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8499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9C487679-214C-089C-3C9F-8E68EB89B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1114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>
            <a:extLst>
              <a:ext uri="{FF2B5EF4-FFF2-40B4-BE49-F238E27FC236}">
                <a16:creationId xmlns:a16="http://schemas.microsoft.com/office/drawing/2014/main" id="{EC5D95BD-492C-C0FE-BB9A-9E58674F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357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50503596-DA8A-8A86-0D4B-40C30084C487}"/>
              </a:ext>
            </a:extLst>
          </p:cNvPr>
          <p:cNvSpPr>
            <a:spLocks/>
          </p:cNvSpPr>
          <p:nvPr/>
        </p:nvSpPr>
        <p:spPr>
          <a:xfrm>
            <a:off x="200024" y="873476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재고금액은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전월말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단가 기준임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65125C-9030-E14F-C5AA-30B6271AF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96316"/>
              </p:ext>
            </p:extLst>
          </p:nvPr>
        </p:nvGraphicFramePr>
        <p:xfrm>
          <a:off x="656726" y="260620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" name="Google Shape;309;g2f2558950df_0_15">
            <a:extLst>
              <a:ext uri="{FF2B5EF4-FFF2-40B4-BE49-F238E27FC236}">
                <a16:creationId xmlns:a16="http://schemas.microsoft.com/office/drawing/2014/main" id="{52D19A77-0BF7-67CA-4D56-3A672B0FC8C3}"/>
              </a:ext>
            </a:extLst>
          </p:cNvPr>
          <p:cNvSpPr txBox="1"/>
          <p:nvPr/>
        </p:nvSpPr>
        <p:spPr>
          <a:xfrm>
            <a:off x="141416" y="254272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17;g28120bc8d10_0_0">
            <a:extLst>
              <a:ext uri="{FF2B5EF4-FFF2-40B4-BE49-F238E27FC236}">
                <a16:creationId xmlns:a16="http://schemas.microsoft.com/office/drawing/2014/main" id="{D28D4FA2-3B57-854F-6D69-CA0F3DE8072C}"/>
              </a:ext>
            </a:extLst>
          </p:cNvPr>
          <p:cNvSpPr/>
          <p:nvPr/>
        </p:nvSpPr>
        <p:spPr>
          <a:xfrm>
            <a:off x="4831151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422;g28120bc8d10_0_0">
            <a:extLst>
              <a:ext uri="{FF2B5EF4-FFF2-40B4-BE49-F238E27FC236}">
                <a16:creationId xmlns:a16="http://schemas.microsoft.com/office/drawing/2014/main" id="{4CD56B4C-B29E-68B2-6E35-CAE07B7F5F0D}"/>
              </a:ext>
            </a:extLst>
          </p:cNvPr>
          <p:cNvSpPr/>
          <p:nvPr/>
        </p:nvSpPr>
        <p:spPr>
          <a:xfrm>
            <a:off x="4912000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문자전송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423;g28120bc8d10_0_0">
            <a:extLst>
              <a:ext uri="{FF2B5EF4-FFF2-40B4-BE49-F238E27FC236}">
                <a16:creationId xmlns:a16="http://schemas.microsoft.com/office/drawing/2014/main" id="{094745E3-61A5-2636-896B-4EAA4DB8F793}"/>
              </a:ext>
            </a:extLst>
          </p:cNvPr>
          <p:cNvSpPr/>
          <p:nvPr/>
        </p:nvSpPr>
        <p:spPr>
          <a:xfrm>
            <a:off x="6808359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0" name="직선 연결선 30">
            <a:extLst>
              <a:ext uri="{FF2B5EF4-FFF2-40B4-BE49-F238E27FC236}">
                <a16:creationId xmlns:a16="http://schemas.microsoft.com/office/drawing/2014/main" id="{E8980372-4593-83D9-518E-815A1D041F45}"/>
              </a:ext>
            </a:extLst>
          </p:cNvPr>
          <p:cNvCxnSpPr>
            <a:cxnSpLocks/>
          </p:cNvCxnSpPr>
          <p:nvPr/>
        </p:nvCxnSpPr>
        <p:spPr>
          <a:xfrm>
            <a:off x="4898596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표 1030">
            <a:extLst>
              <a:ext uri="{FF2B5EF4-FFF2-40B4-BE49-F238E27FC236}">
                <a16:creationId xmlns:a16="http://schemas.microsoft.com/office/drawing/2014/main" id="{C19802C2-74CA-9E43-38D1-9AD8E0210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49698"/>
              </p:ext>
            </p:extLst>
          </p:nvPr>
        </p:nvGraphicFramePr>
        <p:xfrm>
          <a:off x="4911999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문자전송 여부를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미사용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으로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32" name="Google Shape;810;g28120bc8d10_0_307">
            <a:extLst>
              <a:ext uri="{FF2B5EF4-FFF2-40B4-BE49-F238E27FC236}">
                <a16:creationId xmlns:a16="http://schemas.microsoft.com/office/drawing/2014/main" id="{D0F56C3A-3F35-166C-9C50-A33E93001C0B}"/>
              </a:ext>
            </a:extLst>
          </p:cNvPr>
          <p:cNvSpPr/>
          <p:nvPr/>
        </p:nvSpPr>
        <p:spPr>
          <a:xfrm>
            <a:off x="6050523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810;g28120bc8d10_0_307">
            <a:extLst>
              <a:ext uri="{FF2B5EF4-FFF2-40B4-BE49-F238E27FC236}">
                <a16:creationId xmlns:a16="http://schemas.microsoft.com/office/drawing/2014/main" id="{DCED0CB0-13E4-0905-BF27-A221F7974D27}"/>
              </a:ext>
            </a:extLst>
          </p:cNvPr>
          <p:cNvSpPr/>
          <p:nvPr/>
        </p:nvSpPr>
        <p:spPr>
          <a:xfrm>
            <a:off x="5583018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417;g28120bc8d10_0_0">
            <a:extLst>
              <a:ext uri="{FF2B5EF4-FFF2-40B4-BE49-F238E27FC236}">
                <a16:creationId xmlns:a16="http://schemas.microsoft.com/office/drawing/2014/main" id="{B5166CB1-A418-05F3-5408-9B411051554D}"/>
              </a:ext>
            </a:extLst>
          </p:cNvPr>
          <p:cNvSpPr/>
          <p:nvPr/>
        </p:nvSpPr>
        <p:spPr>
          <a:xfrm>
            <a:off x="729281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422;g28120bc8d10_0_0">
            <a:extLst>
              <a:ext uri="{FF2B5EF4-FFF2-40B4-BE49-F238E27FC236}">
                <a16:creationId xmlns:a16="http://schemas.microsoft.com/office/drawing/2014/main" id="{2FB58493-417E-A6D7-8072-6937EB6035F6}"/>
              </a:ext>
            </a:extLst>
          </p:cNvPr>
          <p:cNvSpPr/>
          <p:nvPr/>
        </p:nvSpPr>
        <p:spPr>
          <a:xfrm>
            <a:off x="737366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문자전송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423;g28120bc8d10_0_0">
            <a:extLst>
              <a:ext uri="{FF2B5EF4-FFF2-40B4-BE49-F238E27FC236}">
                <a16:creationId xmlns:a16="http://schemas.microsoft.com/office/drawing/2014/main" id="{2C5F6E4E-8A8B-646D-B7C7-9FC0680AD493}"/>
              </a:ext>
            </a:extLst>
          </p:cNvPr>
          <p:cNvSpPr/>
          <p:nvPr/>
        </p:nvSpPr>
        <p:spPr>
          <a:xfrm>
            <a:off x="927002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7" name="직선 연결선 30">
            <a:extLst>
              <a:ext uri="{FF2B5EF4-FFF2-40B4-BE49-F238E27FC236}">
                <a16:creationId xmlns:a16="http://schemas.microsoft.com/office/drawing/2014/main" id="{180E0699-6A98-A514-70C3-7C99A7BCF73F}"/>
              </a:ext>
            </a:extLst>
          </p:cNvPr>
          <p:cNvCxnSpPr>
            <a:cxnSpLocks/>
          </p:cNvCxnSpPr>
          <p:nvPr/>
        </p:nvCxnSpPr>
        <p:spPr>
          <a:xfrm>
            <a:off x="736025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8" name="표 1037">
            <a:extLst>
              <a:ext uri="{FF2B5EF4-FFF2-40B4-BE49-F238E27FC236}">
                <a16:creationId xmlns:a16="http://schemas.microsoft.com/office/drawing/2014/main" id="{3622719B-F51A-52B3-82F8-39AD107BF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52737"/>
              </p:ext>
            </p:extLst>
          </p:nvPr>
        </p:nvGraphicFramePr>
        <p:xfrm>
          <a:off x="737366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문자전송 여부를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으로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39" name="Google Shape;810;g28120bc8d10_0_307">
            <a:extLst>
              <a:ext uri="{FF2B5EF4-FFF2-40B4-BE49-F238E27FC236}">
                <a16:creationId xmlns:a16="http://schemas.microsoft.com/office/drawing/2014/main" id="{D35F8826-BD4E-CA25-CCF9-570716F593B3}"/>
              </a:ext>
            </a:extLst>
          </p:cNvPr>
          <p:cNvSpPr/>
          <p:nvPr/>
        </p:nvSpPr>
        <p:spPr>
          <a:xfrm>
            <a:off x="851218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810;g28120bc8d10_0_307">
            <a:extLst>
              <a:ext uri="{FF2B5EF4-FFF2-40B4-BE49-F238E27FC236}">
                <a16:creationId xmlns:a16="http://schemas.microsoft.com/office/drawing/2014/main" id="{308A426D-1574-1949-C152-95D02D04D7A3}"/>
              </a:ext>
            </a:extLst>
          </p:cNvPr>
          <p:cNvSpPr/>
          <p:nvPr/>
        </p:nvSpPr>
        <p:spPr>
          <a:xfrm>
            <a:off x="804467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593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86FCE-10A6-1DAE-5118-C0C093DB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930BD04-3ACA-6DD8-1A76-F36E2C20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5"/>
          <a:stretch/>
        </p:blipFill>
        <p:spPr>
          <a:xfrm>
            <a:off x="641330" y="731929"/>
            <a:ext cx="3435364" cy="269707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1F47B2-2957-C7E2-7276-AFA79F6A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864E4A-D61A-6AA5-7C15-4CF6F095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0" y="3895703"/>
            <a:ext cx="3435364" cy="271805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E392E1-6DB7-C684-663F-64C48F97546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52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상품추가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재고조사에 추가할 상품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상품명으로 조회하여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재고를 등록하고 승인요청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2180918" y="30595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3F62A9-2743-E24A-A535-37F98316C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262904"/>
            <a:ext cx="2304375" cy="23508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5E3083B3-6ECA-5998-3433-02B3453D737D}"/>
              </a:ext>
            </a:extLst>
          </p:cNvPr>
          <p:cNvSpPr/>
          <p:nvPr/>
        </p:nvSpPr>
        <p:spPr>
          <a:xfrm>
            <a:off x="4863000" y="41729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8B9229C5-9D3F-46ED-988A-81089D9D238E}"/>
              </a:ext>
            </a:extLst>
          </p:cNvPr>
          <p:cNvSpPr/>
          <p:nvPr/>
        </p:nvSpPr>
        <p:spPr>
          <a:xfrm>
            <a:off x="2000918" y="63276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1038D9D-819E-C20D-95DB-86FEB6C6A025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3591132" y="3996303"/>
            <a:ext cx="2514056" cy="26660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7AC21D-E5C7-0D1E-CC54-C11411A0F205}"/>
              </a:ext>
            </a:extLst>
          </p:cNvPr>
          <p:cNvSpPr/>
          <p:nvPr/>
        </p:nvSpPr>
        <p:spPr>
          <a:xfrm>
            <a:off x="3315964" y="3906303"/>
            <a:ext cx="275168" cy="1800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EE47FA2-2E55-3445-B79B-B1F79FD32432}"/>
              </a:ext>
            </a:extLst>
          </p:cNvPr>
          <p:cNvSpPr/>
          <p:nvPr/>
        </p:nvSpPr>
        <p:spPr>
          <a:xfrm>
            <a:off x="3183548" y="38163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44208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983;g2f2558950df_0_84">
            <a:extLst>
              <a:ext uri="{FF2B5EF4-FFF2-40B4-BE49-F238E27FC236}">
                <a16:creationId xmlns:a16="http://schemas.microsoft.com/office/drawing/2014/main" id="{056FEFF5-8F9B-F97C-D1D0-3D938E842BF1}"/>
              </a:ext>
            </a:extLst>
          </p:cNvPr>
          <p:cNvSpPr txBox="1"/>
          <p:nvPr/>
        </p:nvSpPr>
        <p:spPr>
          <a:xfrm>
            <a:off x="959662" y="357243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059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DD049-A8EE-D207-23FE-49173B6E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9E8B0C-1A3C-B67A-B6CE-FC7DC84B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22065"/>
              </p:ext>
            </p:extLst>
          </p:nvPr>
        </p:nvGraphicFramePr>
        <p:xfrm>
          <a:off x="193767" y="2429727"/>
          <a:ext cx="6369688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78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06226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663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89897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7634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70862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66137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사용여부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14,121,384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2,327,518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11,793,866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6,199,542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232,220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5,967,322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331,857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13,600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318,257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10,519,289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3,822,310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6,696,979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72841BD-A08C-374D-F988-ACC5A3CC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7455A-E6FF-5BBD-4134-7EEF5DEA4FF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B6FF9-DFC4-B99D-8E36-FE725ECF3B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AC6206-7A2D-BC31-E586-4AFB2FD1C8E7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예산관리화면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사업장을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사업장명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일반사업장은 상품구분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증액요청 팝업 호출</a:t>
                      </a:r>
                      <a:endParaRPr lang="en-US" altLang="ko-KR" sz="6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로그인된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예산만 증액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94AE6384-DE8C-7B8F-DCD9-1F8AB9D4D13B}"/>
              </a:ext>
            </a:extLst>
          </p:cNvPr>
          <p:cNvSpPr/>
          <p:nvPr/>
        </p:nvSpPr>
        <p:spPr>
          <a:xfrm>
            <a:off x="211050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58B671BF-DF2B-E4D1-6DF8-F1424080557E}"/>
              </a:ext>
            </a:extLst>
          </p:cNvPr>
          <p:cNvSpPr/>
          <p:nvPr/>
        </p:nvSpPr>
        <p:spPr>
          <a:xfrm>
            <a:off x="1388550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3238F0D6-6BA7-6505-A623-9BBD49CE19DE}"/>
              </a:ext>
            </a:extLst>
          </p:cNvPr>
          <p:cNvCxnSpPr>
            <a:cxnSpLocks/>
          </p:cNvCxnSpPr>
          <p:nvPr/>
        </p:nvCxnSpPr>
        <p:spPr>
          <a:xfrm>
            <a:off x="211050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E3A5EC-FDB3-9A0E-DA0A-883F50BD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3425"/>
              </p:ext>
            </p:extLst>
          </p:nvPr>
        </p:nvGraphicFramePr>
        <p:xfrm>
          <a:off x="201812" y="1485063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사용여부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5B410A-CF18-2C1A-CDBB-C7E74A507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1435"/>
              </p:ext>
            </p:extLst>
          </p:nvPr>
        </p:nvGraphicFramePr>
        <p:xfrm>
          <a:off x="679617" y="1557256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54A31DA9-293F-0666-20C6-320E19C2B751}"/>
              </a:ext>
            </a:extLst>
          </p:cNvPr>
          <p:cNvSpPr/>
          <p:nvPr/>
        </p:nvSpPr>
        <p:spPr>
          <a:xfrm>
            <a:off x="2172828" y="1551184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21A5E3E-EA77-849F-14F0-F6F7109EE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85541"/>
              </p:ext>
            </p:extLst>
          </p:nvPr>
        </p:nvGraphicFramePr>
        <p:xfrm>
          <a:off x="4806048" y="15511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898BE4-BD14-0E68-2BCE-E4D5261D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88099"/>
              </p:ext>
            </p:extLst>
          </p:nvPr>
        </p:nvGraphicFramePr>
        <p:xfrm>
          <a:off x="3215594" y="1551184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55B5DE-FB90-A65B-F0C4-3B7AA959F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01797"/>
              </p:ext>
            </p:extLst>
          </p:nvPr>
        </p:nvGraphicFramePr>
        <p:xfrm>
          <a:off x="3863099" y="1551184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E2607D0-F2DA-0620-64FD-3DB5973AC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25917"/>
              </p:ext>
            </p:extLst>
          </p:nvPr>
        </p:nvGraphicFramePr>
        <p:xfrm>
          <a:off x="679617" y="183917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4" name="Google Shape;1698;g2fb18904de5_2_107">
            <a:extLst>
              <a:ext uri="{FF2B5EF4-FFF2-40B4-BE49-F238E27FC236}">
                <a16:creationId xmlns:a16="http://schemas.microsoft.com/office/drawing/2014/main" id="{8EB20118-CE48-74FA-20DC-19259B4F694A}"/>
              </a:ext>
            </a:extLst>
          </p:cNvPr>
          <p:cNvGrpSpPr/>
          <p:nvPr/>
        </p:nvGrpSpPr>
        <p:grpSpPr>
          <a:xfrm>
            <a:off x="2312672" y="5768153"/>
            <a:ext cx="2265000" cy="180000"/>
            <a:chOff x="4065288" y="6528825"/>
            <a:chExt cx="2265000" cy="180000"/>
          </a:xfrm>
        </p:grpSpPr>
        <p:sp>
          <p:nvSpPr>
            <p:cNvPr id="25" name="Google Shape;1699;g2fb18904de5_2_107">
              <a:extLst>
                <a:ext uri="{FF2B5EF4-FFF2-40B4-BE49-F238E27FC236}">
                  <a16:creationId xmlns:a16="http://schemas.microsoft.com/office/drawing/2014/main" id="{A9C181D8-19AD-35F1-2527-906B940CE16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0;g2fb18904de5_2_107">
              <a:extLst>
                <a:ext uri="{FF2B5EF4-FFF2-40B4-BE49-F238E27FC236}">
                  <a16:creationId xmlns:a16="http://schemas.microsoft.com/office/drawing/2014/main" id="{272BA7A9-BC1B-4096-8E47-3FD9E5B032F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1;g2fb18904de5_2_107">
              <a:extLst>
                <a:ext uri="{FF2B5EF4-FFF2-40B4-BE49-F238E27FC236}">
                  <a16:creationId xmlns:a16="http://schemas.microsoft.com/office/drawing/2014/main" id="{0F794060-C54C-487A-DEC5-CD25A8FBD79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2;g2fb18904de5_2_107">
              <a:extLst>
                <a:ext uri="{FF2B5EF4-FFF2-40B4-BE49-F238E27FC236}">
                  <a16:creationId xmlns:a16="http://schemas.microsoft.com/office/drawing/2014/main" id="{EBFF8612-5880-BACB-3E70-54FD6D2D489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3;g2fb18904de5_2_107">
              <a:extLst>
                <a:ext uri="{FF2B5EF4-FFF2-40B4-BE49-F238E27FC236}">
                  <a16:creationId xmlns:a16="http://schemas.microsoft.com/office/drawing/2014/main" id="{C9C490A6-FEE1-1C82-BF79-00673FDDA00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4;g2fb18904de5_2_107">
              <a:extLst>
                <a:ext uri="{FF2B5EF4-FFF2-40B4-BE49-F238E27FC236}">
                  <a16:creationId xmlns:a16="http://schemas.microsoft.com/office/drawing/2014/main" id="{E18A0FE2-8B85-AC0B-022F-AA850C3F277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5;g2fb18904de5_2_107">
              <a:extLst>
                <a:ext uri="{FF2B5EF4-FFF2-40B4-BE49-F238E27FC236}">
                  <a16:creationId xmlns:a16="http://schemas.microsoft.com/office/drawing/2014/main" id="{6B9D1B75-7FEB-3398-1594-175DF820DBE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6;g2fb18904de5_2_107">
              <a:extLst>
                <a:ext uri="{FF2B5EF4-FFF2-40B4-BE49-F238E27FC236}">
                  <a16:creationId xmlns:a16="http://schemas.microsoft.com/office/drawing/2014/main" id="{B777FD0F-A3EC-AE50-A42C-7E5255A7306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7;g2fb18904de5_2_107">
              <a:extLst>
                <a:ext uri="{FF2B5EF4-FFF2-40B4-BE49-F238E27FC236}">
                  <a16:creationId xmlns:a16="http://schemas.microsoft.com/office/drawing/2014/main" id="{CC01BA92-0A2E-C831-4429-4C90C85FBB83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6A9B3F97-A425-2779-0070-6985F700638D}"/>
              </a:ext>
            </a:extLst>
          </p:cNvPr>
          <p:cNvSpPr/>
          <p:nvPr/>
        </p:nvSpPr>
        <p:spPr>
          <a:xfrm>
            <a:off x="5860214" y="2200909"/>
            <a:ext cx="70324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99;g2fb18904de5_2_107">
            <a:extLst>
              <a:ext uri="{FF2B5EF4-FFF2-40B4-BE49-F238E27FC236}">
                <a16:creationId xmlns:a16="http://schemas.microsoft.com/office/drawing/2014/main" id="{B174FB54-9E06-BC83-6760-882A8E40C2A2}"/>
              </a:ext>
            </a:extLst>
          </p:cNvPr>
          <p:cNvSpPr/>
          <p:nvPr/>
        </p:nvSpPr>
        <p:spPr>
          <a:xfrm>
            <a:off x="5736399" y="20975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9BF034-6DA6-0277-ABCC-2AC6BE537D20}"/>
              </a:ext>
            </a:extLst>
          </p:cNvPr>
          <p:cNvSpPr/>
          <p:nvPr/>
        </p:nvSpPr>
        <p:spPr>
          <a:xfrm>
            <a:off x="4723149" y="144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50" idx="3"/>
            <a:endCxn id="43" idx="0"/>
          </p:cNvCxnSpPr>
          <p:nvPr/>
        </p:nvCxnSpPr>
        <p:spPr>
          <a:xfrm>
            <a:off x="6469516" y="2879940"/>
            <a:ext cx="667646" cy="178672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ED7666-010D-42DC-B63A-2E011341BB89}"/>
              </a:ext>
            </a:extLst>
          </p:cNvPr>
          <p:cNvSpPr/>
          <p:nvPr/>
        </p:nvSpPr>
        <p:spPr>
          <a:xfrm>
            <a:off x="5991587" y="2741090"/>
            <a:ext cx="477929" cy="2777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869CA618-DE49-A8B5-D502-F442D8688BD6}"/>
              </a:ext>
            </a:extLst>
          </p:cNvPr>
          <p:cNvSpPr/>
          <p:nvPr/>
        </p:nvSpPr>
        <p:spPr>
          <a:xfrm>
            <a:off x="2064044" y="144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A4F793ED-5CC8-6732-1B2A-9D55D23D75D5}"/>
              </a:ext>
            </a:extLst>
          </p:cNvPr>
          <p:cNvSpPr/>
          <p:nvPr/>
        </p:nvSpPr>
        <p:spPr>
          <a:xfrm>
            <a:off x="5914557" y="26012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C139EB3F-09AD-D78D-F6AF-D8B62045D3FA}"/>
              </a:ext>
            </a:extLst>
          </p:cNvPr>
          <p:cNvSpPr/>
          <p:nvPr/>
        </p:nvSpPr>
        <p:spPr>
          <a:xfrm>
            <a:off x="541633" y="17860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B976A11-CF0D-AD46-F777-4A1311DF0132}"/>
              </a:ext>
            </a:extLst>
          </p:cNvPr>
          <p:cNvSpPr/>
          <p:nvPr/>
        </p:nvSpPr>
        <p:spPr>
          <a:xfrm>
            <a:off x="6019235" y="15297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6;g27fe52d962f_1_4247">
            <a:extLst>
              <a:ext uri="{FF2B5EF4-FFF2-40B4-BE49-F238E27FC236}">
                <a16:creationId xmlns:a16="http://schemas.microsoft.com/office/drawing/2014/main" id="{A5F5823A-EB4A-9E47-F50F-21E17CB80A93}"/>
              </a:ext>
            </a:extLst>
          </p:cNvPr>
          <p:cNvSpPr/>
          <p:nvPr/>
        </p:nvSpPr>
        <p:spPr>
          <a:xfrm>
            <a:off x="6019235" y="17975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E10042D3-BB98-9FA4-6A4B-1F56C188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93" y="2466565"/>
            <a:ext cx="236572" cy="236572"/>
          </a:xfrm>
          <a:prstGeom prst="rect">
            <a:avLst/>
          </a:prstGeom>
        </p:spPr>
      </p:pic>
      <p:pic>
        <p:nvPicPr>
          <p:cNvPr id="48" name="그래픽 47" descr="확인란 선택됨 단색으로 채워진">
            <a:extLst>
              <a:ext uri="{FF2B5EF4-FFF2-40B4-BE49-F238E27FC236}">
                <a16:creationId xmlns:a16="http://schemas.microsoft.com/office/drawing/2014/main" id="{4EA4B93A-0919-8F2E-8523-BFA9BE42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93" y="2761654"/>
            <a:ext cx="236572" cy="236572"/>
          </a:xfrm>
          <a:prstGeom prst="rect">
            <a:avLst/>
          </a:prstGeom>
        </p:spPr>
      </p:pic>
      <p:pic>
        <p:nvPicPr>
          <p:cNvPr id="49" name="그래픽 48" descr="확인란 선택됨 단색으로 채워진">
            <a:extLst>
              <a:ext uri="{FF2B5EF4-FFF2-40B4-BE49-F238E27FC236}">
                <a16:creationId xmlns:a16="http://schemas.microsoft.com/office/drawing/2014/main" id="{68C62271-A01B-A130-207A-D1A5F75D3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93" y="3032124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4EDE837-1829-00F0-EC47-826E6C034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93" y="3313356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0BA2B40-61C9-56C2-F00F-B9EBDA72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93" y="3865640"/>
            <a:ext cx="236572" cy="236572"/>
          </a:xfrm>
          <a:prstGeom prst="rect">
            <a:avLst/>
          </a:prstGeom>
        </p:spPr>
      </p:pic>
      <p:pic>
        <p:nvPicPr>
          <p:cNvPr id="54" name="그래픽 53" descr="확인란 선택됨 단색으로 채워진">
            <a:extLst>
              <a:ext uri="{FF2B5EF4-FFF2-40B4-BE49-F238E27FC236}">
                <a16:creationId xmlns:a16="http://schemas.microsoft.com/office/drawing/2014/main" id="{CB329B39-4ECA-2378-12D8-004AC0DD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93" y="4146305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CCDE56C7-875C-AB0D-CBE5-98A95F21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93" y="3583826"/>
            <a:ext cx="236572" cy="236572"/>
          </a:xfrm>
          <a:prstGeom prst="rect">
            <a:avLst/>
          </a:prstGeom>
        </p:spPr>
      </p:pic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E4B38C6F-D1CD-0358-84AA-55332CB2B6C7}"/>
              </a:ext>
            </a:extLst>
          </p:cNvPr>
          <p:cNvSpPr/>
          <p:nvPr/>
        </p:nvSpPr>
        <p:spPr>
          <a:xfrm>
            <a:off x="6027979" y="27880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6;g27fe52d962f_1_4247">
            <a:extLst>
              <a:ext uri="{FF2B5EF4-FFF2-40B4-BE49-F238E27FC236}">
                <a16:creationId xmlns:a16="http://schemas.microsoft.com/office/drawing/2014/main" id="{EA7EA64C-C1AA-B5D4-8380-68EDB8094B3A}"/>
              </a:ext>
            </a:extLst>
          </p:cNvPr>
          <p:cNvSpPr/>
          <p:nvPr/>
        </p:nvSpPr>
        <p:spPr>
          <a:xfrm>
            <a:off x="6027979" y="306830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6;g27fe52d962f_1_4247">
            <a:extLst>
              <a:ext uri="{FF2B5EF4-FFF2-40B4-BE49-F238E27FC236}">
                <a16:creationId xmlns:a16="http://schemas.microsoft.com/office/drawing/2014/main" id="{809BD821-AE6A-C6F1-916A-B66C18F86FC3}"/>
              </a:ext>
            </a:extLst>
          </p:cNvPr>
          <p:cNvSpPr/>
          <p:nvPr/>
        </p:nvSpPr>
        <p:spPr>
          <a:xfrm>
            <a:off x="6027979" y="33448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6;g27fe52d962f_1_4247">
            <a:extLst>
              <a:ext uri="{FF2B5EF4-FFF2-40B4-BE49-F238E27FC236}">
                <a16:creationId xmlns:a16="http://schemas.microsoft.com/office/drawing/2014/main" id="{0243FB67-447A-9F5E-593C-25B96D520278}"/>
              </a:ext>
            </a:extLst>
          </p:cNvPr>
          <p:cNvSpPr/>
          <p:nvPr/>
        </p:nvSpPr>
        <p:spPr>
          <a:xfrm>
            <a:off x="6027979" y="362389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4B9CE714-74FD-E58B-FF76-AE27BEA3B416}"/>
              </a:ext>
            </a:extLst>
          </p:cNvPr>
          <p:cNvSpPr/>
          <p:nvPr/>
        </p:nvSpPr>
        <p:spPr>
          <a:xfrm>
            <a:off x="6027979" y="389806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60C012CC-FB5F-4D6A-67D4-6953F3D5E78F}"/>
              </a:ext>
            </a:extLst>
          </p:cNvPr>
          <p:cNvSpPr/>
          <p:nvPr/>
        </p:nvSpPr>
        <p:spPr>
          <a:xfrm>
            <a:off x="6027979" y="416365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BEB7EC53-86C5-6F95-5D67-8DAAFEBDE214}"/>
              </a:ext>
            </a:extLst>
          </p:cNvPr>
          <p:cNvSpPr/>
          <p:nvPr/>
        </p:nvSpPr>
        <p:spPr>
          <a:xfrm>
            <a:off x="6027979" y="44407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19BFB1FE-47FA-25FC-D9FD-07D1D016559E}"/>
              </a:ext>
            </a:extLst>
          </p:cNvPr>
          <p:cNvSpPr/>
          <p:nvPr/>
        </p:nvSpPr>
        <p:spPr>
          <a:xfrm>
            <a:off x="6027979" y="470488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53C6347B-350C-8798-AC3A-FA96C10EF043}"/>
              </a:ext>
            </a:extLst>
          </p:cNvPr>
          <p:cNvSpPr/>
          <p:nvPr/>
        </p:nvSpPr>
        <p:spPr>
          <a:xfrm>
            <a:off x="6027979" y="496258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D7D97AF7-8F57-E727-49F9-E163F3910D9C}"/>
              </a:ext>
            </a:extLst>
          </p:cNvPr>
          <p:cNvSpPr/>
          <p:nvPr/>
        </p:nvSpPr>
        <p:spPr>
          <a:xfrm>
            <a:off x="6027979" y="52203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" name="그래픽 69" descr="확인란 선택됨 단색으로 채워진">
            <a:extLst>
              <a:ext uri="{FF2B5EF4-FFF2-40B4-BE49-F238E27FC236}">
                <a16:creationId xmlns:a16="http://schemas.microsoft.com/office/drawing/2014/main" id="{9FDAA4C2-A19A-2838-FBB2-E7142A87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93" y="4405822"/>
            <a:ext cx="236572" cy="236572"/>
          </a:xfrm>
          <a:prstGeom prst="rect">
            <a:avLst/>
          </a:prstGeom>
        </p:spPr>
      </p:pic>
      <p:pic>
        <p:nvPicPr>
          <p:cNvPr id="71" name="그래픽 70" descr="확인란 선택됨 단색으로 채워진">
            <a:extLst>
              <a:ext uri="{FF2B5EF4-FFF2-40B4-BE49-F238E27FC236}">
                <a16:creationId xmlns:a16="http://schemas.microsoft.com/office/drawing/2014/main" id="{C58EF4D3-D4F0-56FC-107D-4265F1093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93" y="4934466"/>
            <a:ext cx="236572" cy="236572"/>
          </a:xfrm>
          <a:prstGeom prst="rect">
            <a:avLst/>
          </a:prstGeom>
        </p:spPr>
      </p:pic>
      <p:pic>
        <p:nvPicPr>
          <p:cNvPr id="72" name="그래픽 71" descr="확인란 선택됨 단색으로 채워진">
            <a:extLst>
              <a:ext uri="{FF2B5EF4-FFF2-40B4-BE49-F238E27FC236}">
                <a16:creationId xmlns:a16="http://schemas.microsoft.com/office/drawing/2014/main" id="{245E5C55-596B-3DB1-4B48-72DCA199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93" y="5194678"/>
            <a:ext cx="236572" cy="236572"/>
          </a:xfrm>
          <a:prstGeom prst="rect">
            <a:avLst/>
          </a:prstGeom>
        </p:spPr>
      </p:pic>
      <p:pic>
        <p:nvPicPr>
          <p:cNvPr id="73" name="그래픽 72" descr="확인란 선택됨 단색으로 채워진">
            <a:extLst>
              <a:ext uri="{FF2B5EF4-FFF2-40B4-BE49-F238E27FC236}">
                <a16:creationId xmlns:a16="http://schemas.microsoft.com/office/drawing/2014/main" id="{E6296634-EDBF-427B-6A76-89A565D8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93" y="4676292"/>
            <a:ext cx="236572" cy="236572"/>
          </a:xfrm>
          <a:prstGeom prst="rect">
            <a:avLst/>
          </a:prstGeom>
        </p:spPr>
      </p:pic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CF3847B9-1189-37BE-4947-162796613B15}"/>
              </a:ext>
            </a:extLst>
          </p:cNvPr>
          <p:cNvSpPr>
            <a:spLocks/>
          </p:cNvSpPr>
          <p:nvPr/>
        </p:nvSpPr>
        <p:spPr>
          <a:xfrm>
            <a:off x="200024" y="93524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재고금액은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전월말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단가 기준임 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177DADC-8A25-6344-58B5-19188639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0304"/>
              </p:ext>
            </p:extLst>
          </p:nvPr>
        </p:nvGraphicFramePr>
        <p:xfrm>
          <a:off x="650548" y="220851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15C0DFE0-B5B5-05CC-4BEB-04DA7E98AB76}"/>
              </a:ext>
            </a:extLst>
          </p:cNvPr>
          <p:cNvSpPr txBox="1"/>
          <p:nvPr/>
        </p:nvSpPr>
        <p:spPr>
          <a:xfrm>
            <a:off x="135238" y="2145038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17;g28120bc8d10_0_0">
            <a:extLst>
              <a:ext uri="{FF2B5EF4-FFF2-40B4-BE49-F238E27FC236}">
                <a16:creationId xmlns:a16="http://schemas.microsoft.com/office/drawing/2014/main" id="{760950C1-A948-73B6-221F-47A36397CACA}"/>
              </a:ext>
            </a:extLst>
          </p:cNvPr>
          <p:cNvSpPr/>
          <p:nvPr/>
        </p:nvSpPr>
        <p:spPr>
          <a:xfrm>
            <a:off x="4550077" y="4666661"/>
            <a:ext cx="5174170" cy="198631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CB2FA44-E2A4-2B4E-6575-648A32EA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482598"/>
              </p:ext>
            </p:extLst>
          </p:nvPr>
        </p:nvGraphicFramePr>
        <p:xfrm>
          <a:off x="4630926" y="4994902"/>
          <a:ext cx="4961576" cy="1092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16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469954">
                  <a:extLst>
                    <a:ext uri="{9D8B030D-6E8A-4147-A177-3AD203B41FA5}">
                      <a16:colId xmlns:a16="http://schemas.microsoft.com/office/drawing/2014/main" val="1385154036"/>
                    </a:ext>
                  </a:extLst>
                </a:gridCol>
                <a:gridCol w="427787">
                  <a:extLst>
                    <a:ext uri="{9D8B030D-6E8A-4147-A177-3AD203B41FA5}">
                      <a16:colId xmlns:a16="http://schemas.microsoft.com/office/drawing/2014/main" val="284312025"/>
                    </a:ext>
                  </a:extLst>
                </a:gridCol>
                <a:gridCol w="48657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1856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남은금액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-346,800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11,793,866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-641,800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12,140,666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-501,100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12,782,466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HNS2411060002-3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-130,550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13,283,566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</a:tbl>
          </a:graphicData>
        </a:graphic>
      </p:graphicFrame>
      <p:sp>
        <p:nvSpPr>
          <p:cNvPr id="58" name="Google Shape;422;g28120bc8d10_0_0">
            <a:extLst>
              <a:ext uri="{FF2B5EF4-FFF2-40B4-BE49-F238E27FC236}">
                <a16:creationId xmlns:a16="http://schemas.microsoft.com/office/drawing/2014/main" id="{22F9D0E9-C061-635F-F6DC-4485BC1471FC}"/>
              </a:ext>
            </a:extLst>
          </p:cNvPr>
          <p:cNvSpPr/>
          <p:nvPr/>
        </p:nvSpPr>
        <p:spPr>
          <a:xfrm>
            <a:off x="4630926" y="466666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423;g28120bc8d10_0_0">
            <a:extLst>
              <a:ext uri="{FF2B5EF4-FFF2-40B4-BE49-F238E27FC236}">
                <a16:creationId xmlns:a16="http://schemas.microsoft.com/office/drawing/2014/main" id="{F6DAE8CD-48A9-7985-AFBB-EFB5C0171951}"/>
              </a:ext>
            </a:extLst>
          </p:cNvPr>
          <p:cNvSpPr/>
          <p:nvPr/>
        </p:nvSpPr>
        <p:spPr>
          <a:xfrm>
            <a:off x="9419751" y="466666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직선 연결선 30">
            <a:extLst>
              <a:ext uri="{FF2B5EF4-FFF2-40B4-BE49-F238E27FC236}">
                <a16:creationId xmlns:a16="http://schemas.microsoft.com/office/drawing/2014/main" id="{B210DF77-656F-09D6-49E5-93224172C448}"/>
              </a:ext>
            </a:extLst>
          </p:cNvPr>
          <p:cNvCxnSpPr>
            <a:cxnSpLocks/>
          </p:cNvCxnSpPr>
          <p:nvPr/>
        </p:nvCxnSpPr>
        <p:spPr>
          <a:xfrm>
            <a:off x="4617522" y="4936663"/>
            <a:ext cx="50436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310F9ABD-ADB9-45E5-46C0-A1B09A74392B}"/>
              </a:ext>
            </a:extLst>
          </p:cNvPr>
          <p:cNvSpPr/>
          <p:nvPr/>
        </p:nvSpPr>
        <p:spPr>
          <a:xfrm>
            <a:off x="7111714" y="640174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0" name="Google Shape;1698;g2fb18904de5_2_107">
            <a:extLst>
              <a:ext uri="{FF2B5EF4-FFF2-40B4-BE49-F238E27FC236}">
                <a16:creationId xmlns:a16="http://schemas.microsoft.com/office/drawing/2014/main" id="{E80CC60F-0DDF-A53C-6113-5B9C5AF00BF5}"/>
              </a:ext>
            </a:extLst>
          </p:cNvPr>
          <p:cNvGrpSpPr/>
          <p:nvPr/>
        </p:nvGrpSpPr>
        <p:grpSpPr>
          <a:xfrm>
            <a:off x="6333739" y="6180146"/>
            <a:ext cx="1555950" cy="123652"/>
            <a:chOff x="4065288" y="6528825"/>
            <a:chExt cx="2265000" cy="180000"/>
          </a:xfrm>
        </p:grpSpPr>
        <p:sp>
          <p:nvSpPr>
            <p:cNvPr id="81" name="Google Shape;1699;g2fb18904de5_2_107">
              <a:extLst>
                <a:ext uri="{FF2B5EF4-FFF2-40B4-BE49-F238E27FC236}">
                  <a16:creationId xmlns:a16="http://schemas.microsoft.com/office/drawing/2014/main" id="{CDFCEDB0-EF46-BDE7-AD6E-D3CCA2FB1D80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2" name="Google Shape;1700;g2fb18904de5_2_107">
              <a:extLst>
                <a:ext uri="{FF2B5EF4-FFF2-40B4-BE49-F238E27FC236}">
                  <a16:creationId xmlns:a16="http://schemas.microsoft.com/office/drawing/2014/main" id="{FC7BF441-1574-BFA3-1762-6E8D92E8077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1701;g2fb18904de5_2_107">
              <a:extLst>
                <a:ext uri="{FF2B5EF4-FFF2-40B4-BE49-F238E27FC236}">
                  <a16:creationId xmlns:a16="http://schemas.microsoft.com/office/drawing/2014/main" id="{B93A2C56-6008-057A-5E00-3940D6914C41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4" name="Google Shape;1702;g2fb18904de5_2_107">
              <a:extLst>
                <a:ext uri="{FF2B5EF4-FFF2-40B4-BE49-F238E27FC236}">
                  <a16:creationId xmlns:a16="http://schemas.microsoft.com/office/drawing/2014/main" id="{EF13EF76-9571-9177-9294-C28199C46847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1703;g2fb18904de5_2_107">
              <a:extLst>
                <a:ext uri="{FF2B5EF4-FFF2-40B4-BE49-F238E27FC236}">
                  <a16:creationId xmlns:a16="http://schemas.microsoft.com/office/drawing/2014/main" id="{EA5B5BAD-35A9-5BE6-EA6D-551EEA825A38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1704;g2fb18904de5_2_107">
              <a:extLst>
                <a:ext uri="{FF2B5EF4-FFF2-40B4-BE49-F238E27FC236}">
                  <a16:creationId xmlns:a16="http://schemas.microsoft.com/office/drawing/2014/main" id="{C4A17269-47FB-BEF8-2179-AA8CC48E5EAC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1705;g2fb18904de5_2_107">
              <a:extLst>
                <a:ext uri="{FF2B5EF4-FFF2-40B4-BE49-F238E27FC236}">
                  <a16:creationId xmlns:a16="http://schemas.microsoft.com/office/drawing/2014/main" id="{4E778A73-7A9A-1687-4E48-F90251AC291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1706;g2fb18904de5_2_107">
              <a:extLst>
                <a:ext uri="{FF2B5EF4-FFF2-40B4-BE49-F238E27FC236}">
                  <a16:creationId xmlns:a16="http://schemas.microsoft.com/office/drawing/2014/main" id="{20E2059A-9265-B65C-7D42-100399D9C44C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1707;g2fb18904de5_2_107">
              <a:extLst>
                <a:ext uri="{FF2B5EF4-FFF2-40B4-BE49-F238E27FC236}">
                  <a16:creationId xmlns:a16="http://schemas.microsoft.com/office/drawing/2014/main" id="{F25BFD26-50A2-7D77-3D78-2B510D981FD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39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FCD9-AF89-BFE2-5039-19E74A24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A275285-69E1-08F8-3713-E7A9249E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318925"/>
              </p:ext>
            </p:extLst>
          </p:nvPr>
        </p:nvGraphicFramePr>
        <p:xfrm>
          <a:off x="198694" y="2425459"/>
          <a:ext cx="6361643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116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4168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4098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96624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40993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544749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1385154036"/>
                    </a:ext>
                  </a:extLst>
                </a:gridCol>
                <a:gridCol w="421532">
                  <a:extLst>
                    <a:ext uri="{9D8B030D-6E8A-4147-A177-3AD203B41FA5}">
                      <a16:colId xmlns:a16="http://schemas.microsoft.com/office/drawing/2014/main" val="284312025"/>
                    </a:ext>
                  </a:extLst>
                </a:gridCol>
                <a:gridCol w="56420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75147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3332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예산년월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변경요청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요청자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최종결제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3,515,367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3,514,905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462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의정부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299,656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187,884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283,893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15,763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우진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289,119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순천여수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197,115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150,000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127,650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69,465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권성래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2024-06-07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원주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117,033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107,743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117,033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고정일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2024-06-05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2024-06-05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7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3,515,367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3,514,905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462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의정부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299,656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187,884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283,893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15,763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우진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289,119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4AF9365-139C-9E70-CEC8-9822162C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3A8A7-6514-4229-2A42-30B333C672D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예산증액관리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86DEF-6F4A-2364-D749-633A49C559D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214128-579E-06C9-B491-BBAAC3D14F4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50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예산증액관리화면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예산증액 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A57260F8-45D0-E9FA-1FD1-D59CB8A3ADA0}"/>
              </a:ext>
            </a:extLst>
          </p:cNvPr>
          <p:cNvSpPr/>
          <p:nvPr/>
        </p:nvSpPr>
        <p:spPr>
          <a:xfrm>
            <a:off x="204768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2E36553B-B7FD-61FB-E85E-BF624F8A0638}"/>
              </a:ext>
            </a:extLst>
          </p:cNvPr>
          <p:cNvSpPr/>
          <p:nvPr/>
        </p:nvSpPr>
        <p:spPr>
          <a:xfrm>
            <a:off x="1382268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1F55B371-E7BA-74CA-4767-723D38467346}"/>
              </a:ext>
            </a:extLst>
          </p:cNvPr>
          <p:cNvCxnSpPr>
            <a:cxnSpLocks/>
          </p:cNvCxnSpPr>
          <p:nvPr/>
        </p:nvCxnSpPr>
        <p:spPr>
          <a:xfrm>
            <a:off x="204768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D83231-F7B0-08AF-C39A-DF90AD6F9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31308"/>
              </p:ext>
            </p:extLst>
          </p:nvPr>
        </p:nvGraphicFramePr>
        <p:xfrm>
          <a:off x="200457" y="1480795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승인상태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EB6DD6-12BB-A6CC-8068-DEA74B6A0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41619"/>
              </p:ext>
            </p:extLst>
          </p:nvPr>
        </p:nvGraphicFramePr>
        <p:xfrm>
          <a:off x="678262" y="1552988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2965BC75-5920-27F2-6F0A-FEDEB3FDFC83}"/>
              </a:ext>
            </a:extLst>
          </p:cNvPr>
          <p:cNvSpPr/>
          <p:nvPr/>
        </p:nvSpPr>
        <p:spPr>
          <a:xfrm>
            <a:off x="2171473" y="1546916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74157D8-66A9-A72C-5128-AC21C55B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1944"/>
              </p:ext>
            </p:extLst>
          </p:nvPr>
        </p:nvGraphicFramePr>
        <p:xfrm>
          <a:off x="4804693" y="154691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E44756B-67BC-482F-9CB1-A5E439A0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64404"/>
              </p:ext>
            </p:extLst>
          </p:nvPr>
        </p:nvGraphicFramePr>
        <p:xfrm>
          <a:off x="3214239" y="1546916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FB53B2F-45A3-34B9-3AC2-6FA3EB2EC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46733"/>
              </p:ext>
            </p:extLst>
          </p:nvPr>
        </p:nvGraphicFramePr>
        <p:xfrm>
          <a:off x="3861744" y="1546916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B580FFF-2DF8-8578-764F-87B14B0AD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39870"/>
              </p:ext>
            </p:extLst>
          </p:nvPr>
        </p:nvGraphicFramePr>
        <p:xfrm>
          <a:off x="678262" y="183490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2" name="Google Shape;1698;g2fb18904de5_2_107">
            <a:extLst>
              <a:ext uri="{FF2B5EF4-FFF2-40B4-BE49-F238E27FC236}">
                <a16:creationId xmlns:a16="http://schemas.microsoft.com/office/drawing/2014/main" id="{EC8D9A72-0408-AC4C-7969-270D3C9DE118}"/>
              </a:ext>
            </a:extLst>
          </p:cNvPr>
          <p:cNvGrpSpPr/>
          <p:nvPr/>
        </p:nvGrpSpPr>
        <p:grpSpPr>
          <a:xfrm>
            <a:off x="2423796" y="5602438"/>
            <a:ext cx="2265000" cy="180000"/>
            <a:chOff x="4065288" y="6528825"/>
            <a:chExt cx="2265000" cy="180000"/>
          </a:xfrm>
        </p:grpSpPr>
        <p:sp>
          <p:nvSpPr>
            <p:cNvPr id="23" name="Google Shape;1699;g2fb18904de5_2_107">
              <a:extLst>
                <a:ext uri="{FF2B5EF4-FFF2-40B4-BE49-F238E27FC236}">
                  <a16:creationId xmlns:a16="http://schemas.microsoft.com/office/drawing/2014/main" id="{A979D58E-22F1-0C55-6BE4-A84FEFA051E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0;g2fb18904de5_2_107">
              <a:extLst>
                <a:ext uri="{FF2B5EF4-FFF2-40B4-BE49-F238E27FC236}">
                  <a16:creationId xmlns:a16="http://schemas.microsoft.com/office/drawing/2014/main" id="{E086E334-5888-D8BE-23B3-1E80C1EA76E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1;g2fb18904de5_2_107">
              <a:extLst>
                <a:ext uri="{FF2B5EF4-FFF2-40B4-BE49-F238E27FC236}">
                  <a16:creationId xmlns:a16="http://schemas.microsoft.com/office/drawing/2014/main" id="{414312AA-5630-DA4E-E61B-B0E221D5E47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2;g2fb18904de5_2_107">
              <a:extLst>
                <a:ext uri="{FF2B5EF4-FFF2-40B4-BE49-F238E27FC236}">
                  <a16:creationId xmlns:a16="http://schemas.microsoft.com/office/drawing/2014/main" id="{B22AA351-6FA7-719E-B6C9-B79783C7A3C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3;g2fb18904de5_2_107">
              <a:extLst>
                <a:ext uri="{FF2B5EF4-FFF2-40B4-BE49-F238E27FC236}">
                  <a16:creationId xmlns:a16="http://schemas.microsoft.com/office/drawing/2014/main" id="{02384EA5-07B5-9509-9FB7-680D2BE5B61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4;g2fb18904de5_2_107">
              <a:extLst>
                <a:ext uri="{FF2B5EF4-FFF2-40B4-BE49-F238E27FC236}">
                  <a16:creationId xmlns:a16="http://schemas.microsoft.com/office/drawing/2014/main" id="{014D3F71-4FA8-FF2E-267A-62696C5AA44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5;g2fb18904de5_2_107">
              <a:extLst>
                <a:ext uri="{FF2B5EF4-FFF2-40B4-BE49-F238E27FC236}">
                  <a16:creationId xmlns:a16="http://schemas.microsoft.com/office/drawing/2014/main" id="{420B6616-B285-52E8-2C44-A7CDFC736C0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6;g2fb18904de5_2_107">
              <a:extLst>
                <a:ext uri="{FF2B5EF4-FFF2-40B4-BE49-F238E27FC236}">
                  <a16:creationId xmlns:a16="http://schemas.microsoft.com/office/drawing/2014/main" id="{320362EC-C234-0F7C-46F7-42558E8B8D6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7;g2fb18904de5_2_107">
              <a:extLst>
                <a:ext uri="{FF2B5EF4-FFF2-40B4-BE49-F238E27FC236}">
                  <a16:creationId xmlns:a16="http://schemas.microsoft.com/office/drawing/2014/main" id="{07522617-DF89-90EB-85CB-A523173810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69BBBAE7-7EB7-914D-CF57-E0C8414AAC4F}"/>
              </a:ext>
            </a:extLst>
          </p:cNvPr>
          <p:cNvSpPr/>
          <p:nvPr/>
        </p:nvSpPr>
        <p:spPr>
          <a:xfrm>
            <a:off x="540278" y="17817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90B38FE-8A13-D068-E725-264CC314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036" y="5318095"/>
            <a:ext cx="4172635" cy="13293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</p:pic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BD237ECE-0A9D-3FC5-E90A-86BE86787784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547367" y="2887287"/>
            <a:ext cx="640631" cy="297450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207D41-3E4A-E9AB-AB4F-52BDBD319BA4}"/>
              </a:ext>
            </a:extLst>
          </p:cNvPr>
          <p:cNvSpPr/>
          <p:nvPr/>
        </p:nvSpPr>
        <p:spPr>
          <a:xfrm>
            <a:off x="6109494" y="2769101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0A75A35C-EACB-7C6F-15A8-CF43F90822F5}"/>
              </a:ext>
            </a:extLst>
          </p:cNvPr>
          <p:cNvSpPr/>
          <p:nvPr/>
        </p:nvSpPr>
        <p:spPr>
          <a:xfrm>
            <a:off x="6024162" y="152618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8669608-BD59-1CB3-105F-6D6F33E81E45}"/>
              </a:ext>
            </a:extLst>
          </p:cNvPr>
          <p:cNvSpPr/>
          <p:nvPr/>
        </p:nvSpPr>
        <p:spPr>
          <a:xfrm>
            <a:off x="6024162" y="1793986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8BBA33F-00BA-F4E0-D369-464B65951D8C}"/>
              </a:ext>
            </a:extLst>
          </p:cNvPr>
          <p:cNvSpPr/>
          <p:nvPr/>
        </p:nvSpPr>
        <p:spPr>
          <a:xfrm>
            <a:off x="6147506" y="279672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3076978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3C2CFC8D-5230-F5B4-025C-CB464CCDB8B9}"/>
              </a:ext>
            </a:extLst>
          </p:cNvPr>
          <p:cNvSpPr/>
          <p:nvPr/>
        </p:nvSpPr>
        <p:spPr>
          <a:xfrm>
            <a:off x="6147506" y="335352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2761825F-F987-188F-1598-19C62822866D}"/>
              </a:ext>
            </a:extLst>
          </p:cNvPr>
          <p:cNvSpPr/>
          <p:nvPr/>
        </p:nvSpPr>
        <p:spPr>
          <a:xfrm>
            <a:off x="6147506" y="363257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7AC2102B-B241-E69C-3CF2-3EBE8F001EF1}"/>
              </a:ext>
            </a:extLst>
          </p:cNvPr>
          <p:cNvSpPr/>
          <p:nvPr/>
        </p:nvSpPr>
        <p:spPr>
          <a:xfrm>
            <a:off x="6147506" y="390673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F5DB94D5-A9E1-264D-8D15-565B635228D3}"/>
              </a:ext>
            </a:extLst>
          </p:cNvPr>
          <p:cNvSpPr/>
          <p:nvPr/>
        </p:nvSpPr>
        <p:spPr>
          <a:xfrm>
            <a:off x="6147506" y="417232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D2712CEA-DE4C-49FF-60DD-69B891F549CC}"/>
              </a:ext>
            </a:extLst>
          </p:cNvPr>
          <p:cNvSpPr/>
          <p:nvPr/>
        </p:nvSpPr>
        <p:spPr>
          <a:xfrm>
            <a:off x="6147506" y="4449428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076A6E03-8F43-9B0B-F1FE-8129F864B736}"/>
              </a:ext>
            </a:extLst>
          </p:cNvPr>
          <p:cNvSpPr/>
          <p:nvPr/>
        </p:nvSpPr>
        <p:spPr>
          <a:xfrm>
            <a:off x="6147506" y="471355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6;g27fe52d962f_1_4247">
            <a:extLst>
              <a:ext uri="{FF2B5EF4-FFF2-40B4-BE49-F238E27FC236}">
                <a16:creationId xmlns:a16="http://schemas.microsoft.com/office/drawing/2014/main" id="{12594CF0-7452-0952-DCCA-FA771E8EC686}"/>
              </a:ext>
            </a:extLst>
          </p:cNvPr>
          <p:cNvSpPr/>
          <p:nvPr/>
        </p:nvSpPr>
        <p:spPr>
          <a:xfrm>
            <a:off x="6147506" y="497126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56F418AC-65D1-327E-CEB8-C9A166DB3C35}"/>
              </a:ext>
            </a:extLst>
          </p:cNvPr>
          <p:cNvSpPr/>
          <p:nvPr/>
        </p:nvSpPr>
        <p:spPr>
          <a:xfrm>
            <a:off x="6147506" y="522902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2ED5E87F-CEE0-A838-DEC4-B1C33F984F2A}"/>
              </a:ext>
            </a:extLst>
          </p:cNvPr>
          <p:cNvSpPr/>
          <p:nvPr/>
        </p:nvSpPr>
        <p:spPr>
          <a:xfrm>
            <a:off x="6053584" y="2673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25AF79F-B313-1D96-59DF-A26EECA87F0E}"/>
              </a:ext>
            </a:extLst>
          </p:cNvPr>
          <p:cNvSpPr>
            <a:spLocks/>
          </p:cNvSpPr>
          <p:nvPr/>
        </p:nvSpPr>
        <p:spPr>
          <a:xfrm>
            <a:off x="200024" y="93524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재고금액은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전월말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단가 기준임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B7F8029-185A-EE4D-B665-9D245E398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3194"/>
              </p:ext>
            </p:extLst>
          </p:nvPr>
        </p:nvGraphicFramePr>
        <p:xfrm>
          <a:off x="650548" y="220851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8" name="Google Shape;309;g2f2558950df_0_15">
            <a:extLst>
              <a:ext uri="{FF2B5EF4-FFF2-40B4-BE49-F238E27FC236}">
                <a16:creationId xmlns:a16="http://schemas.microsoft.com/office/drawing/2014/main" id="{135E8136-5736-9AED-AFFD-C468AAEB14DE}"/>
              </a:ext>
            </a:extLst>
          </p:cNvPr>
          <p:cNvSpPr txBox="1"/>
          <p:nvPr/>
        </p:nvSpPr>
        <p:spPr>
          <a:xfrm>
            <a:off x="135238" y="2145038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1235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91A84-1517-4DEE-A17F-5BD61AC0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F5A03A-E294-2CA3-8300-B9F4CA518199}"/>
              </a:ext>
            </a:extLst>
          </p:cNvPr>
          <p:cNvGraphicFramePr>
            <a:graphicFrameLocks noGrp="1"/>
          </p:cNvGraphicFramePr>
          <p:nvPr/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6DAF319-4502-B132-E260-7A2D0607BAB5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C3287F-CFC7-1899-A5E6-C2321A8DA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6110"/>
              </p:ext>
            </p:extLst>
          </p:nvPr>
        </p:nvGraphicFramePr>
        <p:xfrm>
          <a:off x="166459" y="853297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33777"/>
              </p:ext>
            </p:extLst>
          </p:nvPr>
        </p:nvGraphicFramePr>
        <p:xfrm>
          <a:off x="7858125" y="426720"/>
          <a:ext cx="2047875" cy="650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재고와 예산을 사용하지 않는 사업장일 경우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메뉴노출 정의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 미사용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B7C2B74-8B5F-F072-6896-223BDEB185EF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0F0052A-AACD-B8FD-FDAC-6389E62BC2CE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9BE11AFC-75AB-7037-5FC0-DF1BC05E0000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63AC6E2-3048-7D1A-AC0E-FB7348B98F8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DFD3A92-BF99-DC84-936F-663B6B42B3BB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527CC09-C69F-FF79-4487-ED45DBFBF632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4B087B-4D23-84A1-795B-ABB314D00BE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1791299-E7EA-FEBF-9B16-E63EDB935D39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579EC1A-D72D-A4EF-7FAD-AF5B2C161CFE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A648FA9-3AD3-B408-EC4B-DD4D68B2D37C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C6BA77E-3D80-E85D-60C1-6BD6874E223D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0651217-B79B-97CC-343F-127464CDAD45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E6F74F8-6B09-0DFC-E954-D775AEDAA89F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17F4A527-149D-24B0-AE86-17F14E313579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A10640C-0B04-EDAE-B1CE-4708130D9BCB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51">
            <a:extLst>
              <a:ext uri="{FF2B5EF4-FFF2-40B4-BE49-F238E27FC236}">
                <a16:creationId xmlns:a16="http://schemas.microsoft.com/office/drawing/2014/main" id="{1BCDC3D3-056C-A180-0CC7-A43DCCF6AE47}"/>
              </a:ext>
            </a:extLst>
          </p:cNvPr>
          <p:cNvSpPr>
            <a:spLocks/>
          </p:cNvSpPr>
          <p:nvPr/>
        </p:nvSpPr>
        <p:spPr>
          <a:xfrm>
            <a:off x="87397" y="16011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EDE04-DB0B-A183-932A-A540C618B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09;g2f2558950df_0_15">
            <a:extLst>
              <a:ext uri="{FF2B5EF4-FFF2-40B4-BE49-F238E27FC236}">
                <a16:creationId xmlns:a16="http://schemas.microsoft.com/office/drawing/2014/main" id="{A2900B96-3065-7596-C5EF-5C04E325B528}"/>
              </a:ext>
            </a:extLst>
          </p:cNvPr>
          <p:cNvSpPr txBox="1"/>
          <p:nvPr/>
        </p:nvSpPr>
        <p:spPr>
          <a:xfrm>
            <a:off x="133450" y="149753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재고상태별 현황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5397090-48A9-0C82-7B7A-9322B5C4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D1AD6-30C3-F787-F21B-F16A44F0589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27217-6D7E-F51E-9616-09333D54FC66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B307EF-9B1F-96F6-692A-0BF25E626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87643"/>
              </p:ext>
            </p:extLst>
          </p:nvPr>
        </p:nvGraphicFramePr>
        <p:xfrm>
          <a:off x="7858125" y="426720"/>
          <a:ext cx="204787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재고상태별 재고수량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재고수량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19" name="그림 18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14DAFA85-3F2B-B922-E3EE-6FE5F5EB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9296"/>
            <a:ext cx="4432300" cy="939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C3A91A-C587-94CD-C409-4B542A8B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031" y="7157198"/>
            <a:ext cx="728776" cy="708809"/>
          </a:xfrm>
          <a:prstGeom prst="rect">
            <a:avLst/>
          </a:prstGeom>
        </p:spPr>
      </p:pic>
      <p:sp>
        <p:nvSpPr>
          <p:cNvPr id="3" name="정오각형[R] 2">
            <a:extLst>
              <a:ext uri="{FF2B5EF4-FFF2-40B4-BE49-F238E27FC236}">
                <a16:creationId xmlns:a16="http://schemas.microsoft.com/office/drawing/2014/main" id="{F8D81BE1-7DEA-CE46-0220-AEC54C73DAE3}"/>
              </a:ext>
            </a:extLst>
          </p:cNvPr>
          <p:cNvSpPr/>
          <p:nvPr/>
        </p:nvSpPr>
        <p:spPr>
          <a:xfrm>
            <a:off x="3037841" y="7199706"/>
            <a:ext cx="585155" cy="557290"/>
          </a:xfrm>
          <a:prstGeom prst="pentagon">
            <a:avLst/>
          </a:prstGeom>
          <a:noFill/>
          <a:ln w="57150">
            <a:solidFill>
              <a:srgbClr val="92D050"/>
            </a:solidFill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11BD7C1B-FE57-0BA1-1851-1549DEB10C0C}"/>
              </a:ext>
            </a:extLst>
          </p:cNvPr>
          <p:cNvSpPr/>
          <p:nvPr/>
        </p:nvSpPr>
        <p:spPr>
          <a:xfrm>
            <a:off x="200025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A56D4134-AAEB-7E5F-AD01-165B2CFEBEF4}"/>
              </a:ext>
            </a:extLst>
          </p:cNvPr>
          <p:cNvSpPr/>
          <p:nvPr/>
        </p:nvSpPr>
        <p:spPr>
          <a:xfrm>
            <a:off x="1377525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45ED1EA1-3BB3-B99E-9AA3-97F169CA3040}"/>
              </a:ext>
            </a:extLst>
          </p:cNvPr>
          <p:cNvCxnSpPr>
            <a:cxnSpLocks/>
          </p:cNvCxnSpPr>
          <p:nvPr/>
        </p:nvCxnSpPr>
        <p:spPr>
          <a:xfrm>
            <a:off x="200025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14C3D1DC-04D5-ABFA-4FC6-91AE8A14ED97}"/>
              </a:ext>
            </a:extLst>
          </p:cNvPr>
          <p:cNvSpPr/>
          <p:nvPr/>
        </p:nvSpPr>
        <p:spPr>
          <a:xfrm>
            <a:off x="2539183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39C638CE-FEAB-322E-E2DC-CD11E446083E}"/>
              </a:ext>
            </a:extLst>
          </p:cNvPr>
          <p:cNvSpPr/>
          <p:nvPr/>
        </p:nvSpPr>
        <p:spPr>
          <a:xfrm>
            <a:off x="125867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1AC803B-5FA3-86FC-CBCB-BD8F148CEB74}"/>
              </a:ext>
            </a:extLst>
          </p:cNvPr>
          <p:cNvSpPr/>
          <p:nvPr/>
        </p:nvSpPr>
        <p:spPr>
          <a:xfrm>
            <a:off x="1389605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C62B88D7-B8EA-E42D-E2F0-F17ACA596EED}"/>
              </a:ext>
            </a:extLst>
          </p:cNvPr>
          <p:cNvSpPr/>
          <p:nvPr/>
        </p:nvSpPr>
        <p:spPr>
          <a:xfrm>
            <a:off x="2552447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BDBB673-E4DA-F60C-E03D-FCC771BD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12367"/>
              </p:ext>
            </p:extLst>
          </p:nvPr>
        </p:nvGraphicFramePr>
        <p:xfrm>
          <a:off x="200025" y="1812766"/>
          <a:ext cx="6335687" cy="772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834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67964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6731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0454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77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(1,802)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입고대상재고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(223,729.5)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제고가 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있는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(225,529)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적정재고보다 적은 재고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반품을 요청한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20" name="Google Shape;309;g2f2558950df_0_15">
            <a:extLst>
              <a:ext uri="{FF2B5EF4-FFF2-40B4-BE49-F238E27FC236}">
                <a16:creationId xmlns:a16="http://schemas.microsoft.com/office/drawing/2014/main" id="{E7D4E6B1-F041-DB2B-40BE-DC024C56B891}"/>
              </a:ext>
            </a:extLst>
          </p:cNvPr>
          <p:cNvSpPr txBox="1"/>
          <p:nvPr/>
        </p:nvSpPr>
        <p:spPr>
          <a:xfrm>
            <a:off x="133450" y="2688517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상품유형별 재고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3891A3A6-B9C3-1178-4DBE-AFE81D71E5EB}"/>
              </a:ext>
            </a:extLst>
          </p:cNvPr>
          <p:cNvSpPr/>
          <p:nvPr/>
        </p:nvSpPr>
        <p:spPr>
          <a:xfrm>
            <a:off x="908761" y="1500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C4DF2BFD-8CFA-3967-82CE-8577632414F7}"/>
              </a:ext>
            </a:extLst>
          </p:cNvPr>
          <p:cNvSpPr/>
          <p:nvPr/>
        </p:nvSpPr>
        <p:spPr>
          <a:xfrm>
            <a:off x="908761" y="27140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1D56E3F3-7245-D0DC-B9B0-456B531E4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924978"/>
              </p:ext>
            </p:extLst>
          </p:nvPr>
        </p:nvGraphicFramePr>
        <p:xfrm>
          <a:off x="120563" y="2856187"/>
          <a:ext cx="2679164" cy="208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DCB8407-80FA-62D6-64CF-F4F5228E7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54098"/>
              </p:ext>
            </p:extLst>
          </p:nvPr>
        </p:nvGraphicFramePr>
        <p:xfrm>
          <a:off x="2876025" y="3022453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42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4844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75118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ECB1597-8B45-8B23-0561-88DC4DB90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998705"/>
              </p:ext>
            </p:extLst>
          </p:nvPr>
        </p:nvGraphicFramePr>
        <p:xfrm>
          <a:off x="4744508" y="3022453"/>
          <a:ext cx="1791203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32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51209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74670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3F4A3F4-E697-E88A-71F8-C55DDA06D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9454"/>
              </p:ext>
            </p:extLst>
          </p:nvPr>
        </p:nvGraphicFramePr>
        <p:xfrm>
          <a:off x="2876025" y="3641866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9474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1296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E35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0CFB676-B5E7-6689-7793-54AC7ED33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9390"/>
              </p:ext>
            </p:extLst>
          </p:nvPr>
        </p:nvGraphicFramePr>
        <p:xfrm>
          <a:off x="4744508" y="3641866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32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13381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12499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7786AFB-761E-4F24-D8DB-51983F1DC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35085"/>
              </p:ext>
            </p:extLst>
          </p:nvPr>
        </p:nvGraphicFramePr>
        <p:xfrm>
          <a:off x="2876025" y="4255575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329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747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9341C6A-65F5-E864-9970-E6F61ABC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17386"/>
              </p:ext>
            </p:extLst>
          </p:nvPr>
        </p:nvGraphicFramePr>
        <p:xfrm>
          <a:off x="4744508" y="4255575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537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02573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07094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10F16AAE-2B2C-C63B-1B2E-8E324E6236C2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35686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09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87793"/>
              </p:ext>
            </p:extLst>
          </p:nvPr>
        </p:nvGraphicFramePr>
        <p:xfrm>
          <a:off x="205420" y="2733278"/>
          <a:ext cx="6361646" cy="3246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539337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07041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82809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27769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품목관리팝업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팜업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0429F793-EA1F-33BC-B368-8CC95DC890EF}"/>
              </a:ext>
            </a:extLst>
          </p:cNvPr>
          <p:cNvSpPr/>
          <p:nvPr/>
        </p:nvSpPr>
        <p:spPr>
          <a:xfrm>
            <a:off x="207991" y="657232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50E60379-7F0A-C7A4-874D-C7857EBB3F72}"/>
              </a:ext>
            </a:extLst>
          </p:cNvPr>
          <p:cNvSpPr/>
          <p:nvPr/>
        </p:nvSpPr>
        <p:spPr>
          <a:xfrm>
            <a:off x="1385491" y="657225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29367215-13C4-2297-467A-E5B436EB5146}"/>
              </a:ext>
            </a:extLst>
          </p:cNvPr>
          <p:cNvCxnSpPr>
            <a:cxnSpLocks/>
          </p:cNvCxnSpPr>
          <p:nvPr/>
        </p:nvCxnSpPr>
        <p:spPr>
          <a:xfrm>
            <a:off x="207991" y="878917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503621BE-33B4-9EC6-8940-BF526C665816}"/>
              </a:ext>
            </a:extLst>
          </p:cNvPr>
          <p:cNvSpPr/>
          <p:nvPr/>
        </p:nvSpPr>
        <p:spPr>
          <a:xfrm>
            <a:off x="2547149" y="657225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81230"/>
              </p:ext>
            </p:extLst>
          </p:nvPr>
        </p:nvGraphicFramePr>
        <p:xfrm>
          <a:off x="207991" y="1502077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재고구분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적정재고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진열여부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173831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93954"/>
              </p:ext>
            </p:extLst>
          </p:nvPr>
        </p:nvGraphicFramePr>
        <p:xfrm>
          <a:off x="776546" y="1570350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55158"/>
              </p:ext>
            </p:extLst>
          </p:nvPr>
        </p:nvGraphicFramePr>
        <p:xfrm>
          <a:off x="2413578" y="156371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51090"/>
              </p:ext>
            </p:extLst>
          </p:nvPr>
        </p:nvGraphicFramePr>
        <p:xfrm>
          <a:off x="4335122" y="214593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91186"/>
              </p:ext>
            </p:extLst>
          </p:nvPr>
        </p:nvGraphicFramePr>
        <p:xfrm>
          <a:off x="5128602" y="214593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4591" y="2140041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9296" y="2140041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666211"/>
              </p:ext>
            </p:extLst>
          </p:nvPr>
        </p:nvGraphicFramePr>
        <p:xfrm>
          <a:off x="4335122" y="1563713"/>
          <a:ext cx="1508416" cy="171450"/>
        </p:xfrm>
        <a:graphic>
          <a:graphicData uri="http://schemas.openxmlformats.org/drawingml/2006/table">
            <a:tbl>
              <a:tblPr/>
              <a:tblGrid>
                <a:gridCol w="1508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85422"/>
              </p:ext>
            </p:extLst>
          </p:nvPr>
        </p:nvGraphicFramePr>
        <p:xfrm>
          <a:off x="776546" y="1854608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6D3DBAB-515E-A588-ABA8-0D568BBE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68561"/>
              </p:ext>
            </p:extLst>
          </p:nvPr>
        </p:nvGraphicFramePr>
        <p:xfrm>
          <a:off x="2413578" y="1854608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186346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187471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18290"/>
              </p:ext>
            </p:extLst>
          </p:nvPr>
        </p:nvGraphicFramePr>
        <p:xfrm>
          <a:off x="776546" y="2145503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27543"/>
              </p:ext>
            </p:extLst>
          </p:nvPr>
        </p:nvGraphicFramePr>
        <p:xfrm>
          <a:off x="2413578" y="214550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88514"/>
              </p:ext>
            </p:extLst>
          </p:nvPr>
        </p:nvGraphicFramePr>
        <p:xfrm>
          <a:off x="656726" y="25043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2440839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659413" y="1782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1387025" y="30484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2293127" y="1782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4143700" y="1782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4143700" y="20479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2296537" y="20479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654779" y="20479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2946734" y="30776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4441808" y="3061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006118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2497680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856216" y="2497680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4413999" y="2497680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2497680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2497680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2497680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99;g2fb18904de5_2_107">
            <a:extLst>
              <a:ext uri="{FF2B5EF4-FFF2-40B4-BE49-F238E27FC236}">
                <a16:creationId xmlns:a16="http://schemas.microsoft.com/office/drawing/2014/main" id="{5D60F9F8-B244-1709-D570-7C17E9A96AB6}"/>
              </a:ext>
            </a:extLst>
          </p:cNvPr>
          <p:cNvSpPr/>
          <p:nvPr/>
        </p:nvSpPr>
        <p:spPr>
          <a:xfrm>
            <a:off x="3757082" y="23987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99;g2fb18904de5_2_107">
            <a:extLst>
              <a:ext uri="{FF2B5EF4-FFF2-40B4-BE49-F238E27FC236}">
                <a16:creationId xmlns:a16="http://schemas.microsoft.com/office/drawing/2014/main" id="{92957953-CC09-BEFC-BAAB-EE919F06C40F}"/>
              </a:ext>
            </a:extLst>
          </p:cNvPr>
          <p:cNvSpPr/>
          <p:nvPr/>
        </p:nvSpPr>
        <p:spPr>
          <a:xfrm>
            <a:off x="4359551" y="24026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699;g2fb18904de5_2_107">
            <a:extLst>
              <a:ext uri="{FF2B5EF4-FFF2-40B4-BE49-F238E27FC236}">
                <a16:creationId xmlns:a16="http://schemas.microsoft.com/office/drawing/2014/main" id="{9477D62C-CEED-A428-2B1D-3D9EF3AB3FB4}"/>
              </a:ext>
            </a:extLst>
          </p:cNvPr>
          <p:cNvSpPr/>
          <p:nvPr/>
        </p:nvSpPr>
        <p:spPr>
          <a:xfrm>
            <a:off x="4714226" y="24026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699;g2fb18904de5_2_107">
            <a:extLst>
              <a:ext uri="{FF2B5EF4-FFF2-40B4-BE49-F238E27FC236}">
                <a16:creationId xmlns:a16="http://schemas.microsoft.com/office/drawing/2014/main" id="{1F23A43A-BA48-174D-3C9A-F2F6F051CCFB}"/>
              </a:ext>
            </a:extLst>
          </p:cNvPr>
          <p:cNvSpPr/>
          <p:nvPr/>
        </p:nvSpPr>
        <p:spPr>
          <a:xfrm>
            <a:off x="5070847" y="24026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AA5DF287-4942-23BD-5741-FFA0C24145DE}"/>
              </a:ext>
            </a:extLst>
          </p:cNvPr>
          <p:cNvSpPr/>
          <p:nvPr/>
        </p:nvSpPr>
        <p:spPr>
          <a:xfrm>
            <a:off x="5505530" y="24026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BE78CC06-84FA-584A-C178-9C65CE8DE7DA}"/>
              </a:ext>
            </a:extLst>
          </p:cNvPr>
          <p:cNvSpPr/>
          <p:nvPr/>
        </p:nvSpPr>
        <p:spPr>
          <a:xfrm>
            <a:off x="6003735" y="24026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090605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2770115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3167682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3633357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4099032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5107608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5618895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7446" y="4583352"/>
            <a:ext cx="236572" cy="236572"/>
          </a:xfrm>
          <a:prstGeom prst="rect">
            <a:avLst/>
          </a:prstGeom>
        </p:spPr>
      </p:pic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55294BA1-71AB-AECD-5716-352D7A3C0A20}"/>
              </a:ext>
            </a:extLst>
          </p:cNvPr>
          <p:cNvSpPr/>
          <p:nvPr/>
        </p:nvSpPr>
        <p:spPr>
          <a:xfrm>
            <a:off x="3440592" y="30776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64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endParaRPr lang="en-US" altLang="ko-KR" sz="6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팝업확인필요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A980282B-32B2-B5BC-B737-734FDE4B8BA6}"/>
              </a:ext>
            </a:extLst>
          </p:cNvPr>
          <p:cNvSpPr/>
          <p:nvPr/>
        </p:nvSpPr>
        <p:spPr>
          <a:xfrm>
            <a:off x="211050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B780452E-66B9-7DFB-A1CA-7D7041758D29}"/>
              </a:ext>
            </a:extLst>
          </p:cNvPr>
          <p:cNvSpPr/>
          <p:nvPr/>
        </p:nvSpPr>
        <p:spPr>
          <a:xfrm>
            <a:off x="1388550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EF9A6B97-809C-4B7B-8001-70071112C8E4}"/>
              </a:ext>
            </a:extLst>
          </p:cNvPr>
          <p:cNvSpPr/>
          <p:nvPr/>
        </p:nvSpPr>
        <p:spPr>
          <a:xfrm>
            <a:off x="2550208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94008"/>
              </p:ext>
            </p:extLst>
          </p:nvPr>
        </p:nvGraphicFramePr>
        <p:xfrm>
          <a:off x="211050" y="1481358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진열여부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00880"/>
              </p:ext>
            </p:extLst>
          </p:nvPr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21330"/>
              </p:ext>
            </p:extLst>
          </p:nvPr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76164"/>
              </p:ext>
            </p:extLst>
          </p:nvPr>
        </p:nvGraphicFramePr>
        <p:xfrm>
          <a:off x="779605" y="1833889"/>
          <a:ext cx="1434679" cy="171450"/>
        </p:xfrm>
        <a:graphic>
          <a:graphicData uri="http://schemas.openxmlformats.org/drawingml/2006/table">
            <a:tbl>
              <a:tblPr/>
              <a:tblGrid>
                <a:gridCol w="143467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8763"/>
              </p:ext>
            </p:extLst>
          </p:nvPr>
        </p:nvGraphicFramePr>
        <p:xfrm>
          <a:off x="2855902" y="1833889"/>
          <a:ext cx="1193456" cy="171450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073584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07876"/>
              </p:ext>
            </p:extLst>
          </p:nvPr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31448"/>
              </p:ext>
            </p:extLst>
          </p:nvPr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17501"/>
              </p:ext>
            </p:extLst>
          </p:nvPr>
        </p:nvGraphicFramePr>
        <p:xfrm>
          <a:off x="4848867" y="1833888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541" y="2104364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800" y="2104364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059" y="2104364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7440" y="2104364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6821" y="2104364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576" y="2104364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2186" y="2104364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2062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4735159" y="17421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476961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476961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476961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476961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476961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1546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16589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20665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476961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F2FB3937-46A8-E96A-958E-3A22252FA92C}"/>
              </a:ext>
            </a:extLst>
          </p:cNvPr>
          <p:cNvSpPr/>
          <p:nvPr/>
        </p:nvSpPr>
        <p:spPr>
          <a:xfrm>
            <a:off x="3885588" y="23662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05434"/>
              </p:ext>
            </p:extLst>
          </p:nvPr>
        </p:nvGraphicFramePr>
        <p:xfrm>
          <a:off x="205420" y="2716257"/>
          <a:ext cx="6361646" cy="314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5457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1385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6146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1045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2753094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150661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616336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4082011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5090587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5601874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4566331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37475" y="326894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37475" y="371969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37475" y="419059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37475" y="466718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37475" y="512568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37475" y="560187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Google Shape;2137;g27fe52d962f_1_4065">
            <a:extLst>
              <a:ext uri="{FF2B5EF4-FFF2-40B4-BE49-F238E27FC236}">
                <a16:creationId xmlns:a16="http://schemas.microsoft.com/office/drawing/2014/main" id="{6A717851-FD01-3761-F16F-F92D021EA810}"/>
              </a:ext>
            </a:extLst>
          </p:cNvPr>
          <p:cNvCxnSpPr>
            <a:cxnSpLocks/>
          </p:cNvCxnSpPr>
          <p:nvPr/>
        </p:nvCxnSpPr>
        <p:spPr>
          <a:xfrm>
            <a:off x="200025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03840"/>
              </p:ext>
            </p:extLst>
          </p:nvPr>
        </p:nvGraphicFramePr>
        <p:xfrm>
          <a:off x="656726" y="25043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440839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17;g28120bc8d10_0_0">
            <a:extLst>
              <a:ext uri="{FF2B5EF4-FFF2-40B4-BE49-F238E27FC236}">
                <a16:creationId xmlns:a16="http://schemas.microsoft.com/office/drawing/2014/main" id="{9B65F476-5812-288C-489E-1ED79B29117E}"/>
              </a:ext>
            </a:extLst>
          </p:cNvPr>
          <p:cNvSpPr/>
          <p:nvPr/>
        </p:nvSpPr>
        <p:spPr>
          <a:xfrm>
            <a:off x="497798" y="3715493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22;g28120bc8d10_0_0">
            <a:extLst>
              <a:ext uri="{FF2B5EF4-FFF2-40B4-BE49-F238E27FC236}">
                <a16:creationId xmlns:a16="http://schemas.microsoft.com/office/drawing/2014/main" id="{C347322C-899C-F305-96C9-A81EA05C4350}"/>
              </a:ext>
            </a:extLst>
          </p:cNvPr>
          <p:cNvSpPr/>
          <p:nvPr/>
        </p:nvSpPr>
        <p:spPr>
          <a:xfrm>
            <a:off x="577449" y="37329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</a:t>
            </a: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3;g28120bc8d10_0_0">
            <a:extLst>
              <a:ext uri="{FF2B5EF4-FFF2-40B4-BE49-F238E27FC236}">
                <a16:creationId xmlns:a16="http://schemas.microsoft.com/office/drawing/2014/main" id="{8D93E8B7-6B57-C3CE-631D-45EECDD47477}"/>
              </a:ext>
            </a:extLst>
          </p:cNvPr>
          <p:cNvSpPr/>
          <p:nvPr/>
        </p:nvSpPr>
        <p:spPr>
          <a:xfrm>
            <a:off x="4285173" y="37329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직선 연결선 30">
            <a:extLst>
              <a:ext uri="{FF2B5EF4-FFF2-40B4-BE49-F238E27FC236}">
                <a16:creationId xmlns:a16="http://schemas.microsoft.com/office/drawing/2014/main" id="{A54F9AB2-FBB1-BC01-AF4B-FD4EDDC80526}"/>
              </a:ext>
            </a:extLst>
          </p:cNvPr>
          <p:cNvCxnSpPr>
            <a:cxnSpLocks/>
          </p:cNvCxnSpPr>
          <p:nvPr/>
        </p:nvCxnSpPr>
        <p:spPr>
          <a:xfrm>
            <a:off x="564045" y="4002943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4F7C057-36E9-7A73-38B3-4F4AC246F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573643"/>
              </p:ext>
            </p:extLst>
          </p:nvPr>
        </p:nvGraphicFramePr>
        <p:xfrm>
          <a:off x="577448" y="476111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F96E6057-62A6-8D21-8F95-ABDA3A032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61359"/>
              </p:ext>
            </p:extLst>
          </p:nvPr>
        </p:nvGraphicFramePr>
        <p:xfrm>
          <a:off x="577447" y="4138309"/>
          <a:ext cx="3949427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7588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10692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757214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407484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11609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713034913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743AE399-20EF-2BCA-32B5-E5B51FF2618B}"/>
              </a:ext>
            </a:extLst>
          </p:cNvPr>
          <p:cNvSpPr/>
          <p:nvPr/>
        </p:nvSpPr>
        <p:spPr>
          <a:xfrm>
            <a:off x="2670545" y="5678067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17F6411E-B7EA-16CE-55C2-1C72505F68DC}"/>
              </a:ext>
            </a:extLst>
          </p:cNvPr>
          <p:cNvSpPr/>
          <p:nvPr/>
        </p:nvSpPr>
        <p:spPr>
          <a:xfrm>
            <a:off x="4089252" y="4206208"/>
            <a:ext cx="376581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21C4C636-B595-39F0-1E67-8977765A5608}"/>
              </a:ext>
            </a:extLst>
          </p:cNvPr>
          <p:cNvSpPr/>
          <p:nvPr/>
        </p:nvSpPr>
        <p:spPr>
          <a:xfrm>
            <a:off x="1875001" y="5678067"/>
            <a:ext cx="720000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9398D2F-26AD-EB59-2F64-113ECC762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627290"/>
              </p:ext>
            </p:extLst>
          </p:nvPr>
        </p:nvGraphicFramePr>
        <p:xfrm>
          <a:off x="1128243" y="4204992"/>
          <a:ext cx="2816565" cy="171450"/>
        </p:xfrm>
        <a:graphic>
          <a:graphicData uri="http://schemas.openxmlformats.org/drawingml/2006/table">
            <a:tbl>
              <a:tblPr/>
              <a:tblGrid>
                <a:gridCol w="281656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90F95E1-AEA5-AD04-9AC6-067DD880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48479"/>
              </p:ext>
            </p:extLst>
          </p:nvPr>
        </p:nvGraphicFramePr>
        <p:xfrm>
          <a:off x="3619280" y="500968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4359B90-FDE6-CB62-9722-16D6AEA6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544407"/>
              </p:ext>
            </p:extLst>
          </p:nvPr>
        </p:nvGraphicFramePr>
        <p:xfrm>
          <a:off x="3619280" y="529985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D5C8007A-F732-E0E7-F562-E5B8E4F39611}"/>
              </a:ext>
            </a:extLst>
          </p:cNvPr>
          <p:cNvSpPr/>
          <p:nvPr/>
        </p:nvSpPr>
        <p:spPr>
          <a:xfrm>
            <a:off x="497798" y="992272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2;g28120bc8d10_0_0">
            <a:extLst>
              <a:ext uri="{FF2B5EF4-FFF2-40B4-BE49-F238E27FC236}">
                <a16:creationId xmlns:a16="http://schemas.microsoft.com/office/drawing/2014/main" id="{8F64071C-2FA4-FC3E-D889-9591BCD3F4DB}"/>
              </a:ext>
            </a:extLst>
          </p:cNvPr>
          <p:cNvSpPr/>
          <p:nvPr/>
        </p:nvSpPr>
        <p:spPr>
          <a:xfrm>
            <a:off x="577449" y="100972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3;g28120bc8d10_0_0">
            <a:extLst>
              <a:ext uri="{FF2B5EF4-FFF2-40B4-BE49-F238E27FC236}">
                <a16:creationId xmlns:a16="http://schemas.microsoft.com/office/drawing/2014/main" id="{DC739E3B-4679-1CFF-E786-25B252D399DC}"/>
              </a:ext>
            </a:extLst>
          </p:cNvPr>
          <p:cNvSpPr/>
          <p:nvPr/>
        </p:nvSpPr>
        <p:spPr>
          <a:xfrm>
            <a:off x="4285173" y="100972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30">
            <a:extLst>
              <a:ext uri="{FF2B5EF4-FFF2-40B4-BE49-F238E27FC236}">
                <a16:creationId xmlns:a16="http://schemas.microsoft.com/office/drawing/2014/main" id="{DD4F8710-DF91-C283-1FE5-D659B9B02A28}"/>
              </a:ext>
            </a:extLst>
          </p:cNvPr>
          <p:cNvCxnSpPr>
            <a:cxnSpLocks/>
          </p:cNvCxnSpPr>
          <p:nvPr/>
        </p:nvCxnSpPr>
        <p:spPr>
          <a:xfrm>
            <a:off x="564045" y="1279722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72297-7A72-E598-A117-F99D3F38C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57722"/>
              </p:ext>
            </p:extLst>
          </p:nvPr>
        </p:nvGraphicFramePr>
        <p:xfrm>
          <a:off x="577448" y="2037890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C04722-0560-EFC0-C0C8-D85E03458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103449"/>
              </p:ext>
            </p:extLst>
          </p:nvPr>
        </p:nvGraphicFramePr>
        <p:xfrm>
          <a:off x="577447" y="1415088"/>
          <a:ext cx="3949427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7588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10692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757214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407484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11609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713034913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EEC07AB3-CF10-ED22-68EE-900CC856381D}"/>
              </a:ext>
            </a:extLst>
          </p:cNvPr>
          <p:cNvSpPr/>
          <p:nvPr/>
        </p:nvSpPr>
        <p:spPr>
          <a:xfrm>
            <a:off x="2670545" y="2954846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E51FF414-669E-461E-87AD-995A8AD2F893}"/>
              </a:ext>
            </a:extLst>
          </p:cNvPr>
          <p:cNvSpPr/>
          <p:nvPr/>
        </p:nvSpPr>
        <p:spPr>
          <a:xfrm>
            <a:off x="4089252" y="1482987"/>
            <a:ext cx="376581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9E004F1D-CA26-1AB1-DA25-EA7C80E8E27A}"/>
              </a:ext>
            </a:extLst>
          </p:cNvPr>
          <p:cNvSpPr/>
          <p:nvPr/>
        </p:nvSpPr>
        <p:spPr>
          <a:xfrm>
            <a:off x="1875001" y="2954846"/>
            <a:ext cx="720000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004C8BD-19A7-403B-C2BC-CF17636A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30576"/>
              </p:ext>
            </p:extLst>
          </p:nvPr>
        </p:nvGraphicFramePr>
        <p:xfrm>
          <a:off x="1128243" y="1481771"/>
          <a:ext cx="2816565" cy="171450"/>
        </p:xfrm>
        <a:graphic>
          <a:graphicData uri="http://schemas.openxmlformats.org/drawingml/2006/table">
            <a:tbl>
              <a:tblPr/>
              <a:tblGrid>
                <a:gridCol w="281656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4BD40FF-DDFC-52DA-1BF2-2C1D17B6C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54208"/>
              </p:ext>
            </p:extLst>
          </p:nvPr>
        </p:nvGraphicFramePr>
        <p:xfrm>
          <a:off x="3619280" y="228646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61CF031-86CB-F96F-0E9B-23BF9B11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78080"/>
              </p:ext>
            </p:extLst>
          </p:nvPr>
        </p:nvGraphicFramePr>
        <p:xfrm>
          <a:off x="3619280" y="257663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52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2D41FFA-4125-21C5-F092-10F365E5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28" y="2154352"/>
            <a:ext cx="2200072" cy="240670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>
            <a:off x="4486926" y="1568256"/>
            <a:ext cx="1903338" cy="58609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D8D7C-A47B-77BD-24CD-C057307D4603}"/>
              </a:ext>
            </a:extLst>
          </p:cNvPr>
          <p:cNvSpPr/>
          <p:nvPr/>
        </p:nvSpPr>
        <p:spPr>
          <a:xfrm>
            <a:off x="4049053" y="1450070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18" idx="2"/>
            <a:endCxn id="11" idx="2"/>
          </p:cNvCxnSpPr>
          <p:nvPr/>
        </p:nvCxnSpPr>
        <p:spPr>
          <a:xfrm rot="16200000" flipH="1">
            <a:off x="5253000" y="3423796"/>
            <a:ext cx="154849" cy="2119679"/>
          </a:xfrm>
          <a:prstGeom prst="bentConnector3">
            <a:avLst>
              <a:gd name="adj1" fmla="val 247628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1970C2-7C27-432A-DC77-A55EF42F82E6}"/>
              </a:ext>
            </a:extLst>
          </p:cNvPr>
          <p:cNvSpPr/>
          <p:nvPr/>
        </p:nvSpPr>
        <p:spPr>
          <a:xfrm>
            <a:off x="4051648" y="4169841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3959053" y="13430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52364245-F2E9-66EA-E6A4-161FF102C133}"/>
              </a:ext>
            </a:extLst>
          </p:cNvPr>
          <p:cNvSpPr/>
          <p:nvPr/>
        </p:nvSpPr>
        <p:spPr>
          <a:xfrm>
            <a:off x="3959428" y="40568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2521305" y="28198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2395887" y="48680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5200228" y="20606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Google Shape;417;g28120bc8d10_0_0">
            <a:extLst>
              <a:ext uri="{FF2B5EF4-FFF2-40B4-BE49-F238E27FC236}">
                <a16:creationId xmlns:a16="http://schemas.microsoft.com/office/drawing/2014/main" id="{1E7EE3EB-00C5-25A9-3BD5-D03E0D65699D}"/>
              </a:ext>
            </a:extLst>
          </p:cNvPr>
          <p:cNvSpPr/>
          <p:nvPr/>
        </p:nvSpPr>
        <p:spPr>
          <a:xfrm>
            <a:off x="5210577" y="5041585"/>
            <a:ext cx="2923201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2;g28120bc8d10_0_0">
            <a:extLst>
              <a:ext uri="{FF2B5EF4-FFF2-40B4-BE49-F238E27FC236}">
                <a16:creationId xmlns:a16="http://schemas.microsoft.com/office/drawing/2014/main" id="{9B888646-1F59-C251-B2CA-482B8D926962}"/>
              </a:ext>
            </a:extLst>
          </p:cNvPr>
          <p:cNvSpPr/>
          <p:nvPr/>
        </p:nvSpPr>
        <p:spPr>
          <a:xfrm>
            <a:off x="5290228" y="505903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3;g28120bc8d10_0_0">
            <a:extLst>
              <a:ext uri="{FF2B5EF4-FFF2-40B4-BE49-F238E27FC236}">
                <a16:creationId xmlns:a16="http://schemas.microsoft.com/office/drawing/2014/main" id="{7EDA6AC0-2ABF-F29C-C4B8-64896393FABC}"/>
              </a:ext>
            </a:extLst>
          </p:cNvPr>
          <p:cNvSpPr/>
          <p:nvPr/>
        </p:nvSpPr>
        <p:spPr>
          <a:xfrm>
            <a:off x="7803178" y="505903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EA990056-B87A-1A8D-929F-46F9D1B162A6}"/>
              </a:ext>
            </a:extLst>
          </p:cNvPr>
          <p:cNvCxnSpPr>
            <a:cxnSpLocks/>
          </p:cNvCxnSpPr>
          <p:nvPr/>
        </p:nvCxnSpPr>
        <p:spPr>
          <a:xfrm>
            <a:off x="5276824" y="5329035"/>
            <a:ext cx="275417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70EDC6F-0B47-31F3-9979-5D9B5766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41177"/>
              </p:ext>
            </p:extLst>
          </p:nvPr>
        </p:nvGraphicFramePr>
        <p:xfrm>
          <a:off x="5290228" y="6087203"/>
          <a:ext cx="2740774" cy="62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7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75376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7423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7405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398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20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김일동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1103585</a:t>
                      </a:r>
                    </a:p>
                  </a:txBody>
                  <a:tcPr marL="72000" marR="72000" marT="63500" marB="635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071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김이동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1105945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AC9B9F1-58D3-98B5-6837-5DD5CD3AB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96062"/>
              </p:ext>
            </p:extLst>
          </p:nvPr>
        </p:nvGraphicFramePr>
        <p:xfrm>
          <a:off x="5290226" y="5464401"/>
          <a:ext cx="2740775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9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82634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285007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525482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282781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365252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  <a:gridCol w="400704">
                  <a:extLst>
                    <a:ext uri="{9D8B030D-6E8A-4147-A177-3AD203B41FA5}">
                      <a16:colId xmlns:a16="http://schemas.microsoft.com/office/drawing/2014/main" val="713034913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76E4697C-1DD1-DB20-0302-661874C86F7C}"/>
              </a:ext>
            </a:extLst>
          </p:cNvPr>
          <p:cNvSpPr/>
          <p:nvPr/>
        </p:nvSpPr>
        <p:spPr>
          <a:xfrm>
            <a:off x="6757171" y="7004159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18F2F125-E3DA-53E4-56F8-4A0F635D705F}"/>
              </a:ext>
            </a:extLst>
          </p:cNvPr>
          <p:cNvSpPr/>
          <p:nvPr/>
        </p:nvSpPr>
        <p:spPr>
          <a:xfrm>
            <a:off x="7665281" y="5546050"/>
            <a:ext cx="342346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8C237A9E-3651-7053-68F6-610AD1F139AF}"/>
              </a:ext>
            </a:extLst>
          </p:cNvPr>
          <p:cNvSpPr/>
          <p:nvPr/>
        </p:nvSpPr>
        <p:spPr>
          <a:xfrm>
            <a:off x="5961627" y="7004159"/>
            <a:ext cx="720000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5C03E5A-9D52-E040-09C9-FD4DCE9B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61905"/>
              </p:ext>
            </p:extLst>
          </p:nvPr>
        </p:nvGraphicFramePr>
        <p:xfrm>
          <a:off x="5841023" y="5531084"/>
          <a:ext cx="1727492" cy="171450"/>
        </p:xfrm>
        <a:graphic>
          <a:graphicData uri="http://schemas.openxmlformats.org/drawingml/2006/table">
            <a:tbl>
              <a:tblPr/>
              <a:tblGrid>
                <a:gridCol w="172749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97CC67E2-0454-C097-35B7-1F6EB656D7B5}"/>
              </a:ext>
            </a:extLst>
          </p:cNvPr>
          <p:cNvSpPr/>
          <p:nvPr/>
        </p:nvSpPr>
        <p:spPr>
          <a:xfrm>
            <a:off x="663370" y="828722"/>
            <a:ext cx="4403930" cy="397493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2;g28120bc8d10_0_0">
            <a:extLst>
              <a:ext uri="{FF2B5EF4-FFF2-40B4-BE49-F238E27FC236}">
                <a16:creationId xmlns:a16="http://schemas.microsoft.com/office/drawing/2014/main" id="{DA6C2B4E-871A-F11F-7D03-78F5277314D9}"/>
              </a:ext>
            </a:extLst>
          </p:cNvPr>
          <p:cNvSpPr/>
          <p:nvPr/>
        </p:nvSpPr>
        <p:spPr>
          <a:xfrm>
            <a:off x="743021" y="84617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32CB373C-D73D-FB0A-32F3-FF4B35C2C3FE}"/>
              </a:ext>
            </a:extLst>
          </p:cNvPr>
          <p:cNvSpPr/>
          <p:nvPr/>
        </p:nvSpPr>
        <p:spPr>
          <a:xfrm>
            <a:off x="4712437" y="84617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30">
            <a:extLst>
              <a:ext uri="{FF2B5EF4-FFF2-40B4-BE49-F238E27FC236}">
                <a16:creationId xmlns:a16="http://schemas.microsoft.com/office/drawing/2014/main" id="{1BE3B0A1-6DD7-8D6F-312F-83C210A7240B}"/>
              </a:ext>
            </a:extLst>
          </p:cNvPr>
          <p:cNvCxnSpPr>
            <a:cxnSpLocks/>
          </p:cNvCxnSpPr>
          <p:nvPr/>
        </p:nvCxnSpPr>
        <p:spPr>
          <a:xfrm>
            <a:off x="729617" y="1116173"/>
            <a:ext cx="42381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BD6AAE-83CB-72E7-3E37-B5F5571B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88932"/>
              </p:ext>
            </p:extLst>
          </p:nvPr>
        </p:nvGraphicFramePr>
        <p:xfrm>
          <a:off x="729616" y="1708114"/>
          <a:ext cx="4223384" cy="268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5">
                  <a:extLst>
                    <a:ext uri="{9D8B030D-6E8A-4147-A177-3AD203B41FA5}">
                      <a16:colId xmlns:a16="http://schemas.microsoft.com/office/drawing/2014/main" val="532195516"/>
                    </a:ext>
                  </a:extLst>
                </a:gridCol>
                <a:gridCol w="181026">
                  <a:extLst>
                    <a:ext uri="{9D8B030D-6E8A-4147-A177-3AD203B41FA5}">
                      <a16:colId xmlns:a16="http://schemas.microsoft.com/office/drawing/2014/main" val="3306575237"/>
                    </a:ext>
                  </a:extLst>
                </a:gridCol>
                <a:gridCol w="60642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390533">
                  <a:extLst>
                    <a:ext uri="{9D8B030D-6E8A-4147-A177-3AD203B41FA5}">
                      <a16:colId xmlns:a16="http://schemas.microsoft.com/office/drawing/2014/main" val="302614194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507900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7373895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05884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5488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14262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7322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F55819F-287D-CAAC-956B-AE7AA36D383C}"/>
              </a:ext>
            </a:extLst>
          </p:cNvPr>
          <p:cNvSpPr/>
          <p:nvPr/>
        </p:nvSpPr>
        <p:spPr>
          <a:xfrm>
            <a:off x="2833904" y="4478680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B089FB89-C9A7-F0C8-CEA7-5B77420C1250}"/>
              </a:ext>
            </a:extLst>
          </p:cNvPr>
          <p:cNvSpPr/>
          <p:nvPr/>
        </p:nvSpPr>
        <p:spPr>
          <a:xfrm>
            <a:off x="2038360" y="4478680"/>
            <a:ext cx="720000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482754"/>
              </p:ext>
            </p:extLst>
          </p:nvPr>
        </p:nvGraphicFramePr>
        <p:xfrm>
          <a:off x="7858125" y="426720"/>
          <a:ext cx="2047875" cy="461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pSp>
        <p:nvGrpSpPr>
          <p:cNvPr id="10" name="그룹 9">
            <a:extLst>
              <a:ext uri="{FF2B5EF4-FFF2-40B4-BE49-F238E27FC236}">
                <a16:creationId xmlns:a16="http://schemas.microsoft.com/office/drawing/2014/main" id="{55C55FD0-2C32-35DC-3DAA-C8917405DA30}"/>
              </a:ext>
            </a:extLst>
          </p:cNvPr>
          <p:cNvGrpSpPr/>
          <p:nvPr/>
        </p:nvGrpSpPr>
        <p:grpSpPr>
          <a:xfrm>
            <a:off x="-3951040" y="866812"/>
            <a:ext cx="4297511" cy="3936846"/>
            <a:chOff x="662083" y="816737"/>
            <a:chExt cx="4297511" cy="39368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8C9D051-5702-6B84-717B-678B94FF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083" y="816737"/>
              <a:ext cx="4297511" cy="3936846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E7E75A-79AA-3D5C-1106-410B7AC3362D}"/>
                </a:ext>
              </a:extLst>
            </p:cNvPr>
            <p:cNvSpPr/>
            <p:nvPr/>
          </p:nvSpPr>
          <p:spPr>
            <a:xfrm>
              <a:off x="719848" y="862519"/>
              <a:ext cx="1828800" cy="155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>
                  <a:solidFill>
                    <a:srgbClr val="FF0000"/>
                  </a:solidFill>
                </a:rPr>
                <a:t>재고품목관리</a:t>
              </a:r>
            </a:p>
          </p:txBody>
        </p:sp>
      </p:grp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1940216" y="43791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56" idx="3"/>
            <a:endCxn id="81" idx="0"/>
          </p:cNvCxnSpPr>
          <p:nvPr/>
        </p:nvCxnSpPr>
        <p:spPr>
          <a:xfrm>
            <a:off x="4866292" y="1576668"/>
            <a:ext cx="1666781" cy="299152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4402573" y="18035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62DC055-764F-4587-94BA-80893DE6AD0F}"/>
              </a:ext>
            </a:extLst>
          </p:cNvPr>
          <p:cNvGrpSpPr/>
          <p:nvPr/>
        </p:nvGrpSpPr>
        <p:grpSpPr>
          <a:xfrm>
            <a:off x="4523303" y="1882462"/>
            <a:ext cx="304800" cy="2549547"/>
            <a:chOff x="7203187" y="1555290"/>
            <a:chExt cx="304800" cy="254954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DA716A0-5C36-4A47-6EE5-A082ACA0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55529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1F4F474A-7685-B281-2353-D8C3210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8003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D1F2F2E-E827-F497-B851-D7FBB9114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81209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3DE1D2B-3BDE-05A7-D2B3-62C4E90A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0529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FFB75D0-8C52-2EDB-B723-3090C55FA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3046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643F7E4-8497-AC02-E091-A3027897E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5600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2080DD2-5D16-8903-1D37-A4DBB8B9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0389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D0EDEEE-1DBF-FB7B-D672-EAC2558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2927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250C0BC-AF75-1048-8D1E-B4E02A94F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55424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5DACCE-0FAD-1532-E1B8-7AE92511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8000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09B772-40A7-7B46-DF2B-E49F7DF6AE8F}"/>
              </a:ext>
            </a:extLst>
          </p:cNvPr>
          <p:cNvSpPr/>
          <p:nvPr/>
        </p:nvSpPr>
        <p:spPr>
          <a:xfrm flipH="1">
            <a:off x="940673" y="1768963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722C5-4815-6237-630D-33CBDF251565}"/>
              </a:ext>
            </a:extLst>
          </p:cNvPr>
          <p:cNvSpPr/>
          <p:nvPr/>
        </p:nvSpPr>
        <p:spPr>
          <a:xfrm flipH="1">
            <a:off x="940673" y="198446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AF357-760A-BB5C-DC5F-A1B628BFCDFE}"/>
              </a:ext>
            </a:extLst>
          </p:cNvPr>
          <p:cNvSpPr/>
          <p:nvPr/>
        </p:nvSpPr>
        <p:spPr>
          <a:xfrm flipH="1">
            <a:off x="940673" y="223918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996A25-B96C-4DBF-EA00-BC77406B1D89}"/>
              </a:ext>
            </a:extLst>
          </p:cNvPr>
          <p:cNvSpPr/>
          <p:nvPr/>
        </p:nvSpPr>
        <p:spPr>
          <a:xfrm flipH="1">
            <a:off x="940673" y="2482087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EB34DD-C210-B3FB-FB45-4BF75090EA8F}"/>
              </a:ext>
            </a:extLst>
          </p:cNvPr>
          <p:cNvSpPr/>
          <p:nvPr/>
        </p:nvSpPr>
        <p:spPr>
          <a:xfrm flipH="1">
            <a:off x="940673" y="273379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AE08BC-C856-ED6D-8550-18C073847DC1}"/>
              </a:ext>
            </a:extLst>
          </p:cNvPr>
          <p:cNvSpPr/>
          <p:nvPr/>
        </p:nvSpPr>
        <p:spPr>
          <a:xfrm flipH="1">
            <a:off x="940673" y="2985664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B18A6-9072-A9FE-B972-54D63ED8EB7D}"/>
              </a:ext>
            </a:extLst>
          </p:cNvPr>
          <p:cNvSpPr/>
          <p:nvPr/>
        </p:nvSpPr>
        <p:spPr>
          <a:xfrm flipH="1">
            <a:off x="940673" y="322954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60E9C9-CF64-C25E-4060-5CE4F666745D}"/>
              </a:ext>
            </a:extLst>
          </p:cNvPr>
          <p:cNvSpPr/>
          <p:nvPr/>
        </p:nvSpPr>
        <p:spPr>
          <a:xfrm flipH="1">
            <a:off x="940673" y="346582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203068-8ECC-1441-5366-289B1AEB2F75}"/>
              </a:ext>
            </a:extLst>
          </p:cNvPr>
          <p:cNvSpPr/>
          <p:nvPr/>
        </p:nvSpPr>
        <p:spPr>
          <a:xfrm flipH="1">
            <a:off x="940673" y="3718179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0C8E2-3868-D6D0-7E4D-21F844BB02C5}"/>
              </a:ext>
            </a:extLst>
          </p:cNvPr>
          <p:cNvSpPr/>
          <p:nvPr/>
        </p:nvSpPr>
        <p:spPr>
          <a:xfrm flipH="1">
            <a:off x="940673" y="398440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1791A9-4B3F-2DE2-5F7B-42ED633C134E}"/>
              </a:ext>
            </a:extLst>
          </p:cNvPr>
          <p:cNvSpPr/>
          <p:nvPr/>
        </p:nvSpPr>
        <p:spPr>
          <a:xfrm flipH="1">
            <a:off x="940673" y="4229209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DECC332A-28BF-9425-D7C3-547A0D681545}"/>
              </a:ext>
            </a:extLst>
          </p:cNvPr>
          <p:cNvSpPr/>
          <p:nvPr/>
        </p:nvSpPr>
        <p:spPr>
          <a:xfrm>
            <a:off x="736878" y="1484305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C2C19D53-491C-EC79-2745-00CE6822E991}"/>
              </a:ext>
            </a:extLst>
          </p:cNvPr>
          <p:cNvSpPr/>
          <p:nvPr/>
        </p:nvSpPr>
        <p:spPr>
          <a:xfrm>
            <a:off x="1292243" y="1484305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A9A92100-353E-294F-ADDC-3EFFC9AE43CA}"/>
              </a:ext>
            </a:extLst>
          </p:cNvPr>
          <p:cNvSpPr/>
          <p:nvPr/>
        </p:nvSpPr>
        <p:spPr>
          <a:xfrm>
            <a:off x="4295268" y="1484305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603307" y="14161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B0003264-771C-53F3-E68C-C9B60B807B29}"/>
              </a:ext>
            </a:extLst>
          </p:cNvPr>
          <p:cNvSpPr>
            <a:spLocks/>
          </p:cNvSpPr>
          <p:nvPr/>
        </p:nvSpPr>
        <p:spPr>
          <a:xfrm>
            <a:off x="729616" y="1162127"/>
            <a:ext cx="4223383" cy="271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/>
                </a:solidFill>
              </a:rPr>
              <a:t>상품 목록을 </a:t>
            </a:r>
            <a:r>
              <a:rPr kumimoji="1" lang="ko-KR" altLang="en-US" sz="700" dirty="0" err="1">
                <a:solidFill>
                  <a:schemeClr val="tx1"/>
                </a:solidFill>
              </a:rPr>
              <a:t>드래그하여</a:t>
            </a:r>
            <a:r>
              <a:rPr kumimoji="1" lang="ko-KR" altLang="en-US" sz="700" dirty="0">
                <a:solidFill>
                  <a:schemeClr val="tx1"/>
                </a:solidFill>
              </a:rPr>
              <a:t> 순서 변경 후 </a:t>
            </a:r>
            <a:r>
              <a:rPr kumimoji="1" lang="en-US" altLang="ko-KR" sz="700" dirty="0">
                <a:solidFill>
                  <a:schemeClr val="tx1"/>
                </a:solidFill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</a:rPr>
              <a:t>순서저장</a:t>
            </a:r>
            <a:r>
              <a:rPr kumimoji="1" lang="en-US" altLang="ko-KR" sz="700" dirty="0">
                <a:solidFill>
                  <a:schemeClr val="tx1"/>
                </a:solidFill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</a:rPr>
              <a:t> 버튼을 눌러서 저장해주세요</a:t>
            </a:r>
            <a:r>
              <a:rPr kumimoji="1" lang="en-US" altLang="ko-KR" sz="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379169" y="4568196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458819" y="4585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355178" y="4585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445415" y="4855645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04228"/>
              </p:ext>
            </p:extLst>
          </p:nvPr>
        </p:nvGraphicFramePr>
        <p:xfrm>
          <a:off x="5458818" y="4947216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42204"/>
              </p:ext>
            </p:extLst>
          </p:nvPr>
        </p:nvGraphicFramePr>
        <p:xfrm>
          <a:off x="5964767" y="5145541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4B4EC4E-36CC-341E-C1F1-991FE9A3C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3511"/>
              </p:ext>
            </p:extLst>
          </p:nvPr>
        </p:nvGraphicFramePr>
        <p:xfrm>
          <a:off x="5964767" y="5351187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20834118-8D8D-EEC4-1265-9D4A2350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56322"/>
              </p:ext>
            </p:extLst>
          </p:nvPr>
        </p:nvGraphicFramePr>
        <p:xfrm>
          <a:off x="5964767" y="5555802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77BE225-E082-256D-3B47-A61695F5B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8846"/>
              </p:ext>
            </p:extLst>
          </p:nvPr>
        </p:nvGraphicFramePr>
        <p:xfrm>
          <a:off x="5964767" y="5763874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580619" y="6132942"/>
            <a:ext cx="59504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5934552" y="6132942"/>
            <a:ext cx="59504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290261" y="4432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787737" y="13889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DD55552-9500-9119-DAB2-001E4B08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66752"/>
              </p:ext>
            </p:extLst>
          </p:nvPr>
        </p:nvGraphicFramePr>
        <p:xfrm>
          <a:off x="4850009" y="1920471"/>
          <a:ext cx="103462" cy="247650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4724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02EBB-8B74-06C9-EA78-86862E18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0" y="822664"/>
            <a:ext cx="2802511" cy="240699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ABE172-E528-DB4B-C738-793EC5F5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0" y="3785597"/>
            <a:ext cx="2802511" cy="265741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0006A1-1A55-6081-039C-658C1AD535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1"/>
          <a:stretch/>
        </p:blipFill>
        <p:spPr>
          <a:xfrm>
            <a:off x="4418806" y="2052868"/>
            <a:ext cx="1949153" cy="141613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F97134-7DA1-35E8-50CE-86B4EC49B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806" y="697728"/>
            <a:ext cx="2973389" cy="114530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30F73A-BBE6-FD0A-391F-7255C62CA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806" y="5390185"/>
            <a:ext cx="2973389" cy="114530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45CAA0-67B9-8295-78B0-E904F7248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8806" y="3662121"/>
            <a:ext cx="1943100" cy="151608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22" idx="0"/>
            <a:endCxn id="13" idx="0"/>
          </p:cNvCxnSpPr>
          <p:nvPr/>
        </p:nvCxnSpPr>
        <p:spPr>
          <a:xfrm rot="5400000" flipH="1" flipV="1">
            <a:off x="3269392" y="-1588353"/>
            <a:ext cx="350028" cy="4922190"/>
          </a:xfrm>
          <a:prstGeom prst="bentConnector3">
            <a:avLst>
              <a:gd name="adj1" fmla="val 165309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738625" y="1047756"/>
            <a:ext cx="489371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619321" y="9859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1227996" y="4020766"/>
            <a:ext cx="762729" cy="21400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14" idx="1"/>
          </p:cNvCxnSpPr>
          <p:nvPr/>
        </p:nvCxnSpPr>
        <p:spPr>
          <a:xfrm rot="16200000" flipH="1">
            <a:off x="2150051" y="3694083"/>
            <a:ext cx="1728064" cy="280944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12" idx="1"/>
          </p:cNvCxnSpPr>
          <p:nvPr/>
        </p:nvCxnSpPr>
        <p:spPr>
          <a:xfrm rot="16200000" flipH="1">
            <a:off x="2514817" y="856947"/>
            <a:ext cx="1614232" cy="219374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16" idx="1"/>
          </p:cNvCxnSpPr>
          <p:nvPr/>
        </p:nvCxnSpPr>
        <p:spPr>
          <a:xfrm rot="16200000" flipH="1">
            <a:off x="1837208" y="1838566"/>
            <a:ext cx="3273461" cy="188973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1519360" y="390542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328805" y="5988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328805" y="19706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328805" y="3588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20F38621-8332-0893-BDC9-446B49962A18}"/>
              </a:ext>
            </a:extLst>
          </p:cNvPr>
          <p:cNvSpPr/>
          <p:nvPr/>
        </p:nvSpPr>
        <p:spPr>
          <a:xfrm>
            <a:off x="4328805" y="53106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2135061" y="9667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2439070" y="9667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17378</TotalTime>
  <Words>3843</Words>
  <Application>Microsoft Office PowerPoint</Application>
  <PresentationFormat>A4 용지(210x297mm)</PresentationFormat>
  <Paragraphs>1563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Malgun Gothic Semilight</vt:lpstr>
      <vt:lpstr>Noto Sans KR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3362</cp:lastModifiedBy>
  <cp:revision>56</cp:revision>
  <dcterms:created xsi:type="dcterms:W3CDTF">2024-10-08T00:49:16Z</dcterms:created>
  <dcterms:modified xsi:type="dcterms:W3CDTF">2024-11-12T09:15:36Z</dcterms:modified>
</cp:coreProperties>
</file>