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02" r:id="rId3"/>
    <p:sldId id="268" r:id="rId4"/>
    <p:sldId id="277" r:id="rId5"/>
    <p:sldId id="296" r:id="rId6"/>
    <p:sldId id="305" r:id="rId7"/>
    <p:sldId id="306" r:id="rId8"/>
    <p:sldId id="307" r:id="rId9"/>
    <p:sldId id="308" r:id="rId10"/>
    <p:sldId id="304" r:id="rId11"/>
    <p:sldId id="297" r:id="rId12"/>
    <p:sldId id="312" r:id="rId13"/>
    <p:sldId id="316" r:id="rId14"/>
    <p:sldId id="313" r:id="rId15"/>
    <p:sldId id="314" r:id="rId16"/>
    <p:sldId id="292" r:id="rId17"/>
    <p:sldId id="315" r:id="rId18"/>
    <p:sldId id="311" r:id="rId1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35600"/>
    <a:srgbClr val="0283A0"/>
    <a:srgbClr val="CC0099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4" autoAdjust="0"/>
    <p:restoredTop sz="96230" autoAdjust="0"/>
  </p:normalViewPr>
  <p:slideViewPr>
    <p:cSldViewPr snapToGrid="0">
      <p:cViewPr varScale="1">
        <p:scale>
          <a:sx n="114" d="100"/>
          <a:sy n="114" d="100"/>
        </p:scale>
        <p:origin x="1842" y="108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1BA-9D7C-C4F316B4FC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1BA-9D7C-C4F316B4FC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1BA-9D7C-C4F316B4FC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1BA-9D7C-C4F316B4FC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1BA-9D7C-C4F316B4FC0C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공구</c:v>
                </c:pt>
                <c:pt idx="4">
                  <c:v>보안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CC-41BA-9D7C-C4F316B4FC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35148874798259"/>
          <c:y val="0.83250571428434561"/>
          <c:w val="0.72729702250403483"/>
          <c:h val="0.100566134547142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2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2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E49F7D-4F1D-27FC-E023-6A339238C9D7}"/>
              </a:ext>
            </a:extLst>
          </p:cNvPr>
          <p:cNvGrpSpPr/>
          <p:nvPr/>
        </p:nvGrpSpPr>
        <p:grpSpPr>
          <a:xfrm>
            <a:off x="206001" y="1036714"/>
            <a:ext cx="4157602" cy="2823718"/>
            <a:chOff x="4550077" y="4666661"/>
            <a:chExt cx="5404836" cy="2823718"/>
          </a:xfrm>
        </p:grpSpPr>
        <p:sp>
          <p:nvSpPr>
            <p:cNvPr id="48" name="Google Shape;417;g28120bc8d10_0_0">
              <a:extLst>
                <a:ext uri="{FF2B5EF4-FFF2-40B4-BE49-F238E27FC236}">
                  <a16:creationId xmlns:a16="http://schemas.microsoft.com/office/drawing/2014/main" id="{2DB3B630-97E4-CFC9-22BC-98B5AAB04A9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22;g28120bc8d10_0_0">
              <a:extLst>
                <a:ext uri="{FF2B5EF4-FFF2-40B4-BE49-F238E27FC236}">
                  <a16:creationId xmlns:a16="http://schemas.microsoft.com/office/drawing/2014/main" id="{D7E82159-5B1D-8C83-07B0-BE5E6EEB5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423;g28120bc8d10_0_0">
              <a:extLst>
                <a:ext uri="{FF2B5EF4-FFF2-40B4-BE49-F238E27FC236}">
                  <a16:creationId xmlns:a16="http://schemas.microsoft.com/office/drawing/2014/main" id="{608ED212-3EC7-2C8C-F8AD-851EAE6EF721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직선 연결선 30">
              <a:extLst>
                <a:ext uri="{FF2B5EF4-FFF2-40B4-BE49-F238E27FC236}">
                  <a16:creationId xmlns:a16="http://schemas.microsoft.com/office/drawing/2014/main" id="{FFAC9155-03A3-7C61-C9B1-552235AA4E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810;g28120bc8d10_0_307">
              <a:extLst>
                <a:ext uri="{FF2B5EF4-FFF2-40B4-BE49-F238E27FC236}">
                  <a16:creationId xmlns:a16="http://schemas.microsoft.com/office/drawing/2014/main" id="{56AE0A80-8175-CE43-D861-03D3FEA187AE}"/>
                </a:ext>
              </a:extLst>
            </p:cNvPr>
            <p:cNvSpPr/>
            <p:nvPr/>
          </p:nvSpPr>
          <p:spPr>
            <a:xfrm>
              <a:off x="6919018" y="725860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E07FE1-4FC0-19CE-C75B-96981B653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39040"/>
              </p:ext>
            </p:extLst>
          </p:nvPr>
        </p:nvGraphicFramePr>
        <p:xfrm>
          <a:off x="284089" y="1526017"/>
          <a:ext cx="4006210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08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9448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852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21687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529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2168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3745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7D235BEE-CF9A-E5ED-FEBA-36E67F2F0CFA}"/>
              </a:ext>
            </a:extLst>
          </p:cNvPr>
          <p:cNvSpPr/>
          <p:nvPr/>
        </p:nvSpPr>
        <p:spPr>
          <a:xfrm>
            <a:off x="308302" y="1362300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1E32241-818F-F7D5-C83F-EE50D67E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09074"/>
              </p:ext>
            </p:extLst>
          </p:nvPr>
        </p:nvGraphicFramePr>
        <p:xfrm>
          <a:off x="284089" y="2875890"/>
          <a:ext cx="39970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122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8481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7254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일자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처리유형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정상입고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홍길동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</a:tbl>
          </a:graphicData>
        </a:graphic>
      </p:graphicFrame>
      <p:sp>
        <p:nvSpPr>
          <p:cNvPr id="56" name="Google Shape;422;g28120bc8d10_0_0">
            <a:extLst>
              <a:ext uri="{FF2B5EF4-FFF2-40B4-BE49-F238E27FC236}">
                <a16:creationId xmlns:a16="http://schemas.microsoft.com/office/drawing/2014/main" id="{54CF8EA6-253E-339E-B10F-28050E1F3469}"/>
              </a:ext>
            </a:extLst>
          </p:cNvPr>
          <p:cNvSpPr/>
          <p:nvPr/>
        </p:nvSpPr>
        <p:spPr>
          <a:xfrm>
            <a:off x="308302" y="2197365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AC7662-ED48-1995-0286-65275371F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50826"/>
              </p:ext>
            </p:extLst>
          </p:nvPr>
        </p:nvGraphicFramePr>
        <p:xfrm>
          <a:off x="279713" y="235616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7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321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906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7841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7103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BFF1E4F-18DD-C5D1-41A9-6F0F4347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39539"/>
              </p:ext>
            </p:extLst>
          </p:nvPr>
        </p:nvGraphicFramePr>
        <p:xfrm>
          <a:off x="3090735" y="2425191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0354D-0F67-1D27-D91F-BBF29445E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10071"/>
              </p:ext>
            </p:extLst>
          </p:nvPr>
        </p:nvGraphicFramePr>
        <p:xfrm>
          <a:off x="637467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6E83FE-B58F-8A10-DBDD-8C8C5F4FB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04319"/>
              </p:ext>
            </p:extLst>
          </p:nvPr>
        </p:nvGraphicFramePr>
        <p:xfrm>
          <a:off x="1381851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9" name="그래픽 58" descr="일일 일정표 단색으로 채워진">
            <a:extLst>
              <a:ext uri="{FF2B5EF4-FFF2-40B4-BE49-F238E27FC236}">
                <a16:creationId xmlns:a16="http://schemas.microsoft.com/office/drawing/2014/main" id="{041B9735-F34E-7663-F850-61DC89B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96936" y="2406648"/>
            <a:ext cx="164242" cy="188524"/>
          </a:xfrm>
          <a:prstGeom prst="rect">
            <a:avLst/>
          </a:prstGeom>
        </p:spPr>
      </p:pic>
      <p:pic>
        <p:nvPicPr>
          <p:cNvPr id="60" name="그래픽 59" descr="일일 일정표 단색으로 채워진">
            <a:extLst>
              <a:ext uri="{FF2B5EF4-FFF2-40B4-BE49-F238E27FC236}">
                <a16:creationId xmlns:a16="http://schemas.microsoft.com/office/drawing/2014/main" id="{C13FE968-73A0-851C-B9B5-9CA3CB60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32545" y="2406648"/>
            <a:ext cx="164242" cy="188524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ED6C76F-5436-3D7F-A280-BEDC1FB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91172"/>
              </p:ext>
            </p:extLst>
          </p:nvPr>
        </p:nvGraphicFramePr>
        <p:xfrm>
          <a:off x="2510267" y="2425191"/>
          <a:ext cx="554006" cy="156559"/>
        </p:xfrm>
        <a:graphic>
          <a:graphicData uri="http://schemas.openxmlformats.org/drawingml/2006/table">
            <a:tbl>
              <a:tblPr/>
              <a:tblGrid>
                <a:gridCol w="55400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D737DC75-BA0E-170F-4575-2B0AFD2094AC}"/>
              </a:ext>
            </a:extLst>
          </p:cNvPr>
          <p:cNvSpPr/>
          <p:nvPr/>
        </p:nvSpPr>
        <p:spPr>
          <a:xfrm>
            <a:off x="3931645" y="2373569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2A19673B-EF9A-FA45-C8A6-D7ACEE5F9724}"/>
              </a:ext>
            </a:extLst>
          </p:cNvPr>
          <p:cNvSpPr/>
          <p:nvPr/>
        </p:nvSpPr>
        <p:spPr>
          <a:xfrm>
            <a:off x="3931645" y="2513673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1698;g2fb18904de5_2_107">
            <a:extLst>
              <a:ext uri="{FF2B5EF4-FFF2-40B4-BE49-F238E27FC236}">
                <a16:creationId xmlns:a16="http://schemas.microsoft.com/office/drawing/2014/main" id="{62384499-58B5-9BC4-6113-F061F5113D5B}"/>
              </a:ext>
            </a:extLst>
          </p:cNvPr>
          <p:cNvGrpSpPr/>
          <p:nvPr/>
        </p:nvGrpSpPr>
        <p:grpSpPr>
          <a:xfrm>
            <a:off x="1559363" y="3415893"/>
            <a:ext cx="1204845" cy="95750"/>
            <a:chOff x="4065288" y="6528825"/>
            <a:chExt cx="2265000" cy="180000"/>
          </a:xfrm>
        </p:grpSpPr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77867CDC-DA7D-FADF-B7FD-FDE7B3BB986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0;g2fb18904de5_2_107">
              <a:extLst>
                <a:ext uri="{FF2B5EF4-FFF2-40B4-BE49-F238E27FC236}">
                  <a16:creationId xmlns:a16="http://schemas.microsoft.com/office/drawing/2014/main" id="{15DF0C71-7547-C067-8C54-CCDD7238464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1;g2fb18904de5_2_107">
              <a:extLst>
                <a:ext uri="{FF2B5EF4-FFF2-40B4-BE49-F238E27FC236}">
                  <a16:creationId xmlns:a16="http://schemas.microsoft.com/office/drawing/2014/main" id="{3B4C6D24-1283-C663-E707-2178E1BE428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2;g2fb18904de5_2_107">
              <a:extLst>
                <a:ext uri="{FF2B5EF4-FFF2-40B4-BE49-F238E27FC236}">
                  <a16:creationId xmlns:a16="http://schemas.microsoft.com/office/drawing/2014/main" id="{BEBB2D38-1012-1672-A803-2CC2EC1EC1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703;g2fb18904de5_2_107">
              <a:extLst>
                <a:ext uri="{FF2B5EF4-FFF2-40B4-BE49-F238E27FC236}">
                  <a16:creationId xmlns:a16="http://schemas.microsoft.com/office/drawing/2014/main" id="{39B20FC2-4300-33F8-4508-E8E527643FA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4;g2fb18904de5_2_107">
              <a:extLst>
                <a:ext uri="{FF2B5EF4-FFF2-40B4-BE49-F238E27FC236}">
                  <a16:creationId xmlns:a16="http://schemas.microsoft.com/office/drawing/2014/main" id="{818ED65D-25AD-920D-128A-171202169B9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05;g2fb18904de5_2_107">
              <a:extLst>
                <a:ext uri="{FF2B5EF4-FFF2-40B4-BE49-F238E27FC236}">
                  <a16:creationId xmlns:a16="http://schemas.microsoft.com/office/drawing/2014/main" id="{DD6B8741-3ABA-C632-1608-C95A50A5AFF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06;g2fb18904de5_2_107">
              <a:extLst>
                <a:ext uri="{FF2B5EF4-FFF2-40B4-BE49-F238E27FC236}">
                  <a16:creationId xmlns:a16="http://schemas.microsoft.com/office/drawing/2014/main" id="{7810C44E-8F52-6F3B-3ACA-72AA98762DC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7;g2fb18904de5_2_107">
              <a:extLst>
                <a:ext uri="{FF2B5EF4-FFF2-40B4-BE49-F238E27FC236}">
                  <a16:creationId xmlns:a16="http://schemas.microsoft.com/office/drawing/2014/main" id="{5433C4AC-C3B6-6A80-9DE1-3F13E61B0CE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9EFA00D-25E0-B871-BE6F-FDEF55067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02605"/>
              </p:ext>
            </p:extLst>
          </p:nvPr>
        </p:nvGraphicFramePr>
        <p:xfrm>
          <a:off x="637467" y="2718774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ACA3417D-F0C6-FF0E-73F3-7A9D1750CE6A}"/>
              </a:ext>
            </a:extLst>
          </p:cNvPr>
          <p:cNvSpPr txBox="1"/>
          <p:nvPr/>
        </p:nvSpPr>
        <p:spPr>
          <a:xfrm>
            <a:off x="213824" y="2722660"/>
            <a:ext cx="635130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9348"/>
              </p:ext>
            </p:extLst>
          </p:nvPr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106147" y="227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실사재고수정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CA008-A6BC-7C88-0313-52F20428A64D}"/>
              </a:ext>
            </a:extLst>
          </p:cNvPr>
          <p:cNvGrpSpPr/>
          <p:nvPr/>
        </p:nvGrpSpPr>
        <p:grpSpPr>
          <a:xfrm>
            <a:off x="4753917" y="1036714"/>
            <a:ext cx="2961384" cy="1779223"/>
            <a:chOff x="4550077" y="4666661"/>
            <a:chExt cx="5404836" cy="1779223"/>
          </a:xfrm>
        </p:grpSpPr>
        <p:sp>
          <p:nvSpPr>
            <p:cNvPr id="14" name="Google Shape;417;g28120bc8d10_0_0">
              <a:extLst>
                <a:ext uri="{FF2B5EF4-FFF2-40B4-BE49-F238E27FC236}">
                  <a16:creationId xmlns:a16="http://schemas.microsoft.com/office/drawing/2014/main" id="{8C9CFCE8-A43E-7D17-778C-D718C6D3EB41}"/>
                </a:ext>
              </a:extLst>
            </p:cNvPr>
            <p:cNvSpPr/>
            <p:nvPr/>
          </p:nvSpPr>
          <p:spPr>
            <a:xfrm>
              <a:off x="4550077" y="4666661"/>
              <a:ext cx="5404836" cy="177922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422;g28120bc8d10_0_0">
              <a:extLst>
                <a:ext uri="{FF2B5EF4-FFF2-40B4-BE49-F238E27FC236}">
                  <a16:creationId xmlns:a16="http://schemas.microsoft.com/office/drawing/2014/main" id="{5AE34074-3AAF-6DAD-3ED6-C382C517AD4F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실사재고 수정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423;g28120bc8d10_0_0">
              <a:extLst>
                <a:ext uri="{FF2B5EF4-FFF2-40B4-BE49-F238E27FC236}">
                  <a16:creationId xmlns:a16="http://schemas.microsoft.com/office/drawing/2014/main" id="{29911E0D-1A19-334B-9854-492283541C50}"/>
                </a:ext>
              </a:extLst>
            </p:cNvPr>
            <p:cNvSpPr/>
            <p:nvPr/>
          </p:nvSpPr>
          <p:spPr>
            <a:xfrm>
              <a:off x="9497892" y="4691211"/>
              <a:ext cx="454979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98C4F6D0-5607-12D8-7577-219D2677A76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3B1A4CD-F6E0-2337-104E-24BA13F69288}"/>
              </a:ext>
            </a:extLst>
          </p:cNvPr>
          <p:cNvSpPr/>
          <p:nvPr/>
        </p:nvSpPr>
        <p:spPr>
          <a:xfrm>
            <a:off x="4663225" y="956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9A3C2-E5B4-5E00-DEC8-725554F13EFA}"/>
              </a:ext>
            </a:extLst>
          </p:cNvPr>
          <p:cNvSpPr txBox="1"/>
          <p:nvPr/>
        </p:nvSpPr>
        <p:spPr>
          <a:xfrm>
            <a:off x="4727456" y="1705268"/>
            <a:ext cx="241568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/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B05FCE45-535F-5660-B3A3-A86FA5577746}"/>
              </a:ext>
            </a:extLst>
          </p:cNvPr>
          <p:cNvSpPr/>
          <p:nvPr/>
        </p:nvSpPr>
        <p:spPr>
          <a:xfrm>
            <a:off x="6273312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BF69631-863C-E524-FD78-15BC47B407E8}"/>
              </a:ext>
            </a:extLst>
          </p:cNvPr>
          <p:cNvSpPr/>
          <p:nvPr/>
        </p:nvSpPr>
        <p:spPr>
          <a:xfrm>
            <a:off x="5830867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90B0A29-9C6B-D0BD-18DF-217D723F8B26}"/>
              </a:ext>
            </a:extLst>
          </p:cNvPr>
          <p:cNvGrpSpPr/>
          <p:nvPr/>
        </p:nvGrpSpPr>
        <p:grpSpPr>
          <a:xfrm>
            <a:off x="210786" y="4264257"/>
            <a:ext cx="4157602" cy="2002237"/>
            <a:chOff x="4550077" y="4666661"/>
            <a:chExt cx="5404836" cy="2002237"/>
          </a:xfrm>
        </p:grpSpPr>
        <p:sp>
          <p:nvSpPr>
            <p:cNvPr id="107" name="Google Shape;417;g28120bc8d10_0_0">
              <a:extLst>
                <a:ext uri="{FF2B5EF4-FFF2-40B4-BE49-F238E27FC236}">
                  <a16:creationId xmlns:a16="http://schemas.microsoft.com/office/drawing/2014/main" id="{CE8D0C9E-28E4-40D2-BA0F-F9A24E708017}"/>
                </a:ext>
              </a:extLst>
            </p:cNvPr>
            <p:cNvSpPr/>
            <p:nvPr/>
          </p:nvSpPr>
          <p:spPr>
            <a:xfrm>
              <a:off x="4550077" y="4666661"/>
              <a:ext cx="5404836" cy="2002237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422;g28120bc8d10_0_0">
              <a:extLst>
                <a:ext uri="{FF2B5EF4-FFF2-40B4-BE49-F238E27FC236}">
                  <a16:creationId xmlns:a16="http://schemas.microsoft.com/office/drawing/2014/main" id="{63CAD203-9827-0E9C-E610-DF5D5F08F317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적정잔고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423;g28120bc8d10_0_0">
              <a:extLst>
                <a:ext uri="{FF2B5EF4-FFF2-40B4-BE49-F238E27FC236}">
                  <a16:creationId xmlns:a16="http://schemas.microsoft.com/office/drawing/2014/main" id="{4C4C6E4E-0736-E633-622F-457B80862A1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직선 연결선 30">
              <a:extLst>
                <a:ext uri="{FF2B5EF4-FFF2-40B4-BE49-F238E27FC236}">
                  <a16:creationId xmlns:a16="http://schemas.microsoft.com/office/drawing/2014/main" id="{44DA6868-2117-555C-A835-59472C80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Google Shape;810;g28120bc8d10_0_307">
              <a:extLst>
                <a:ext uri="{FF2B5EF4-FFF2-40B4-BE49-F238E27FC236}">
                  <a16:creationId xmlns:a16="http://schemas.microsoft.com/office/drawing/2014/main" id="{3DB4E4CF-28C4-E082-539C-02B802574214}"/>
                </a:ext>
              </a:extLst>
            </p:cNvPr>
            <p:cNvSpPr/>
            <p:nvPr/>
          </p:nvSpPr>
          <p:spPr>
            <a:xfrm>
              <a:off x="6919018" y="6423846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09EFC1-98FC-93F2-6DA5-7ADF9F47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84559"/>
              </p:ext>
            </p:extLst>
          </p:nvPr>
        </p:nvGraphicFramePr>
        <p:xfrm>
          <a:off x="288873" y="4753560"/>
          <a:ext cx="395173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44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89118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038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15953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2937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15954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31503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3" name="Google Shape;422;g28120bc8d10_0_0">
            <a:extLst>
              <a:ext uri="{FF2B5EF4-FFF2-40B4-BE49-F238E27FC236}">
                <a16:creationId xmlns:a16="http://schemas.microsoft.com/office/drawing/2014/main" id="{01E1B450-23E6-9D0F-FA3C-E4C5E6067CEF}"/>
              </a:ext>
            </a:extLst>
          </p:cNvPr>
          <p:cNvSpPr/>
          <p:nvPr/>
        </p:nvSpPr>
        <p:spPr>
          <a:xfrm>
            <a:off x="313087" y="4589843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422;g28120bc8d10_0_0">
            <a:extLst>
              <a:ext uri="{FF2B5EF4-FFF2-40B4-BE49-F238E27FC236}">
                <a16:creationId xmlns:a16="http://schemas.microsoft.com/office/drawing/2014/main" id="{A8F77B3B-FC90-7890-A190-C6E17535DFEB}"/>
              </a:ext>
            </a:extLst>
          </p:cNvPr>
          <p:cNvSpPr/>
          <p:nvPr/>
        </p:nvSpPr>
        <p:spPr>
          <a:xfrm>
            <a:off x="313087" y="5424908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적정재고 변경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C927347-400A-BEA7-D551-B31640D45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3100"/>
              </p:ext>
            </p:extLst>
          </p:nvPr>
        </p:nvGraphicFramePr>
        <p:xfrm>
          <a:off x="284498" y="5583712"/>
          <a:ext cx="4011796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3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432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34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7473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적정재고 산출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적정재고수량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2E8165B-9B68-6540-D13D-43363B5A1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46360"/>
              </p:ext>
            </p:extLst>
          </p:nvPr>
        </p:nvGraphicFramePr>
        <p:xfrm>
          <a:off x="2593996" y="5652734"/>
          <a:ext cx="1227786" cy="156559"/>
        </p:xfrm>
        <a:graphic>
          <a:graphicData uri="http://schemas.openxmlformats.org/drawingml/2006/table">
            <a:tbl>
              <a:tblPr/>
              <a:tblGrid>
                <a:gridCol w="122778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BE3A188-CA73-6694-0A6B-29B5AA35F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05316"/>
              </p:ext>
            </p:extLst>
          </p:nvPr>
        </p:nvGraphicFramePr>
        <p:xfrm>
          <a:off x="808721" y="5652734"/>
          <a:ext cx="1186788" cy="156559"/>
        </p:xfrm>
        <a:graphic>
          <a:graphicData uri="http://schemas.openxmlformats.org/drawingml/2006/table">
            <a:tbl>
              <a:tblPr/>
              <a:tblGrid>
                <a:gridCol w="11867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수동                             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8271F602-B3D4-6CAD-F2CA-1BF2339A0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30698"/>
              </p:ext>
            </p:extLst>
          </p:nvPr>
        </p:nvGraphicFramePr>
        <p:xfrm>
          <a:off x="4810334" y="1360357"/>
          <a:ext cx="283470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4794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수정 사유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107BE1D1-B0CF-E58A-B12C-FD16CD53F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79218"/>
              </p:ext>
            </p:extLst>
          </p:nvPr>
        </p:nvGraphicFramePr>
        <p:xfrm>
          <a:off x="5226705" y="1429379"/>
          <a:ext cx="2328880" cy="156559"/>
        </p:xfrm>
        <a:graphic>
          <a:graphicData uri="http://schemas.openxmlformats.org/drawingml/2006/table">
            <a:tbl>
              <a:tblPr/>
              <a:tblGrid>
                <a:gridCol w="23288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사유를 작성해주세요</a:t>
                      </a:r>
                      <a:r>
                        <a:rPr lang="en-US" altLang="ko-KR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5583B4C-E6F4-EA23-BAF8-D26F25BEE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85977"/>
              </p:ext>
            </p:extLst>
          </p:nvPr>
        </p:nvGraphicFramePr>
        <p:xfrm>
          <a:off x="4813322" y="1878714"/>
          <a:ext cx="283171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4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322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334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C34B2D8-0463-7A64-DD19-B3FC01F17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20027"/>
              </p:ext>
            </p:extLst>
          </p:nvPr>
        </p:nvGraphicFramePr>
        <p:xfrm>
          <a:off x="7182163" y="2227203"/>
          <a:ext cx="425934" cy="156559"/>
        </p:xfrm>
        <a:graphic>
          <a:graphicData uri="http://schemas.openxmlformats.org/drawingml/2006/table">
            <a:tbl>
              <a:tblPr/>
              <a:tblGrid>
                <a:gridCol w="4259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736627" y="5535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3101-4C49-19B4-AF68-B15A4EDA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4CCE07-D932-BEFB-72E8-8A9BE8DB4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44346"/>
              </p:ext>
            </p:extLst>
          </p:nvPr>
        </p:nvGraphicFramePr>
        <p:xfrm>
          <a:off x="204656" y="2472341"/>
          <a:ext cx="6361642" cy="267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182179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29457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59559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137466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572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7053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 사업장명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입고 사업장명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출고자명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서울서부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서울북부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pic>
        <p:nvPicPr>
          <p:cNvPr id="27" name="그래픽 26" descr="확인란 선택됨 단색으로 채워진">
            <a:extLst>
              <a:ext uri="{FF2B5EF4-FFF2-40B4-BE49-F238E27FC236}">
                <a16:creationId xmlns:a16="http://schemas.microsoft.com/office/drawing/2014/main" id="{7689630D-609B-B219-3AA3-3BA79F39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509178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87F44CEC-3BED-5D19-B9BA-1AEA3C51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906745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519CA4B-BDD0-9074-4F95-DEB85D9A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372420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FA9A698-3FE5-D2A9-9160-CAB51956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838095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81597CF2-F545-DF55-113B-925FF8FC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846671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5F3D2CD4-2496-0027-F941-175C8CA1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322415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96761-7120-942F-ACEC-FC5FD64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B68C7-A752-DDFA-202E-7F2041F1FB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72C4F-9605-30EF-C946-978D136DB3D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재고이동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DEA7A5-6A96-D2FD-FB8E-EC3DDDA8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04250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상품코드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후 더블클릭으로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931BBC3B-767B-3EE1-F39E-FE7374229B9E}"/>
              </a:ext>
            </a:extLst>
          </p:cNvPr>
          <p:cNvSpPr/>
          <p:nvPr/>
        </p:nvSpPr>
        <p:spPr>
          <a:xfrm>
            <a:off x="204656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9A7C9914-A3DC-3638-0C53-5BC6A8E7142E}"/>
              </a:ext>
            </a:extLst>
          </p:cNvPr>
          <p:cNvSpPr/>
          <p:nvPr/>
        </p:nvSpPr>
        <p:spPr>
          <a:xfrm>
            <a:off x="1382156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FBE7AE06-132D-CD1F-1184-C79D82B7DFE3}"/>
              </a:ext>
            </a:extLst>
          </p:cNvPr>
          <p:cNvCxnSpPr>
            <a:cxnSpLocks/>
          </p:cNvCxnSpPr>
          <p:nvPr/>
        </p:nvCxnSpPr>
        <p:spPr>
          <a:xfrm>
            <a:off x="204656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67625DA1-3750-9FB5-783D-D2D5A95BC795}"/>
              </a:ext>
            </a:extLst>
          </p:cNvPr>
          <p:cNvSpPr/>
          <p:nvPr/>
        </p:nvSpPr>
        <p:spPr>
          <a:xfrm>
            <a:off x="2543814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97E172-41B3-879A-E7EC-D0C59E796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63347"/>
              </p:ext>
            </p:extLst>
          </p:nvPr>
        </p:nvGraphicFramePr>
        <p:xfrm>
          <a:off x="204656" y="148135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076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0999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3479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0188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33968"/>
              </p:ext>
            </p:extLst>
          </p:nvPr>
        </p:nvGraphicFramePr>
        <p:xfrm>
          <a:off x="2689286" y="1542994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F05065B-B4AC-E527-87D3-78E366715B69}"/>
              </a:ext>
            </a:extLst>
          </p:cNvPr>
          <p:cNvSpPr/>
          <p:nvPr/>
        </p:nvSpPr>
        <p:spPr>
          <a:xfrm>
            <a:off x="5691924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D650FC06-E9B1-4BCA-B520-58D785CD2D1C}"/>
              </a:ext>
            </a:extLst>
          </p:cNvPr>
          <p:cNvSpPr/>
          <p:nvPr/>
        </p:nvSpPr>
        <p:spPr>
          <a:xfrm>
            <a:off x="6148442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Google Shape;1698;g2fb18904de5_2_107">
            <a:extLst>
              <a:ext uri="{FF2B5EF4-FFF2-40B4-BE49-F238E27FC236}">
                <a16:creationId xmlns:a16="http://schemas.microsoft.com/office/drawing/2014/main" id="{F33A5842-76E0-CA69-9853-1799EF2D1E2F}"/>
              </a:ext>
            </a:extLst>
          </p:cNvPr>
          <p:cNvGrpSpPr/>
          <p:nvPr/>
        </p:nvGrpSpPr>
        <p:grpSpPr>
          <a:xfrm>
            <a:off x="2155886" y="5357958"/>
            <a:ext cx="2265000" cy="180000"/>
            <a:chOff x="4065288" y="6528825"/>
            <a:chExt cx="2265000" cy="180000"/>
          </a:xfrm>
        </p:grpSpPr>
        <p:sp>
          <p:nvSpPr>
            <p:cNvPr id="35" name="Google Shape;1699;g2fb18904de5_2_107">
              <a:extLst>
                <a:ext uri="{FF2B5EF4-FFF2-40B4-BE49-F238E27FC236}">
                  <a16:creationId xmlns:a16="http://schemas.microsoft.com/office/drawing/2014/main" id="{E354D543-3996-FAC6-BCBE-04BD91DED2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4EB555AC-DCBF-B43F-CECB-8E9C34A560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6E54FDC9-7D0F-5589-EC91-84A5006D323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E36F898-BB3D-4570-91C7-D16BE36C4F7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429B434-8B27-B83F-F099-B89AFB44F1E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4;g2fb18904de5_2_107">
              <a:extLst>
                <a:ext uri="{FF2B5EF4-FFF2-40B4-BE49-F238E27FC236}">
                  <a16:creationId xmlns:a16="http://schemas.microsoft.com/office/drawing/2014/main" id="{871CDC45-7E4C-F50D-A128-4A6D8267A62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705;g2fb18904de5_2_107">
              <a:extLst>
                <a:ext uri="{FF2B5EF4-FFF2-40B4-BE49-F238E27FC236}">
                  <a16:creationId xmlns:a16="http://schemas.microsoft.com/office/drawing/2014/main" id="{69BF62A1-9F4F-BC26-9C4D-943DC7C80C6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06;g2fb18904de5_2_107">
              <a:extLst>
                <a:ext uri="{FF2B5EF4-FFF2-40B4-BE49-F238E27FC236}">
                  <a16:creationId xmlns:a16="http://schemas.microsoft.com/office/drawing/2014/main" id="{79C4CEDC-0048-E455-7477-711039D179F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7;g2fb18904de5_2_107">
              <a:extLst>
                <a:ext uri="{FF2B5EF4-FFF2-40B4-BE49-F238E27FC236}">
                  <a16:creationId xmlns:a16="http://schemas.microsoft.com/office/drawing/2014/main" id="{8BFAB74E-4BAE-A075-C4D8-EEB69C95AF2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276AA6A1-9A0A-CFAE-FC6F-DC2D5526542E}"/>
              </a:ext>
            </a:extLst>
          </p:cNvPr>
          <p:cNvSpPr/>
          <p:nvPr/>
        </p:nvSpPr>
        <p:spPr>
          <a:xfrm>
            <a:off x="6030208" y="21140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C97634-E246-DED0-FEBB-20B15551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27722"/>
              </p:ext>
            </p:extLst>
          </p:nvPr>
        </p:nvGraphicFramePr>
        <p:xfrm>
          <a:off x="773211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55DAC6-1EA5-A036-767C-C4E83F4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58410"/>
              </p:ext>
            </p:extLst>
          </p:nvPr>
        </p:nvGraphicFramePr>
        <p:xfrm>
          <a:off x="773211" y="1835126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BC1E2D77-B6D8-13B7-AB27-BA1D1A7DA209}"/>
              </a:ext>
            </a:extLst>
          </p:cNvPr>
          <p:cNvSpPr/>
          <p:nvPr/>
        </p:nvSpPr>
        <p:spPr>
          <a:xfrm>
            <a:off x="876776" y="27838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770C6506-1878-BC4E-F90F-7FCC5D783080}"/>
              </a:ext>
            </a:extLst>
          </p:cNvPr>
          <p:cNvSpPr/>
          <p:nvPr/>
        </p:nvSpPr>
        <p:spPr>
          <a:xfrm>
            <a:off x="1970244" y="1535125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0CC45422-8070-E185-6E9C-11F00CFCA794}"/>
              </a:ext>
            </a:extLst>
          </p:cNvPr>
          <p:cNvSpPr/>
          <p:nvPr/>
        </p:nvSpPr>
        <p:spPr>
          <a:xfrm>
            <a:off x="184598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4143172" y="-296578"/>
            <a:ext cx="2002701" cy="60925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6497D7A-F669-D0D8-3A1D-5D8685873CC2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026A2A-B0F2-97AA-C0A8-1B7CB293A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10207"/>
              </p:ext>
            </p:extLst>
          </p:nvPr>
        </p:nvGraphicFramePr>
        <p:xfrm>
          <a:off x="656726" y="224861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0B88DA79-15B5-11E7-2476-F92E5ADB00BE}"/>
              </a:ext>
            </a:extLst>
          </p:cNvPr>
          <p:cNvSpPr txBox="1"/>
          <p:nvPr/>
        </p:nvSpPr>
        <p:spPr>
          <a:xfrm>
            <a:off x="141416" y="218513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A0A20B23-A132-D5CE-E824-028A47AA27B1}"/>
              </a:ext>
            </a:extLst>
          </p:cNvPr>
          <p:cNvSpPr/>
          <p:nvPr/>
        </p:nvSpPr>
        <p:spPr>
          <a:xfrm>
            <a:off x="6046560" y="15182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D51D418-28FE-78EC-EDA2-1C854EBA6671}"/>
              </a:ext>
            </a:extLst>
          </p:cNvPr>
          <p:cNvSpPr/>
          <p:nvPr/>
        </p:nvSpPr>
        <p:spPr>
          <a:xfrm>
            <a:off x="6046560" y="17860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7036878" y="3751033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7116528" y="376848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9012887" y="376848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7103124" y="403848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78850"/>
              </p:ext>
            </p:extLst>
          </p:nvPr>
        </p:nvGraphicFramePr>
        <p:xfrm>
          <a:off x="7177707" y="4417504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56282"/>
              </p:ext>
            </p:extLst>
          </p:nvPr>
        </p:nvGraphicFramePr>
        <p:xfrm>
          <a:off x="7116527" y="4130055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8002308" y="6449817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80144"/>
              </p:ext>
            </p:extLst>
          </p:nvPr>
        </p:nvGraphicFramePr>
        <p:xfrm>
          <a:off x="7578408" y="4134709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46882"/>
              </p:ext>
            </p:extLst>
          </p:nvPr>
        </p:nvGraphicFramePr>
        <p:xfrm>
          <a:off x="8996346" y="413704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6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535094" y="6259040"/>
            <a:ext cx="1204845" cy="95750"/>
            <a:chOff x="4065288" y="6528825"/>
            <a:chExt cx="2265000" cy="180000"/>
          </a:xfrm>
        </p:grpSpPr>
        <p:sp>
          <p:nvSpPr>
            <p:cNvPr id="6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92E1F1DC-15C0-AC49-E64A-DC926D563D31}"/>
              </a:ext>
            </a:extLst>
          </p:cNvPr>
          <p:cNvSpPr/>
          <p:nvPr/>
        </p:nvSpPr>
        <p:spPr>
          <a:xfrm>
            <a:off x="7960443" y="35426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5FA20357-DC29-E339-CD0F-455FC530D0F5}"/>
              </a:ext>
            </a:extLst>
          </p:cNvPr>
          <p:cNvSpPr/>
          <p:nvPr/>
        </p:nvSpPr>
        <p:spPr>
          <a:xfrm>
            <a:off x="183596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2;g28120bc8d10_0_0">
            <a:extLst>
              <a:ext uri="{FF2B5EF4-FFF2-40B4-BE49-F238E27FC236}">
                <a16:creationId xmlns:a16="http://schemas.microsoft.com/office/drawing/2014/main" id="{707E5B60-FD12-AFB7-DE4E-5FBB65D6CB71}"/>
              </a:ext>
            </a:extLst>
          </p:cNvPr>
          <p:cNvSpPr/>
          <p:nvPr/>
        </p:nvSpPr>
        <p:spPr>
          <a:xfrm>
            <a:off x="191681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3;g28120bc8d10_0_0">
            <a:extLst>
              <a:ext uri="{FF2B5EF4-FFF2-40B4-BE49-F238E27FC236}">
                <a16:creationId xmlns:a16="http://schemas.microsoft.com/office/drawing/2014/main" id="{4D3E91E5-FC0F-84B7-DFC3-ABD1FC60E7FC}"/>
              </a:ext>
            </a:extLst>
          </p:cNvPr>
          <p:cNvSpPr/>
          <p:nvPr/>
        </p:nvSpPr>
        <p:spPr>
          <a:xfrm>
            <a:off x="381317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30">
            <a:extLst>
              <a:ext uri="{FF2B5EF4-FFF2-40B4-BE49-F238E27FC236}">
                <a16:creationId xmlns:a16="http://schemas.microsoft.com/office/drawing/2014/main" id="{5F43FDB6-62C4-1D2D-0803-0E8648D10BE2}"/>
              </a:ext>
            </a:extLst>
          </p:cNvPr>
          <p:cNvCxnSpPr>
            <a:cxnSpLocks/>
          </p:cNvCxnSpPr>
          <p:nvPr/>
        </p:nvCxnSpPr>
        <p:spPr>
          <a:xfrm>
            <a:off x="190340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9D02AD3-312A-BAC0-43BA-F1EF1E667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29419"/>
              </p:ext>
            </p:extLst>
          </p:nvPr>
        </p:nvGraphicFramePr>
        <p:xfrm>
          <a:off x="191681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6CBAEB68-067C-67BF-177E-F93034655F46}"/>
              </a:ext>
            </a:extLst>
          </p:cNvPr>
          <p:cNvSpPr/>
          <p:nvPr/>
        </p:nvSpPr>
        <p:spPr>
          <a:xfrm>
            <a:off x="305533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10;g28120bc8d10_0_307">
            <a:extLst>
              <a:ext uri="{FF2B5EF4-FFF2-40B4-BE49-F238E27FC236}">
                <a16:creationId xmlns:a16="http://schemas.microsoft.com/office/drawing/2014/main" id="{3AA1E694-11D0-1F54-C9A7-B7E73C1F5BA7}"/>
              </a:ext>
            </a:extLst>
          </p:cNvPr>
          <p:cNvSpPr/>
          <p:nvPr/>
        </p:nvSpPr>
        <p:spPr>
          <a:xfrm>
            <a:off x="258782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EB531994-B8BF-B6D0-9220-326DB3ECAC0B}"/>
              </a:ext>
            </a:extLst>
          </p:cNvPr>
          <p:cNvSpPr/>
          <p:nvPr/>
        </p:nvSpPr>
        <p:spPr>
          <a:xfrm>
            <a:off x="4297623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2FCE4981-C4A9-C0C3-F6B9-6B69956C9B27}"/>
              </a:ext>
            </a:extLst>
          </p:cNvPr>
          <p:cNvSpPr/>
          <p:nvPr/>
        </p:nvSpPr>
        <p:spPr>
          <a:xfrm>
            <a:off x="4378472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10C3FFC5-B981-9275-4FC6-10399BE35A35}"/>
              </a:ext>
            </a:extLst>
          </p:cNvPr>
          <p:cNvSpPr/>
          <p:nvPr/>
        </p:nvSpPr>
        <p:spPr>
          <a:xfrm>
            <a:off x="6274831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1CB1FF11-153B-F05A-12B7-BA163399A7B7}"/>
              </a:ext>
            </a:extLst>
          </p:cNvPr>
          <p:cNvCxnSpPr>
            <a:cxnSpLocks/>
          </p:cNvCxnSpPr>
          <p:nvPr/>
        </p:nvCxnSpPr>
        <p:spPr>
          <a:xfrm>
            <a:off x="4365068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9594A3FA-550A-281C-607B-1147C3416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02957"/>
              </p:ext>
            </p:extLst>
          </p:nvPr>
        </p:nvGraphicFramePr>
        <p:xfrm>
          <a:off x="4378471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3E7ED75B-7405-89A9-8763-4145D9473CF1}"/>
              </a:ext>
            </a:extLst>
          </p:cNvPr>
          <p:cNvSpPr/>
          <p:nvPr/>
        </p:nvSpPr>
        <p:spPr>
          <a:xfrm>
            <a:off x="5516995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1B6668E6-6B59-C5D6-E835-67D74EC02A79}"/>
              </a:ext>
            </a:extLst>
          </p:cNvPr>
          <p:cNvSpPr/>
          <p:nvPr/>
        </p:nvSpPr>
        <p:spPr>
          <a:xfrm>
            <a:off x="5049490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0D5A4D3D-4D48-6559-DA71-E4188C974569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 rot="5400000">
            <a:off x="2703739" y="2712044"/>
            <a:ext cx="3483241" cy="291098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A7AF10C-6CD3-F0F4-7C36-029B80912A34}"/>
              </a:ext>
            </a:extLst>
          </p:cNvPr>
          <p:cNvCxnSpPr>
            <a:cxnSpLocks/>
            <a:stCxn id="33" idx="2"/>
            <a:endCxn id="71" idx="0"/>
          </p:cNvCxnSpPr>
          <p:nvPr/>
        </p:nvCxnSpPr>
        <p:spPr>
          <a:xfrm rot="5400000">
            <a:off x="4162829" y="3714616"/>
            <a:ext cx="3483241" cy="90584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33968"/>
              </p:ext>
            </p:extLst>
          </p:nvPr>
        </p:nvGraphicFramePr>
        <p:xfrm>
          <a:off x="2689286" y="1830198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67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66E0-7C8A-DD1B-C528-B9787E52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9EA5D4B-725A-14CC-6D9C-C3EA2620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79DF2-7252-34E7-0BB4-50045AF7D028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endParaRPr lang="en-US" altLang="ko-KR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4CEA8-B240-3691-CA51-B91027AE1E0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23F152-80AF-4C0B-F3E4-C9680D2F396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5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사용하는 사업장만 메뉴 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매니저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조직포함 </a:t>
                      </a:r>
                      <a:r>
                        <a:rPr lang="en-US" altLang="ko-KR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홈앤서비스만 표시</a:t>
                      </a:r>
                      <a:r>
                        <a:rPr lang="en-US" altLang="ko-KR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작업자관리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팝업이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56AFA27-B996-1123-A630-E9B4216EA6C5}"/>
              </a:ext>
            </a:extLst>
          </p:cNvPr>
          <p:cNvSpPr txBox="1"/>
          <p:nvPr/>
        </p:nvSpPr>
        <p:spPr>
          <a:xfrm>
            <a:off x="116757" y="57150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4A624B-CDA4-0EAF-12D8-8D170FB5D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88273"/>
              </p:ext>
            </p:extLst>
          </p:nvPr>
        </p:nvGraphicFramePr>
        <p:xfrm>
          <a:off x="200025" y="1408819"/>
          <a:ext cx="6361643" cy="1230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34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3484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128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4917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매니저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</a:t>
                      </a:r>
                      <a:endParaRPr lang="en-US" altLang="ko-KR" sz="6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포함여부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</a:t>
                      </a:r>
                      <a:r>
                        <a:rPr lang="en-US" altLang="ko-KR" sz="600" baseline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예      ○ 아니오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en-US" altLang="ko-KR" sz="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38014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en-US" altLang="ko-KR" sz="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75122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94AB53-58C4-FD9C-D9C6-1D7769149426}"/>
              </a:ext>
            </a:extLst>
          </p:cNvPr>
          <p:cNvGraphicFramePr>
            <a:graphicFrameLocks noGrp="1"/>
          </p:cNvGraphicFramePr>
          <p:nvPr/>
        </p:nvGraphicFramePr>
        <p:xfrm>
          <a:off x="3213808" y="147045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0FD0FA-C2F6-826C-F2BB-EF79FCC51CF5}"/>
              </a:ext>
            </a:extLst>
          </p:cNvPr>
          <p:cNvGraphicFramePr>
            <a:graphicFrameLocks noGrp="1"/>
          </p:cNvGraphicFramePr>
          <p:nvPr/>
        </p:nvGraphicFramePr>
        <p:xfrm>
          <a:off x="596260" y="1470227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30015D-21DF-50A8-13C8-FED2F7B95C56}"/>
              </a:ext>
            </a:extLst>
          </p:cNvPr>
          <p:cNvGraphicFramePr>
            <a:graphicFrameLocks noGrp="1"/>
          </p:cNvGraphicFramePr>
          <p:nvPr/>
        </p:nvGraphicFramePr>
        <p:xfrm>
          <a:off x="1543642" y="1470227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" name="그래픽 9" descr="일일 일정표 단색으로 채워진">
            <a:extLst>
              <a:ext uri="{FF2B5EF4-FFF2-40B4-BE49-F238E27FC236}">
                <a16:creationId xmlns:a16="http://schemas.microsoft.com/office/drawing/2014/main" id="{3D9E74FB-E34E-32AA-119B-7BB352C9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01385" y="1464333"/>
            <a:ext cx="164242" cy="188524"/>
          </a:xfrm>
          <a:prstGeom prst="rect">
            <a:avLst/>
          </a:prstGeom>
        </p:spPr>
      </p:pic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3998786A-774D-7507-65D1-AA724EEA1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15562" y="1464333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F093B01-2513-73E1-2D62-F698964D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9592"/>
              </p:ext>
            </p:extLst>
          </p:nvPr>
        </p:nvGraphicFramePr>
        <p:xfrm>
          <a:off x="4804261" y="173383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5F8963A-E017-7258-A75B-327E3FC746D4}"/>
              </a:ext>
            </a:extLst>
          </p:cNvPr>
          <p:cNvGraphicFramePr>
            <a:graphicFrameLocks noGrp="1"/>
          </p:cNvGraphicFramePr>
          <p:nvPr/>
        </p:nvGraphicFramePr>
        <p:xfrm>
          <a:off x="596260" y="1762305"/>
          <a:ext cx="1502796" cy="171450"/>
        </p:xfrm>
        <a:graphic>
          <a:graphicData uri="http://schemas.openxmlformats.org/drawingml/2006/table">
            <a:tbl>
              <a:tblPr/>
              <a:tblGrid>
                <a:gridCol w="1502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2236;g27fe52d962f_1_4247">
            <a:extLst>
              <a:ext uri="{FF2B5EF4-FFF2-40B4-BE49-F238E27FC236}">
                <a16:creationId xmlns:a16="http://schemas.microsoft.com/office/drawing/2014/main" id="{1FF5CD8D-94E5-6DCE-F414-59C81CC76761}"/>
              </a:ext>
            </a:extLst>
          </p:cNvPr>
          <p:cNvSpPr/>
          <p:nvPr/>
        </p:nvSpPr>
        <p:spPr>
          <a:xfrm>
            <a:off x="2171041" y="175623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9BF82B83-FD98-5446-A507-526781F96132}"/>
              </a:ext>
            </a:extLst>
          </p:cNvPr>
          <p:cNvGrpSpPr/>
          <p:nvPr/>
        </p:nvGrpSpPr>
        <p:grpSpPr>
          <a:xfrm>
            <a:off x="2248346" y="5776889"/>
            <a:ext cx="2265000" cy="180000"/>
            <a:chOff x="4065288" y="6528825"/>
            <a:chExt cx="2265000" cy="180000"/>
          </a:xfrm>
        </p:grpSpPr>
        <p:sp>
          <p:nvSpPr>
            <p:cNvPr id="31" name="Google Shape;1699;g2fb18904de5_2_107">
              <a:extLst>
                <a:ext uri="{FF2B5EF4-FFF2-40B4-BE49-F238E27FC236}">
                  <a16:creationId xmlns:a16="http://schemas.microsoft.com/office/drawing/2014/main" id="{9EAF6E93-DAD6-0E23-611E-F9B8FA0FC63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0;g2fb18904de5_2_107">
              <a:extLst>
                <a:ext uri="{FF2B5EF4-FFF2-40B4-BE49-F238E27FC236}">
                  <a16:creationId xmlns:a16="http://schemas.microsoft.com/office/drawing/2014/main" id="{DD2730B0-DBAD-6884-171A-0E0D75C2900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1;g2fb18904de5_2_107">
              <a:extLst>
                <a:ext uri="{FF2B5EF4-FFF2-40B4-BE49-F238E27FC236}">
                  <a16:creationId xmlns:a16="http://schemas.microsoft.com/office/drawing/2014/main" id="{1BAB8848-C681-4D64-2920-62496E838271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2;g2fb18904de5_2_107">
              <a:extLst>
                <a:ext uri="{FF2B5EF4-FFF2-40B4-BE49-F238E27FC236}">
                  <a16:creationId xmlns:a16="http://schemas.microsoft.com/office/drawing/2014/main" id="{64EBDD0F-B9C4-3600-C449-783A73C3C98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3;g2fb18904de5_2_107">
              <a:extLst>
                <a:ext uri="{FF2B5EF4-FFF2-40B4-BE49-F238E27FC236}">
                  <a16:creationId xmlns:a16="http://schemas.microsoft.com/office/drawing/2014/main" id="{F8F0D082-44AA-D6A0-7E96-519311848A7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4;g2fb18904de5_2_107">
              <a:extLst>
                <a:ext uri="{FF2B5EF4-FFF2-40B4-BE49-F238E27FC236}">
                  <a16:creationId xmlns:a16="http://schemas.microsoft.com/office/drawing/2014/main" id="{78F14828-26AF-E76E-53D8-00390BD1FC8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5;g2fb18904de5_2_107">
              <a:extLst>
                <a:ext uri="{FF2B5EF4-FFF2-40B4-BE49-F238E27FC236}">
                  <a16:creationId xmlns:a16="http://schemas.microsoft.com/office/drawing/2014/main" id="{D0143D00-A016-E6CA-8AB7-291EF78820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6;g2fb18904de5_2_107">
              <a:extLst>
                <a:ext uri="{FF2B5EF4-FFF2-40B4-BE49-F238E27FC236}">
                  <a16:creationId xmlns:a16="http://schemas.microsoft.com/office/drawing/2014/main" id="{3B79C0F0-ED0E-E164-C008-31F1D7045DC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7;g2fb18904de5_2_107">
              <a:extLst>
                <a:ext uri="{FF2B5EF4-FFF2-40B4-BE49-F238E27FC236}">
                  <a16:creationId xmlns:a16="http://schemas.microsoft.com/office/drawing/2014/main" id="{7F05807B-34B8-31E7-8FF2-E2DAAFDF40D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" name="Google Shape;1699;g2fb18904de5_2_107">
            <a:extLst>
              <a:ext uri="{FF2B5EF4-FFF2-40B4-BE49-F238E27FC236}">
                <a16:creationId xmlns:a16="http://schemas.microsoft.com/office/drawing/2014/main" id="{DF1A6942-A195-1291-D0FF-90B2C501B14C}"/>
              </a:ext>
            </a:extLst>
          </p:cNvPr>
          <p:cNvSpPr/>
          <p:nvPr/>
        </p:nvSpPr>
        <p:spPr>
          <a:xfrm>
            <a:off x="1815460" y="30037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77CCFD4-FE53-6AF4-80E7-56CF95C6CA9A}"/>
              </a:ext>
            </a:extLst>
          </p:cNvPr>
          <p:cNvGraphicFramePr>
            <a:graphicFrameLocks noGrp="1"/>
          </p:cNvGraphicFramePr>
          <p:nvPr/>
        </p:nvGraphicFramePr>
        <p:xfrm>
          <a:off x="4804261" y="146433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092A3AD3-2BD2-E274-C13B-35D34F5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40141"/>
              </p:ext>
            </p:extLst>
          </p:nvPr>
        </p:nvGraphicFramePr>
        <p:xfrm>
          <a:off x="656726" y="2123875"/>
          <a:ext cx="3612171" cy="171450"/>
        </p:xfrm>
        <a:graphic>
          <a:graphicData uri="http://schemas.openxmlformats.org/drawingml/2006/table">
            <a:tbl>
              <a:tblPr/>
              <a:tblGrid>
                <a:gridCol w="361217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EE3BB980-0781-57CB-7E9B-495B2D342A6A}"/>
              </a:ext>
            </a:extLst>
          </p:cNvPr>
          <p:cNvSpPr/>
          <p:nvPr/>
        </p:nvSpPr>
        <p:spPr>
          <a:xfrm>
            <a:off x="5972199" y="2732373"/>
            <a:ext cx="59743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5D37774-9AF8-ECB1-CFFC-B77174B56D70}"/>
              </a:ext>
            </a:extLst>
          </p:cNvPr>
          <p:cNvSpPr/>
          <p:nvPr/>
        </p:nvSpPr>
        <p:spPr>
          <a:xfrm>
            <a:off x="3156257" y="13632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D4C344B-5918-7E11-A092-5931E686E405}"/>
              </a:ext>
            </a:extLst>
          </p:cNvPr>
          <p:cNvSpPr/>
          <p:nvPr/>
        </p:nvSpPr>
        <p:spPr>
          <a:xfrm>
            <a:off x="4699852" y="13632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9BB484C-2526-D94E-F2C1-448B2B153D60}"/>
              </a:ext>
            </a:extLst>
          </p:cNvPr>
          <p:cNvSpPr/>
          <p:nvPr/>
        </p:nvSpPr>
        <p:spPr>
          <a:xfrm>
            <a:off x="506260" y="16815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D75CAC0B-A613-C31B-EEF5-C325104FCB0C}"/>
              </a:ext>
            </a:extLst>
          </p:cNvPr>
          <p:cNvSpPr/>
          <p:nvPr/>
        </p:nvSpPr>
        <p:spPr>
          <a:xfrm>
            <a:off x="5869432" y="26290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9C87A0BE-E9C0-9C63-4817-05AEF6F2BD7D}"/>
              </a:ext>
            </a:extLst>
          </p:cNvPr>
          <p:cNvSpPr/>
          <p:nvPr/>
        </p:nvSpPr>
        <p:spPr>
          <a:xfrm>
            <a:off x="6039454" y="1755605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773AF638-C95D-E46C-2511-CD0CDF7C9419}"/>
              </a:ext>
            </a:extLst>
          </p:cNvPr>
          <p:cNvSpPr/>
          <p:nvPr/>
        </p:nvSpPr>
        <p:spPr>
          <a:xfrm>
            <a:off x="6039454" y="2023410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6B84837-5D18-E26F-77D6-5FE3539DD1F5}"/>
              </a:ext>
            </a:extLst>
          </p:cNvPr>
          <p:cNvGraphicFramePr>
            <a:graphicFrameLocks noGrp="1"/>
          </p:cNvGraphicFramePr>
          <p:nvPr/>
        </p:nvGraphicFramePr>
        <p:xfrm>
          <a:off x="204656" y="2960571"/>
          <a:ext cx="6357012" cy="2672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06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486383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69074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14791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7853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692647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112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인수인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4020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정상입고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020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4020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서울서부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4020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정상쿨고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4020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서울북부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D704C1BF-6DCF-1BA8-4259-B5E0D980AFBD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AC98025-40FD-849D-E561-136E8C698098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4392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309;g2f2558950df_0_15">
            <a:extLst>
              <a:ext uri="{FF2B5EF4-FFF2-40B4-BE49-F238E27FC236}">
                <a16:creationId xmlns:a16="http://schemas.microsoft.com/office/drawing/2014/main" id="{21F88FC2-A5A7-A496-BFDA-B20D91C5F31F}"/>
              </a:ext>
            </a:extLst>
          </p:cNvPr>
          <p:cNvSpPr txBox="1"/>
          <p:nvPr/>
        </p:nvSpPr>
        <p:spPr>
          <a:xfrm>
            <a:off x="141416" y="2680446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16F0F57C-1448-9C70-E539-9415FD2E1842}"/>
              </a:ext>
            </a:extLst>
          </p:cNvPr>
          <p:cNvSpPr/>
          <p:nvPr/>
        </p:nvSpPr>
        <p:spPr>
          <a:xfrm>
            <a:off x="1725460" y="30037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D75CAC0B-A613-C31B-EEF5-C325104FCB0C}"/>
              </a:ext>
            </a:extLst>
          </p:cNvPr>
          <p:cNvSpPr/>
          <p:nvPr/>
        </p:nvSpPr>
        <p:spPr>
          <a:xfrm>
            <a:off x="506260" y="19476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23028" y="1717585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6631412" y="3818766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6711062" y="383621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8607421" y="383621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6697658" y="4106216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56130"/>
              </p:ext>
            </p:extLst>
          </p:nvPr>
        </p:nvGraphicFramePr>
        <p:xfrm>
          <a:off x="6772241" y="4485237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33192"/>
              </p:ext>
            </p:extLst>
          </p:nvPr>
        </p:nvGraphicFramePr>
        <p:xfrm>
          <a:off x="6711061" y="4197788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7596842" y="651755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6275"/>
              </p:ext>
            </p:extLst>
          </p:nvPr>
        </p:nvGraphicFramePr>
        <p:xfrm>
          <a:off x="7172942" y="4202442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1127"/>
              </p:ext>
            </p:extLst>
          </p:nvPr>
        </p:nvGraphicFramePr>
        <p:xfrm>
          <a:off x="8590880" y="4204773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57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129628" y="6326773"/>
            <a:ext cx="1204845" cy="95750"/>
            <a:chOff x="4065288" y="6528825"/>
            <a:chExt cx="2265000" cy="180000"/>
          </a:xfrm>
        </p:grpSpPr>
        <p:sp>
          <p:nvSpPr>
            <p:cNvPr id="58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92A3AD3-2BD2-E274-C13B-35D34F5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40141"/>
              </p:ext>
            </p:extLst>
          </p:nvPr>
        </p:nvGraphicFramePr>
        <p:xfrm>
          <a:off x="656726" y="2428259"/>
          <a:ext cx="3612171" cy="171450"/>
        </p:xfrm>
        <a:graphic>
          <a:graphicData uri="http://schemas.openxmlformats.org/drawingml/2006/table">
            <a:tbl>
              <a:tblPr/>
              <a:tblGrid>
                <a:gridCol w="361217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42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rot="16200000" flipH="1">
            <a:off x="4112538" y="145988"/>
            <a:ext cx="1864810" cy="548074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3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9E4-E26F-DFF2-AA52-4FF2FA3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4C4E1D-645E-429E-1E79-B81791AE9AA7}"/>
              </a:ext>
            </a:extLst>
          </p:cNvPr>
          <p:cNvGraphicFramePr>
            <a:graphicFrameLocks noGrp="1"/>
          </p:cNvGraphicFramePr>
          <p:nvPr/>
        </p:nvGraphicFramePr>
        <p:xfrm>
          <a:off x="199345" y="3053746"/>
          <a:ext cx="6357013" cy="280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33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518809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49157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2801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810107">
                  <a:extLst>
                    <a:ext uri="{9D8B030D-6E8A-4147-A177-3AD203B41FA5}">
                      <a16:colId xmlns:a16="http://schemas.microsoft.com/office/drawing/2014/main" val="3966602120"/>
                    </a:ext>
                  </a:extLst>
                </a:gridCol>
                <a:gridCol w="460910">
                  <a:extLst>
                    <a:ext uri="{9D8B030D-6E8A-4147-A177-3AD203B41FA5}">
                      <a16:colId xmlns:a16="http://schemas.microsoft.com/office/drawing/2014/main" val="1571063152"/>
                    </a:ext>
                  </a:extLst>
                </a:gridCol>
                <a:gridCol w="408626">
                  <a:extLst>
                    <a:ext uri="{9D8B030D-6E8A-4147-A177-3AD203B41FA5}">
                      <a16:colId xmlns:a16="http://schemas.microsoft.com/office/drawing/2014/main" val="2514421858"/>
                    </a:ext>
                  </a:extLst>
                </a:gridCol>
                <a:gridCol w="30779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50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2072786156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278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기준월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조사일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재고일치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월말재고금액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승인일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문자전송여부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92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강북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14,833,146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한희락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반려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윤혁진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5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경기북서부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134,566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이윤성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송찬호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24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7,098,539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이승주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최필규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동대문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10,310,958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김대수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김기혁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성북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18,628,013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고영삼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김영준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5,601,179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이정용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25991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650,200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추교진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4984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7,134,798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최명준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이도형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3568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아산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9,315,788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김봉수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서형구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1655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수남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용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7,422,561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박현수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최병익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578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07283D-FD70-2B1D-30B4-211CE6D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8FE3-F952-F77C-416D-BE084FB0793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28D44-7DA2-F619-DD3C-003E65F5EBB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4D960-E51F-54E2-DAE2-A355F4FE5A2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재고일치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 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검색한 기준월 재고조사 총계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월말 재고금액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차이금액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목록의 상세내역까지 포함한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내역확인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문자전송여부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Y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N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기능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 클릭시 반려사유  팝업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89261CF9-23BC-30F9-9E15-043684BCC29C}"/>
              </a:ext>
            </a:extLst>
          </p:cNvPr>
          <p:cNvSpPr txBox="1"/>
          <p:nvPr/>
        </p:nvSpPr>
        <p:spPr>
          <a:xfrm>
            <a:off x="128433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D61762-3A81-2E13-327F-313E06C8EA62}"/>
              </a:ext>
            </a:extLst>
          </p:cNvPr>
          <p:cNvGraphicFramePr>
            <a:graphicFrameLocks noGrp="1"/>
          </p:cNvGraphicFramePr>
          <p:nvPr/>
        </p:nvGraphicFramePr>
        <p:xfrm>
          <a:off x="199345" y="1407516"/>
          <a:ext cx="6361643" cy="834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재고조사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기준월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재고일치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b="1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3117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3D1918-9A81-D5EF-D1B2-02A05BE412C4}"/>
              </a:ext>
            </a:extLst>
          </p:cNvPr>
          <p:cNvGraphicFramePr>
            <a:graphicFrameLocks noGrp="1"/>
          </p:cNvGraphicFramePr>
          <p:nvPr/>
        </p:nvGraphicFramePr>
        <p:xfrm>
          <a:off x="677150" y="1479709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2170361" y="14736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12E4AD-7B3E-23CE-0D4F-433CD4A82BA4}"/>
              </a:ext>
            </a:extLst>
          </p:cNvPr>
          <p:cNvGraphicFramePr>
            <a:graphicFrameLocks noGrp="1"/>
          </p:cNvGraphicFramePr>
          <p:nvPr/>
        </p:nvGraphicFramePr>
        <p:xfrm>
          <a:off x="4803581" y="147363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045288-5205-3864-B82A-2D76E14A623F}"/>
              </a:ext>
            </a:extLst>
          </p:cNvPr>
          <p:cNvGraphicFramePr>
            <a:graphicFrameLocks noGrp="1"/>
          </p:cNvGraphicFramePr>
          <p:nvPr/>
        </p:nvGraphicFramePr>
        <p:xfrm>
          <a:off x="3213127" y="1473637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7D9627-C3CF-A11E-4E53-7C1E10E35F89}"/>
              </a:ext>
            </a:extLst>
          </p:cNvPr>
          <p:cNvGraphicFramePr>
            <a:graphicFrameLocks noGrp="1"/>
          </p:cNvGraphicFramePr>
          <p:nvPr/>
        </p:nvGraphicFramePr>
        <p:xfrm>
          <a:off x="3860632" y="1473637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8839568-D5D3-232A-9DC0-B391E3A0D099}"/>
              </a:ext>
            </a:extLst>
          </p:cNvPr>
          <p:cNvGraphicFramePr>
            <a:graphicFrameLocks noGrp="1"/>
          </p:cNvGraphicFramePr>
          <p:nvPr/>
        </p:nvGraphicFramePr>
        <p:xfrm>
          <a:off x="677150" y="176162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D3723A9E-F5F5-9418-2768-5A9DC4C6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43974" y="17815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6A19B23-9CB9-9FE4-29A6-AAD55C4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13127" y="1792750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oogle Shape;1698;g2fb18904de5_2_107">
            <a:extLst>
              <a:ext uri="{FF2B5EF4-FFF2-40B4-BE49-F238E27FC236}">
                <a16:creationId xmlns:a16="http://schemas.microsoft.com/office/drawing/2014/main" id="{A4409E79-DDA2-818D-E818-ED71EE74C656}"/>
              </a:ext>
            </a:extLst>
          </p:cNvPr>
          <p:cNvGrpSpPr/>
          <p:nvPr/>
        </p:nvGrpSpPr>
        <p:grpSpPr>
          <a:xfrm>
            <a:off x="2245351" y="6097696"/>
            <a:ext cx="2265000" cy="180000"/>
            <a:chOff x="4065288" y="6528825"/>
            <a:chExt cx="2265000" cy="180000"/>
          </a:xfrm>
        </p:grpSpPr>
        <p:sp>
          <p:nvSpPr>
            <p:cNvPr id="29" name="Google Shape;1699;g2fb18904de5_2_107">
              <a:extLst>
                <a:ext uri="{FF2B5EF4-FFF2-40B4-BE49-F238E27FC236}">
                  <a16:creationId xmlns:a16="http://schemas.microsoft.com/office/drawing/2014/main" id="{2902A173-62D8-945E-F896-2D44349E22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0;g2fb18904de5_2_107">
              <a:extLst>
                <a:ext uri="{FF2B5EF4-FFF2-40B4-BE49-F238E27FC236}">
                  <a16:creationId xmlns:a16="http://schemas.microsoft.com/office/drawing/2014/main" id="{7BD73D6B-4105-F5D5-48CF-DCB018B847A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1;g2fb18904de5_2_107">
              <a:extLst>
                <a:ext uri="{FF2B5EF4-FFF2-40B4-BE49-F238E27FC236}">
                  <a16:creationId xmlns:a16="http://schemas.microsoft.com/office/drawing/2014/main" id="{B78A352B-0DF8-B5F9-24FA-B8FF1E239D3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2;g2fb18904de5_2_107">
              <a:extLst>
                <a:ext uri="{FF2B5EF4-FFF2-40B4-BE49-F238E27FC236}">
                  <a16:creationId xmlns:a16="http://schemas.microsoft.com/office/drawing/2014/main" id="{1C1FACC8-58E7-AFEF-4B57-54A86D7D6F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3;g2fb18904de5_2_107">
              <a:extLst>
                <a:ext uri="{FF2B5EF4-FFF2-40B4-BE49-F238E27FC236}">
                  <a16:creationId xmlns:a16="http://schemas.microsoft.com/office/drawing/2014/main" id="{4B0B60FA-357E-D05B-B854-D4BFDD178E1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4;g2fb18904de5_2_107">
              <a:extLst>
                <a:ext uri="{FF2B5EF4-FFF2-40B4-BE49-F238E27FC236}">
                  <a16:creationId xmlns:a16="http://schemas.microsoft.com/office/drawing/2014/main" id="{BB4F919B-481F-615E-4533-425B3977B6C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5;g2fb18904de5_2_107">
              <a:extLst>
                <a:ext uri="{FF2B5EF4-FFF2-40B4-BE49-F238E27FC236}">
                  <a16:creationId xmlns:a16="http://schemas.microsoft.com/office/drawing/2014/main" id="{91B8928E-CE0B-6B4F-CB92-3163FB8B6EA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6;g2fb18904de5_2_107">
              <a:extLst>
                <a:ext uri="{FF2B5EF4-FFF2-40B4-BE49-F238E27FC236}">
                  <a16:creationId xmlns:a16="http://schemas.microsoft.com/office/drawing/2014/main" id="{731EC23B-2C54-7946-10E2-AE5F474AF6D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7;g2fb18904de5_2_107">
              <a:extLst>
                <a:ext uri="{FF2B5EF4-FFF2-40B4-BE49-F238E27FC236}">
                  <a16:creationId xmlns:a16="http://schemas.microsoft.com/office/drawing/2014/main" id="{CE146FDF-0A10-C497-991D-D6DBF42F27C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4A33A86A-52E4-2180-6A7A-099D81600EF2}"/>
              </a:ext>
            </a:extLst>
          </p:cNvPr>
          <p:cNvSpPr/>
          <p:nvPr/>
        </p:nvSpPr>
        <p:spPr>
          <a:xfrm>
            <a:off x="5908973" y="3319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26E29264-8578-47B0-E03D-77CE91FB189E}"/>
              </a:ext>
            </a:extLst>
          </p:cNvPr>
          <p:cNvSpPr/>
          <p:nvPr/>
        </p:nvSpPr>
        <p:spPr>
          <a:xfrm>
            <a:off x="1990361" y="33892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AE30AB-BF03-5DEF-A560-EE870D6BC6FE}"/>
              </a:ext>
            </a:extLst>
          </p:cNvPr>
          <p:cNvGraphicFramePr>
            <a:graphicFrameLocks noGrp="1"/>
          </p:cNvGraphicFramePr>
          <p:nvPr/>
        </p:nvGraphicFramePr>
        <p:xfrm>
          <a:off x="199346" y="2337960"/>
          <a:ext cx="5598858" cy="3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11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3157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기준월 총계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월말 재고금액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1,027,525,599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차이금액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1,091,676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678106A0-E266-5591-A672-E7C84470A10E}"/>
              </a:ext>
            </a:extLst>
          </p:cNvPr>
          <p:cNvSpPr/>
          <p:nvPr/>
        </p:nvSpPr>
        <p:spPr>
          <a:xfrm>
            <a:off x="128433" y="22817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CA146051-53CD-CF74-8A57-E0094F805F13}"/>
              </a:ext>
            </a:extLst>
          </p:cNvPr>
          <p:cNvSpPr/>
          <p:nvPr/>
        </p:nvSpPr>
        <p:spPr>
          <a:xfrm>
            <a:off x="5887792" y="2318590"/>
            <a:ext cx="673196" cy="31397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F00111B-5601-AB55-18E4-474196B040F8}"/>
              </a:ext>
            </a:extLst>
          </p:cNvPr>
          <p:cNvSpPr/>
          <p:nvPr/>
        </p:nvSpPr>
        <p:spPr>
          <a:xfrm>
            <a:off x="4704560" y="13694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D83899DE-7C2A-7247-42A3-35AF6EBA41E1}"/>
              </a:ext>
            </a:extLst>
          </p:cNvPr>
          <p:cNvSpPr/>
          <p:nvPr/>
        </p:nvSpPr>
        <p:spPr>
          <a:xfrm>
            <a:off x="544362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6D739808-5951-3516-BA85-744FBEDCC9CE}"/>
              </a:ext>
            </a:extLst>
          </p:cNvPr>
          <p:cNvSpPr/>
          <p:nvPr/>
        </p:nvSpPr>
        <p:spPr>
          <a:xfrm>
            <a:off x="3029823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C064113B-114B-E2AE-F46E-246FFA7AA061}"/>
              </a:ext>
            </a:extLst>
          </p:cNvPr>
          <p:cNvSpPr/>
          <p:nvPr/>
        </p:nvSpPr>
        <p:spPr>
          <a:xfrm>
            <a:off x="5832212" y="22545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C37B3906-CCE5-BA3B-4C9B-9EF160C867A5}"/>
              </a:ext>
            </a:extLst>
          </p:cNvPr>
          <p:cNvCxnSpPr>
            <a:cxnSpLocks/>
            <a:stCxn id="1028" idx="3"/>
            <a:endCxn id="1034" idx="0"/>
          </p:cNvCxnSpPr>
          <p:nvPr/>
        </p:nvCxnSpPr>
        <p:spPr>
          <a:xfrm>
            <a:off x="6393773" y="4708946"/>
            <a:ext cx="2052943" cy="120021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5881375E-CBA7-892E-6FDF-0E53586CBED4}"/>
              </a:ext>
            </a:extLst>
          </p:cNvPr>
          <p:cNvSpPr/>
          <p:nvPr/>
        </p:nvSpPr>
        <p:spPr>
          <a:xfrm>
            <a:off x="5994620" y="1453301"/>
            <a:ext cx="459642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50E35-D919-C7E3-8752-84F60DEF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3114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14EFE3-17E1-036E-78FB-981896FD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55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B10ED56B-3D06-FC47-9E95-26BC6819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5386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9E8AA8FD-96AE-7080-A76A-6683F133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7963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883C9652-9A71-D8BA-6BD8-71E5F317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056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D162D5B7-3C01-9F01-7CE5-23B64B9FF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3162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FF7F54A6-9A54-7258-8B3C-CBF2EDB5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8247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959123D0-9A09-3A36-F505-32516E20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0785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9C487679-214C-089C-3C9F-8E68EB89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3400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>
            <a:extLst>
              <a:ext uri="{FF2B5EF4-FFF2-40B4-BE49-F238E27FC236}">
                <a16:creationId xmlns:a16="http://schemas.microsoft.com/office/drawing/2014/main" id="{EC5D95BD-492C-C0FE-BB9A-9E58674F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585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50503596-DA8A-8A86-0D4B-40C30084C487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재고금액은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전월말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단가 기준임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65125C-9030-E14F-C5AA-30B6271AFB18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83480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" name="Google Shape;309;g2f2558950df_0_15">
            <a:extLst>
              <a:ext uri="{FF2B5EF4-FFF2-40B4-BE49-F238E27FC236}">
                <a16:creationId xmlns:a16="http://schemas.microsoft.com/office/drawing/2014/main" id="{52D19A77-0BF7-67CA-4D56-3A672B0FC8C3}"/>
              </a:ext>
            </a:extLst>
          </p:cNvPr>
          <p:cNvSpPr txBox="1"/>
          <p:nvPr/>
        </p:nvSpPr>
        <p:spPr>
          <a:xfrm>
            <a:off x="141416" y="277132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17;g28120bc8d10_0_0">
            <a:extLst>
              <a:ext uri="{FF2B5EF4-FFF2-40B4-BE49-F238E27FC236}">
                <a16:creationId xmlns:a16="http://schemas.microsoft.com/office/drawing/2014/main" id="{D28D4FA2-3B57-854F-6D69-CA0F3DE8072C}"/>
              </a:ext>
            </a:extLst>
          </p:cNvPr>
          <p:cNvSpPr/>
          <p:nvPr/>
        </p:nvSpPr>
        <p:spPr>
          <a:xfrm>
            <a:off x="4831151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422;g28120bc8d10_0_0">
            <a:extLst>
              <a:ext uri="{FF2B5EF4-FFF2-40B4-BE49-F238E27FC236}">
                <a16:creationId xmlns:a16="http://schemas.microsoft.com/office/drawing/2014/main" id="{4CD56B4C-B29E-68B2-6E35-CAE07B7F5F0D}"/>
              </a:ext>
            </a:extLst>
          </p:cNvPr>
          <p:cNvSpPr/>
          <p:nvPr/>
        </p:nvSpPr>
        <p:spPr>
          <a:xfrm>
            <a:off x="4912000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23;g28120bc8d10_0_0">
            <a:extLst>
              <a:ext uri="{FF2B5EF4-FFF2-40B4-BE49-F238E27FC236}">
                <a16:creationId xmlns:a16="http://schemas.microsoft.com/office/drawing/2014/main" id="{094745E3-61A5-2636-896B-4EAA4DB8F793}"/>
              </a:ext>
            </a:extLst>
          </p:cNvPr>
          <p:cNvSpPr/>
          <p:nvPr/>
        </p:nvSpPr>
        <p:spPr>
          <a:xfrm>
            <a:off x="6808359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0" name="직선 연결선 30">
            <a:extLst>
              <a:ext uri="{FF2B5EF4-FFF2-40B4-BE49-F238E27FC236}">
                <a16:creationId xmlns:a16="http://schemas.microsoft.com/office/drawing/2014/main" id="{E8980372-4593-83D9-518E-815A1D041F45}"/>
              </a:ext>
            </a:extLst>
          </p:cNvPr>
          <p:cNvCxnSpPr>
            <a:cxnSpLocks/>
          </p:cNvCxnSpPr>
          <p:nvPr/>
        </p:nvCxnSpPr>
        <p:spPr>
          <a:xfrm>
            <a:off x="4898596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표 1030">
            <a:extLst>
              <a:ext uri="{FF2B5EF4-FFF2-40B4-BE49-F238E27FC236}">
                <a16:creationId xmlns:a16="http://schemas.microsoft.com/office/drawing/2014/main" id="{C19802C2-74CA-9E43-38D1-9AD8E0210A38}"/>
              </a:ext>
            </a:extLst>
          </p:cNvPr>
          <p:cNvGraphicFramePr>
            <a:graphicFrameLocks noGrp="1"/>
          </p:cNvGraphicFramePr>
          <p:nvPr/>
        </p:nvGraphicFramePr>
        <p:xfrm>
          <a:off x="4911999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2" name="Google Shape;810;g28120bc8d10_0_307">
            <a:extLst>
              <a:ext uri="{FF2B5EF4-FFF2-40B4-BE49-F238E27FC236}">
                <a16:creationId xmlns:a16="http://schemas.microsoft.com/office/drawing/2014/main" id="{D0F56C3A-3F35-166C-9C50-A33E93001C0B}"/>
              </a:ext>
            </a:extLst>
          </p:cNvPr>
          <p:cNvSpPr/>
          <p:nvPr/>
        </p:nvSpPr>
        <p:spPr>
          <a:xfrm>
            <a:off x="6050523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810;g28120bc8d10_0_307">
            <a:extLst>
              <a:ext uri="{FF2B5EF4-FFF2-40B4-BE49-F238E27FC236}">
                <a16:creationId xmlns:a16="http://schemas.microsoft.com/office/drawing/2014/main" id="{DCED0CB0-13E4-0905-BF27-A221F7974D27}"/>
              </a:ext>
            </a:extLst>
          </p:cNvPr>
          <p:cNvSpPr/>
          <p:nvPr/>
        </p:nvSpPr>
        <p:spPr>
          <a:xfrm>
            <a:off x="5583018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417;g28120bc8d10_0_0">
            <a:extLst>
              <a:ext uri="{FF2B5EF4-FFF2-40B4-BE49-F238E27FC236}">
                <a16:creationId xmlns:a16="http://schemas.microsoft.com/office/drawing/2014/main" id="{B5166CB1-A418-05F3-5408-9B411051554D}"/>
              </a:ext>
            </a:extLst>
          </p:cNvPr>
          <p:cNvSpPr/>
          <p:nvPr/>
        </p:nvSpPr>
        <p:spPr>
          <a:xfrm>
            <a:off x="729281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422;g28120bc8d10_0_0">
            <a:extLst>
              <a:ext uri="{FF2B5EF4-FFF2-40B4-BE49-F238E27FC236}">
                <a16:creationId xmlns:a16="http://schemas.microsoft.com/office/drawing/2014/main" id="{2FB58493-417E-A6D7-8072-6937EB6035F6}"/>
              </a:ext>
            </a:extLst>
          </p:cNvPr>
          <p:cNvSpPr/>
          <p:nvPr/>
        </p:nvSpPr>
        <p:spPr>
          <a:xfrm>
            <a:off x="737366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423;g28120bc8d10_0_0">
            <a:extLst>
              <a:ext uri="{FF2B5EF4-FFF2-40B4-BE49-F238E27FC236}">
                <a16:creationId xmlns:a16="http://schemas.microsoft.com/office/drawing/2014/main" id="{2C5F6E4E-8A8B-646D-B7C7-9FC0680AD493}"/>
              </a:ext>
            </a:extLst>
          </p:cNvPr>
          <p:cNvSpPr/>
          <p:nvPr/>
        </p:nvSpPr>
        <p:spPr>
          <a:xfrm>
            <a:off x="927002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7" name="직선 연결선 30">
            <a:extLst>
              <a:ext uri="{FF2B5EF4-FFF2-40B4-BE49-F238E27FC236}">
                <a16:creationId xmlns:a16="http://schemas.microsoft.com/office/drawing/2014/main" id="{180E0699-6A98-A514-70C3-7C99A7BCF73F}"/>
              </a:ext>
            </a:extLst>
          </p:cNvPr>
          <p:cNvCxnSpPr>
            <a:cxnSpLocks/>
          </p:cNvCxnSpPr>
          <p:nvPr/>
        </p:nvCxnSpPr>
        <p:spPr>
          <a:xfrm>
            <a:off x="736025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8" name="표 1037">
            <a:extLst>
              <a:ext uri="{FF2B5EF4-FFF2-40B4-BE49-F238E27FC236}">
                <a16:creationId xmlns:a16="http://schemas.microsoft.com/office/drawing/2014/main" id="{3622719B-F51A-52B3-82F8-39AD107BF4D7}"/>
              </a:ext>
            </a:extLst>
          </p:cNvPr>
          <p:cNvGraphicFramePr>
            <a:graphicFrameLocks noGrp="1"/>
          </p:cNvGraphicFramePr>
          <p:nvPr/>
        </p:nvGraphicFramePr>
        <p:xfrm>
          <a:off x="737366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9" name="Google Shape;810;g28120bc8d10_0_307">
            <a:extLst>
              <a:ext uri="{FF2B5EF4-FFF2-40B4-BE49-F238E27FC236}">
                <a16:creationId xmlns:a16="http://schemas.microsoft.com/office/drawing/2014/main" id="{D35F8826-BD4E-CA25-CCF9-570716F593B3}"/>
              </a:ext>
            </a:extLst>
          </p:cNvPr>
          <p:cNvSpPr/>
          <p:nvPr/>
        </p:nvSpPr>
        <p:spPr>
          <a:xfrm>
            <a:off x="851218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810;g28120bc8d10_0_307">
            <a:extLst>
              <a:ext uri="{FF2B5EF4-FFF2-40B4-BE49-F238E27FC236}">
                <a16:creationId xmlns:a16="http://schemas.microsoft.com/office/drawing/2014/main" id="{308A426D-1574-1949-C152-95D02D04D7A3}"/>
              </a:ext>
            </a:extLst>
          </p:cNvPr>
          <p:cNvSpPr/>
          <p:nvPr/>
        </p:nvSpPr>
        <p:spPr>
          <a:xfrm>
            <a:off x="804467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72077C5F-3ABF-0C17-91F9-DDB0FDD62CF5}"/>
              </a:ext>
            </a:extLst>
          </p:cNvPr>
          <p:cNvSpPr/>
          <p:nvPr/>
        </p:nvSpPr>
        <p:spPr>
          <a:xfrm>
            <a:off x="5994620" y="1707964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57049FCE-F06F-B6BA-0FD5-62AF8A7C5405}"/>
              </a:ext>
            </a:extLst>
          </p:cNvPr>
          <p:cNvSpPr/>
          <p:nvPr/>
        </p:nvSpPr>
        <p:spPr>
          <a:xfrm>
            <a:off x="5994620" y="1964653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18656E33-4D97-D68A-5EB2-CFA51EED5E0D}"/>
              </a:ext>
            </a:extLst>
          </p:cNvPr>
          <p:cNvSpPr/>
          <p:nvPr/>
        </p:nvSpPr>
        <p:spPr>
          <a:xfrm>
            <a:off x="5880975" y="18418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2961772" y="3663013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3041422" y="368046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4937781" y="368046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3028018" y="395046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3041421" y="4042033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3557290" y="4058171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3903818" y="522775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2900234" y="3621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</a:p>
        </p:txBody>
      </p:sp>
      <p:cxnSp>
        <p:nvCxnSpPr>
          <p:cNvPr id="78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endCxn id="69" idx="0"/>
          </p:cNvCxnSpPr>
          <p:nvPr/>
        </p:nvCxnSpPr>
        <p:spPr>
          <a:xfrm rot="10800000" flipV="1">
            <a:off x="4115676" y="3429649"/>
            <a:ext cx="588886" cy="23336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stCxn id="63" idx="1"/>
            <a:endCxn id="49" idx="0"/>
          </p:cNvCxnSpPr>
          <p:nvPr/>
        </p:nvCxnSpPr>
        <p:spPr>
          <a:xfrm rot="10800000" flipV="1">
            <a:off x="5985055" y="4468636"/>
            <a:ext cx="103918" cy="144052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5400000">
            <a:off x="718962" y="2235098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13249" y="1436790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26994" y="3810927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06644" y="382837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03003" y="382837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193240" y="409837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68833"/>
              </p:ext>
            </p:extLst>
          </p:nvPr>
        </p:nvGraphicFramePr>
        <p:xfrm>
          <a:off x="267823" y="4477398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97409"/>
              </p:ext>
            </p:extLst>
          </p:nvPr>
        </p:nvGraphicFramePr>
        <p:xfrm>
          <a:off x="206643" y="4189949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092424" y="6509711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05582"/>
              </p:ext>
            </p:extLst>
          </p:nvPr>
        </p:nvGraphicFramePr>
        <p:xfrm>
          <a:off x="668524" y="4194603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37215"/>
              </p:ext>
            </p:extLst>
          </p:nvPr>
        </p:nvGraphicFramePr>
        <p:xfrm>
          <a:off x="2086462" y="4196934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25210" y="6318934"/>
            <a:ext cx="1204845" cy="95750"/>
            <a:chOff x="4065288" y="6528825"/>
            <a:chExt cx="2265000" cy="180000"/>
          </a:xfrm>
        </p:grpSpPr>
        <p:sp>
          <p:nvSpPr>
            <p:cNvPr id="9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11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6FCE-10A6-1DAE-5118-C0C093DB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E392E1-6DB7-C684-663F-64C48F975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29656"/>
              </p:ext>
            </p:extLst>
          </p:nvPr>
        </p:nvGraphicFramePr>
        <p:xfrm>
          <a:off x="7858125" y="426720"/>
          <a:ext cx="2047875" cy="501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승인처리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반려처리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재등록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: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수정처리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최초 작성자만 조회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등록한 재고조사 삭제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버튼은 홈앤서비스 권한마다 다름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재등록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버튼이 노출되는 조건인 경우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 내역 수정할 수 있도록 실재고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box 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그외의 상태의 경우 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row</a:t>
                      </a:r>
                      <a:r>
                        <a:rPr lang="ko-KR" altLang="en-US" sz="600" kern="1200" baseline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 조회</a:t>
                      </a:r>
                      <a:endParaRPr lang="en-US" altLang="ko-KR" sz="600" kern="120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사유 입력 팝업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상품추가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재고조사에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추가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조건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등록 상태인 경우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승인대기면서 로그인 사용자가 등록자인경우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혹은 재고조사 대상 조직의 사용자일 때 재고조사년월이 현재 년월인 경우</a:t>
                      </a:r>
                      <a:endParaRPr lang="en-US" altLang="ko-KR" sz="600" baseline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지점장 권한이 아닌 경우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상품명으로 조회하여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등록하고 승인요청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4FA33B8D-F440-CFD0-9DDD-A2FF9C9FF769}"/>
              </a:ext>
            </a:extLst>
          </p:cNvPr>
          <p:cNvGrpSpPr/>
          <p:nvPr/>
        </p:nvGrpSpPr>
        <p:grpSpPr>
          <a:xfrm>
            <a:off x="5771059" y="3869438"/>
            <a:ext cx="2961384" cy="2662734"/>
            <a:chOff x="4550077" y="4666661"/>
            <a:chExt cx="5404836" cy="2662734"/>
          </a:xfrm>
        </p:grpSpPr>
        <p:sp>
          <p:nvSpPr>
            <p:cNvPr id="69" name="Google Shape;417;g28120bc8d10_0_0">
              <a:extLst>
                <a:ext uri="{FF2B5EF4-FFF2-40B4-BE49-F238E27FC236}">
                  <a16:creationId xmlns:a16="http://schemas.microsoft.com/office/drawing/2014/main" id="{DC5F45D5-FA24-AAF5-52A6-D61B8B726F19}"/>
                </a:ext>
              </a:extLst>
            </p:cNvPr>
            <p:cNvSpPr/>
            <p:nvPr/>
          </p:nvSpPr>
          <p:spPr>
            <a:xfrm>
              <a:off x="4550077" y="4666661"/>
              <a:ext cx="5404836" cy="2662734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422;g28120bc8d10_0_0">
              <a:extLst>
                <a:ext uri="{FF2B5EF4-FFF2-40B4-BE49-F238E27FC236}">
                  <a16:creationId xmlns:a16="http://schemas.microsoft.com/office/drawing/2014/main" id="{506780FC-239D-069E-2BDF-399F2D5AD5E0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추가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423;g28120bc8d10_0_0">
              <a:extLst>
                <a:ext uri="{FF2B5EF4-FFF2-40B4-BE49-F238E27FC236}">
                  <a16:creationId xmlns:a16="http://schemas.microsoft.com/office/drawing/2014/main" id="{2B2A2918-8DF4-3716-2A93-F2F9EF638782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2" name="직선 연결선 30">
              <a:extLst>
                <a:ext uri="{FF2B5EF4-FFF2-40B4-BE49-F238E27FC236}">
                  <a16:creationId xmlns:a16="http://schemas.microsoft.com/office/drawing/2014/main" id="{9BE24755-E15B-1497-F68C-EE961D50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FECA0D-D836-DB78-2ADE-6FC0BBF185A2}"/>
              </a:ext>
            </a:extLst>
          </p:cNvPr>
          <p:cNvGrpSpPr/>
          <p:nvPr/>
        </p:nvGrpSpPr>
        <p:grpSpPr>
          <a:xfrm>
            <a:off x="206001" y="3844888"/>
            <a:ext cx="5404836" cy="2823718"/>
            <a:chOff x="4550077" y="4666661"/>
            <a:chExt cx="5404836" cy="2823718"/>
          </a:xfrm>
        </p:grpSpPr>
        <p:sp>
          <p:nvSpPr>
            <p:cNvPr id="42" name="Google Shape;417;g28120bc8d10_0_0">
              <a:extLst>
                <a:ext uri="{FF2B5EF4-FFF2-40B4-BE49-F238E27FC236}">
                  <a16:creationId xmlns:a16="http://schemas.microsoft.com/office/drawing/2014/main" id="{D26E753C-E4FF-33DF-8F7C-F54E7AC6BDB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422;g28120bc8d10_0_0">
              <a:extLst>
                <a:ext uri="{FF2B5EF4-FFF2-40B4-BE49-F238E27FC236}">
                  <a16:creationId xmlns:a16="http://schemas.microsoft.com/office/drawing/2014/main" id="{AB7E30F1-5C0F-71EC-61C6-F5BF236E0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423;g28120bc8d10_0_0">
              <a:extLst>
                <a:ext uri="{FF2B5EF4-FFF2-40B4-BE49-F238E27FC236}">
                  <a16:creationId xmlns:a16="http://schemas.microsoft.com/office/drawing/2014/main" id="{10CA0AF9-6ADB-B2D3-3492-EAF43270C768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5" name="직선 연결선 30">
              <a:extLst>
                <a:ext uri="{FF2B5EF4-FFF2-40B4-BE49-F238E27FC236}">
                  <a16:creationId xmlns:a16="http://schemas.microsoft.com/office/drawing/2014/main" id="{4A0845FC-D5B5-3BF2-7533-6BA0549B3B3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oogle Shape;810;g28120bc8d10_0_307">
              <a:extLst>
                <a:ext uri="{FF2B5EF4-FFF2-40B4-BE49-F238E27FC236}">
                  <a16:creationId xmlns:a16="http://schemas.microsoft.com/office/drawing/2014/main" id="{80002DCE-7727-32E9-C21B-93226AE27ED2}"/>
                </a:ext>
              </a:extLst>
            </p:cNvPr>
            <p:cNvSpPr/>
            <p:nvPr/>
          </p:nvSpPr>
          <p:spPr>
            <a:xfrm>
              <a:off x="7135214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810;g28120bc8d10_0_307">
              <a:extLst>
                <a:ext uri="{FF2B5EF4-FFF2-40B4-BE49-F238E27FC236}">
                  <a16:creationId xmlns:a16="http://schemas.microsoft.com/office/drawing/2014/main" id="{2702EE45-456B-A79D-4FAC-8B12CEFD2AD1}"/>
                </a:ext>
              </a:extLst>
            </p:cNvPr>
            <p:cNvSpPr/>
            <p:nvPr/>
          </p:nvSpPr>
          <p:spPr>
            <a:xfrm>
              <a:off x="6692769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제출</a:t>
              </a:r>
              <a:endParaRPr sz="6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ABAD48C-A087-7AA5-EA76-3BDA926A473C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4375547"/>
          <a:ext cx="5243670" cy="1861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en" altLang="ko-KR" sz="6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F5CB151F-3D35-139B-7088-485A1593C1EB}"/>
              </a:ext>
            </a:extLst>
          </p:cNvPr>
          <p:cNvSpPr/>
          <p:nvPr/>
        </p:nvSpPr>
        <p:spPr>
          <a:xfrm>
            <a:off x="5030542" y="4179138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C4E956-3C86-D87A-CED7-A99FD15D8485}"/>
              </a:ext>
            </a:extLst>
          </p:cNvPr>
          <p:cNvSpPr txBox="1"/>
          <p:nvPr/>
        </p:nvSpPr>
        <p:spPr>
          <a:xfrm>
            <a:off x="231731" y="4168197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733185"/>
            <a:ext cx="5404836" cy="2823718"/>
            <a:chOff x="4550077" y="4666661"/>
            <a:chExt cx="5404836" cy="2823718"/>
          </a:xfrm>
        </p:grpSpPr>
        <p:sp>
          <p:nvSpPr>
            <p:cNvPr id="8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8097048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851065" y="7215643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r>
                <a:rPr lang="en-US" alt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재등록</a:t>
              </a:r>
              <a:r>
                <a:rPr lang="en-US" alt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)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7475357" y="7215643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6400445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반려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5951907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1263844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5E3083B3-6ECA-5998-3433-02B3453D737D}"/>
              </a:ext>
            </a:extLst>
          </p:cNvPr>
          <p:cNvSpPr/>
          <p:nvPr/>
        </p:nvSpPr>
        <p:spPr>
          <a:xfrm>
            <a:off x="5680367" y="37892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8B9229C5-9D3F-46ED-988A-81089D9D238E}"/>
              </a:ext>
            </a:extLst>
          </p:cNvPr>
          <p:cNvSpPr/>
          <p:nvPr/>
        </p:nvSpPr>
        <p:spPr>
          <a:xfrm>
            <a:off x="2234379" y="63038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1038D9D-819E-C20D-95DB-86FEB6C6A025}"/>
              </a:ext>
            </a:extLst>
          </p:cNvPr>
          <p:cNvCxnSpPr>
            <a:cxnSpLocks/>
            <a:stCxn id="16" idx="0"/>
            <a:endCxn id="69" idx="0"/>
          </p:cNvCxnSpPr>
          <p:nvPr/>
        </p:nvCxnSpPr>
        <p:spPr>
          <a:xfrm rot="5400000" flipH="1" flipV="1">
            <a:off x="6012907" y="2593365"/>
            <a:ext cx="294549" cy="2797597"/>
          </a:xfrm>
          <a:prstGeom prst="bentConnector3">
            <a:avLst>
              <a:gd name="adj1" fmla="val 17761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7AC21D-E5C7-0D1E-CC54-C11411A0F205}"/>
              </a:ext>
            </a:extLst>
          </p:cNvPr>
          <p:cNvSpPr/>
          <p:nvPr/>
        </p:nvSpPr>
        <p:spPr>
          <a:xfrm>
            <a:off x="4494265" y="4139437"/>
            <a:ext cx="534235" cy="24544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44208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승인대기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983;g2f2558950df_0_84">
            <a:extLst>
              <a:ext uri="{FF2B5EF4-FFF2-40B4-BE49-F238E27FC236}">
                <a16:creationId xmlns:a16="http://schemas.microsoft.com/office/drawing/2014/main" id="{056FEFF5-8F9B-F97C-D1D0-3D938E842BF1}"/>
              </a:ext>
            </a:extLst>
          </p:cNvPr>
          <p:cNvSpPr txBox="1"/>
          <p:nvPr/>
        </p:nvSpPr>
        <p:spPr>
          <a:xfrm>
            <a:off x="959662" y="357243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1056494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09C46E57-DA21-98D2-AD4E-30CD82585504}"/>
              </a:ext>
            </a:extLst>
          </p:cNvPr>
          <p:cNvSpPr/>
          <p:nvPr/>
        </p:nvSpPr>
        <p:spPr>
          <a:xfrm>
            <a:off x="4520345" y="4179138"/>
            <a:ext cx="484118" cy="1800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상품추가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1061201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FE048710-FE4A-99C6-715F-2BCC6364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43174"/>
              </p:ext>
            </p:extLst>
          </p:nvPr>
        </p:nvGraphicFramePr>
        <p:xfrm>
          <a:off x="5815358" y="4203688"/>
          <a:ext cx="2863755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4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9722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0684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58300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4111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284200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8B1D86B-4C9C-3A80-876C-DE7EE4A55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28590"/>
              </p:ext>
            </p:extLst>
          </p:nvPr>
        </p:nvGraphicFramePr>
        <p:xfrm>
          <a:off x="6124817" y="4272710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C10A579-B77C-3AB9-D5C3-8EDF5C31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51512"/>
              </p:ext>
            </p:extLst>
          </p:nvPr>
        </p:nvGraphicFramePr>
        <p:xfrm>
          <a:off x="6997667" y="4277263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5FE5070-2448-4F54-AEBD-CE350A913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13014"/>
              </p:ext>
            </p:extLst>
          </p:nvPr>
        </p:nvGraphicFramePr>
        <p:xfrm>
          <a:off x="7834485" y="4277430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1" name="Google Shape;2233;g27fe52d962f_1_4247">
            <a:extLst>
              <a:ext uri="{FF2B5EF4-FFF2-40B4-BE49-F238E27FC236}">
                <a16:creationId xmlns:a16="http://schemas.microsoft.com/office/drawing/2014/main" id="{04D5A94A-80FC-B148-0303-1849E46751BA}"/>
              </a:ext>
            </a:extLst>
          </p:cNvPr>
          <p:cNvSpPr/>
          <p:nvPr/>
        </p:nvSpPr>
        <p:spPr>
          <a:xfrm>
            <a:off x="8422961" y="4270095"/>
            <a:ext cx="225465" cy="156559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4F5B72-B8C8-1A37-8650-D0B8276AA373}"/>
              </a:ext>
            </a:extLst>
          </p:cNvPr>
          <p:cNvSpPr txBox="1"/>
          <p:nvPr/>
        </p:nvSpPr>
        <p:spPr>
          <a:xfrm>
            <a:off x="6989724" y="4550125"/>
            <a:ext cx="173084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96BD8D2-30D5-533D-337E-99C4CFD59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71294"/>
              </p:ext>
            </p:extLst>
          </p:nvPr>
        </p:nvGraphicFramePr>
        <p:xfrm>
          <a:off x="5815357" y="4731411"/>
          <a:ext cx="2863754" cy="1212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7">
                  <a:extLst>
                    <a:ext uri="{9D8B030D-6E8A-4147-A177-3AD203B41FA5}">
                      <a16:colId xmlns:a16="http://schemas.microsoft.com/office/drawing/2014/main" val="1850358527"/>
                    </a:ext>
                  </a:extLst>
                </a:gridCol>
                <a:gridCol w="358058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08717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4232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18252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157412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186815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grpSp>
        <p:nvGrpSpPr>
          <p:cNvPr id="86" name="Google Shape;1698;g2fb18904de5_2_107">
            <a:extLst>
              <a:ext uri="{FF2B5EF4-FFF2-40B4-BE49-F238E27FC236}">
                <a16:creationId xmlns:a16="http://schemas.microsoft.com/office/drawing/2014/main" id="{1D87347B-B55C-DEA0-16D1-404376B7C3FE}"/>
              </a:ext>
            </a:extLst>
          </p:cNvPr>
          <p:cNvGrpSpPr/>
          <p:nvPr/>
        </p:nvGrpSpPr>
        <p:grpSpPr>
          <a:xfrm>
            <a:off x="6667765" y="6034538"/>
            <a:ext cx="1204845" cy="95750"/>
            <a:chOff x="4065288" y="6528825"/>
            <a:chExt cx="2265000" cy="180000"/>
          </a:xfrm>
        </p:grpSpPr>
        <p:sp>
          <p:nvSpPr>
            <p:cNvPr id="87" name="Google Shape;1699;g2fb18904de5_2_107">
              <a:extLst>
                <a:ext uri="{FF2B5EF4-FFF2-40B4-BE49-F238E27FC236}">
                  <a16:creationId xmlns:a16="http://schemas.microsoft.com/office/drawing/2014/main" id="{9C89B6BA-62F2-B890-6C86-0AA94844AE4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1700;g2fb18904de5_2_107">
              <a:extLst>
                <a:ext uri="{FF2B5EF4-FFF2-40B4-BE49-F238E27FC236}">
                  <a16:creationId xmlns:a16="http://schemas.microsoft.com/office/drawing/2014/main" id="{3C4E5F53-BD86-4E01-FAA7-362F72E7207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1701;g2fb18904de5_2_107">
              <a:extLst>
                <a:ext uri="{FF2B5EF4-FFF2-40B4-BE49-F238E27FC236}">
                  <a16:creationId xmlns:a16="http://schemas.microsoft.com/office/drawing/2014/main" id="{4E88FBF6-113F-C637-81D7-E98BCE7F9AD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1702;g2fb18904de5_2_107">
              <a:extLst>
                <a:ext uri="{FF2B5EF4-FFF2-40B4-BE49-F238E27FC236}">
                  <a16:creationId xmlns:a16="http://schemas.microsoft.com/office/drawing/2014/main" id="{C2822037-1BEA-196E-451C-87CD89E7BB3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1703;g2fb18904de5_2_107">
              <a:extLst>
                <a:ext uri="{FF2B5EF4-FFF2-40B4-BE49-F238E27FC236}">
                  <a16:creationId xmlns:a16="http://schemas.microsoft.com/office/drawing/2014/main" id="{602CC1BF-C08D-DB27-AB51-F60A0E81F14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4;g2fb18904de5_2_107">
              <a:extLst>
                <a:ext uri="{FF2B5EF4-FFF2-40B4-BE49-F238E27FC236}">
                  <a16:creationId xmlns:a16="http://schemas.microsoft.com/office/drawing/2014/main" id="{C8826F7D-8E46-C28A-F78C-19C3106C372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5;g2fb18904de5_2_107">
              <a:extLst>
                <a:ext uri="{FF2B5EF4-FFF2-40B4-BE49-F238E27FC236}">
                  <a16:creationId xmlns:a16="http://schemas.microsoft.com/office/drawing/2014/main" id="{162E40B6-214E-DE3B-2823-BA0BF8F057EB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6;g2fb18904de5_2_107">
              <a:extLst>
                <a:ext uri="{FF2B5EF4-FFF2-40B4-BE49-F238E27FC236}">
                  <a16:creationId xmlns:a16="http://schemas.microsoft.com/office/drawing/2014/main" id="{318818C5-8DA9-DB1D-D671-C1867F75901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7;g2fb18904de5_2_107">
              <a:extLst>
                <a:ext uri="{FF2B5EF4-FFF2-40B4-BE49-F238E27FC236}">
                  <a16:creationId xmlns:a16="http://schemas.microsoft.com/office/drawing/2014/main" id="{566779C4-EEC7-5540-F5D1-601867C572ED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69442C46-4B25-43AE-D316-E7BF727B7805}"/>
              </a:ext>
            </a:extLst>
          </p:cNvPr>
          <p:cNvSpPr/>
          <p:nvPr/>
        </p:nvSpPr>
        <p:spPr>
          <a:xfrm>
            <a:off x="7290454" y="626112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5E7DBE80-BFD6-0AFD-A0A6-280C57EB0EED}"/>
              </a:ext>
            </a:extLst>
          </p:cNvPr>
          <p:cNvSpPr/>
          <p:nvPr/>
        </p:nvSpPr>
        <p:spPr>
          <a:xfrm>
            <a:off x="6848009" y="626112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9201274-A4AB-675C-9D66-C8FAB0EAA7A2}"/>
              </a:ext>
            </a:extLst>
          </p:cNvPr>
          <p:cNvSpPr/>
          <p:nvPr/>
        </p:nvSpPr>
        <p:spPr>
          <a:xfrm flipH="1">
            <a:off x="5848094" y="476497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6C8EAB-A5B6-BCB9-AFC0-FE6E286E830D}"/>
              </a:ext>
            </a:extLst>
          </p:cNvPr>
          <p:cNvSpPr/>
          <p:nvPr/>
        </p:nvSpPr>
        <p:spPr>
          <a:xfrm flipH="1">
            <a:off x="5848094" y="49252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791BAF1-749D-0F8D-3A35-928E45B1BDBE}"/>
              </a:ext>
            </a:extLst>
          </p:cNvPr>
          <p:cNvSpPr/>
          <p:nvPr/>
        </p:nvSpPr>
        <p:spPr>
          <a:xfrm flipH="1">
            <a:off x="5848094" y="510643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BD90395-A9C3-B6C3-F72D-0C14DBF783A2}"/>
              </a:ext>
            </a:extLst>
          </p:cNvPr>
          <p:cNvSpPr/>
          <p:nvPr/>
        </p:nvSpPr>
        <p:spPr>
          <a:xfrm flipH="1">
            <a:off x="5848094" y="5292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77052C-0EB8-C097-A0A0-1F006CF1F1A2}"/>
              </a:ext>
            </a:extLst>
          </p:cNvPr>
          <p:cNvSpPr/>
          <p:nvPr/>
        </p:nvSpPr>
        <p:spPr>
          <a:xfrm flipH="1">
            <a:off x="5848094" y="5469456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2A7186-B125-891D-5322-838DC5D9690B}"/>
              </a:ext>
            </a:extLst>
          </p:cNvPr>
          <p:cNvSpPr/>
          <p:nvPr/>
        </p:nvSpPr>
        <p:spPr>
          <a:xfrm flipH="1">
            <a:off x="5848094" y="564049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1D555A6-FAFC-44C1-74F1-CEBD7A5F6E4D}"/>
              </a:ext>
            </a:extLst>
          </p:cNvPr>
          <p:cNvSpPr/>
          <p:nvPr/>
        </p:nvSpPr>
        <p:spPr>
          <a:xfrm flipH="1">
            <a:off x="5848094" y="581478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EE47FA2-2E55-3445-B79B-B1F79FD32432}"/>
              </a:ext>
            </a:extLst>
          </p:cNvPr>
          <p:cNvSpPr/>
          <p:nvPr/>
        </p:nvSpPr>
        <p:spPr>
          <a:xfrm>
            <a:off x="4366535" y="40382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8782332-F0FE-7B8E-A7E2-0DFDF310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78266"/>
              </p:ext>
            </p:extLst>
          </p:nvPr>
        </p:nvGraphicFramePr>
        <p:xfrm>
          <a:off x="6111415" y="45825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8" name="슬라이드 번호 개체 틀 11">
            <a:extLst>
              <a:ext uri="{FF2B5EF4-FFF2-40B4-BE49-F238E27FC236}">
                <a16:creationId xmlns:a16="http://schemas.microsoft.com/office/drawing/2014/main" id="{D60B1C4F-8A9D-6F5A-7E43-88C08AE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A5152-2E75-04D4-D8AC-DE2D418AACE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0725-6499-608C-9E88-53C1AA48D26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Google Shape;2236;g27fe52d962f_1_4247">
            <a:extLst>
              <a:ext uri="{FF2B5EF4-FFF2-40B4-BE49-F238E27FC236}">
                <a16:creationId xmlns:a16="http://schemas.microsoft.com/office/drawing/2014/main" id="{09C46E57-DA21-98D2-AD4E-30CD82585504}"/>
              </a:ext>
            </a:extLst>
          </p:cNvPr>
          <p:cNvSpPr/>
          <p:nvPr/>
        </p:nvSpPr>
        <p:spPr>
          <a:xfrm>
            <a:off x="4520345" y="1055113"/>
            <a:ext cx="484118" cy="1800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상품추가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104808" y="6926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486198" y="1719864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565848" y="173731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462207" y="173731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552444" y="200731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5565847" y="2098884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6081716" y="2115022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7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781958" y="328461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331083" y="328461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" name="꺾인 연결선[E] 14">
            <a:extLst>
              <a:ext uri="{FF2B5EF4-FFF2-40B4-BE49-F238E27FC236}">
                <a16:creationId xmlns:a16="http://schemas.microsoft.com/office/drawing/2014/main" id="{21038D9D-819E-C20D-95DB-86FEB6C6A025}"/>
              </a:ext>
            </a:extLst>
          </p:cNvPr>
          <p:cNvCxnSpPr>
            <a:cxnSpLocks/>
            <a:stCxn id="85" idx="0"/>
            <a:endCxn id="106" idx="1"/>
          </p:cNvCxnSpPr>
          <p:nvPr/>
        </p:nvCxnSpPr>
        <p:spPr>
          <a:xfrm rot="5400000" flipH="1" flipV="1">
            <a:off x="3545276" y="1341245"/>
            <a:ext cx="651918" cy="322992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175273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sp>
        <p:nvSpPr>
          <p:cNvPr id="1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4681632" y="16784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</a:p>
        </p:txBody>
      </p:sp>
      <p:sp>
        <p:nvSpPr>
          <p:cNvPr id="123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424660" y="16784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96800"/>
              </p:ext>
            </p:extLst>
          </p:nvPr>
        </p:nvGraphicFramePr>
        <p:xfrm>
          <a:off x="9970119" y="982430"/>
          <a:ext cx="308341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431">
                  <a:extLst>
                    <a:ext uri="{9D8B030D-6E8A-4147-A177-3AD203B41FA5}">
                      <a16:colId xmlns:a16="http://schemas.microsoft.com/office/drawing/2014/main" val="1320782003"/>
                    </a:ext>
                  </a:extLst>
                </a:gridCol>
                <a:gridCol w="2074979">
                  <a:extLst>
                    <a:ext uri="{9D8B030D-6E8A-4147-A177-3AD203B41FA5}">
                      <a16:colId xmlns:a16="http://schemas.microsoft.com/office/drawing/2014/main" val="1971063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버튼명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6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제출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신규등록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72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승인</a:t>
                      </a:r>
                      <a:endParaRPr lang="en-US" altLang="ko-KR" sz="700"/>
                    </a:p>
                    <a:p>
                      <a:pPr latinLnBrk="1"/>
                      <a:r>
                        <a:rPr lang="ko-KR" altLang="en-US" sz="700"/>
                        <a:t>반려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 권한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5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수정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재등록</a:t>
                      </a:r>
                      <a:r>
                        <a:rPr lang="en-US" altLang="ko-KR" sz="700"/>
                        <a:t>)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 사용자가 등록자인경우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9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반려상태면서 대상 조직의 사용자가 로그인한 경우 재고조사년월과 현재년월이 같은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0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로그인한 사용자가 등록자인 경우 혹은 본사관리자면서 그룹관리자 권한이 아닌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40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상태가 아니고 그룹관리자 권한이 아니면서 본사관리자인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64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6FCE-10A6-1DAE-5118-C0C093DB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E392E1-6DB7-C684-663F-64C48F975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99138"/>
              </p:ext>
            </p:extLst>
          </p:nvPr>
        </p:nvGraphicFramePr>
        <p:xfrm>
          <a:off x="7858125" y="426720"/>
          <a:ext cx="2047875" cy="233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반려된 재고조사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수정하여 재 승인요청처리</a:t>
                      </a:r>
                      <a:endParaRPr lang="en-US" altLang="ko-KR" sz="600" baseline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로그인한 사용자 조직과 재고조사 대상 조직이 같으면 수정 및 재 승인요청 가능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반려한 재고조사 취소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등록한 재고조사 삭제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버튼은 홈앤서비스 권한마다 다름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버튼이 노출되는 조건인 경우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 내역 수정할 수 있도록 실재고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box 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733185"/>
            <a:ext cx="5404836" cy="2823718"/>
            <a:chOff x="4550077" y="4666661"/>
            <a:chExt cx="5404836" cy="2823718"/>
          </a:xfrm>
        </p:grpSpPr>
        <p:sp>
          <p:nvSpPr>
            <p:cNvPr id="8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7706443" y="724118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5579108" y="7241182"/>
              <a:ext cx="863617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algn="ctr" latinLnBrk="1"/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수정</a:t>
              </a:r>
              <a:r>
                <a:rPr lang="en-US" altLang="ko-KR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재승인요청</a:t>
              </a:r>
              <a:r>
                <a:rPr lang="en-US" altLang="ko-KR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)</a:t>
              </a:r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 </a:t>
              </a:r>
              <a:endParaRPr lang="ko-KR" altLang="en-US" sz="600"/>
            </a:p>
          </p:txBody>
        </p:sp>
        <p:sp>
          <p:nvSpPr>
            <p:cNvPr id="73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471432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7093606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 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1263844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25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44208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반려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1056494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1061201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슬라이드 번호 개체 틀 11">
            <a:extLst>
              <a:ext uri="{FF2B5EF4-FFF2-40B4-BE49-F238E27FC236}">
                <a16:creationId xmlns:a16="http://schemas.microsoft.com/office/drawing/2014/main" id="{D60B1C4F-8A9D-6F5A-7E43-88C08AE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A5152-2E75-04D4-D8AC-DE2D418AACE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0725-6499-608C-9E88-53C1AA48D26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1020081" y="33062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175273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3880274"/>
            <a:ext cx="5404836" cy="2823718"/>
            <a:chOff x="4550077" y="4666661"/>
            <a:chExt cx="5404836" cy="2823718"/>
          </a:xfrm>
        </p:grpSpPr>
        <p:sp>
          <p:nvSpPr>
            <p:cNvPr id="109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2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7408650" y="724118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173639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795813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 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4410933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118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3589169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4203583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120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4208290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1988846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241630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501770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73585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981309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sp>
        <p:nvSpPr>
          <p:cNvPr id="129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4753950" y="12731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90407"/>
              </p:ext>
            </p:extLst>
          </p:nvPr>
        </p:nvGraphicFramePr>
        <p:xfrm>
          <a:off x="9997620" y="947500"/>
          <a:ext cx="308341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431">
                  <a:extLst>
                    <a:ext uri="{9D8B030D-6E8A-4147-A177-3AD203B41FA5}">
                      <a16:colId xmlns:a16="http://schemas.microsoft.com/office/drawing/2014/main" val="1320782003"/>
                    </a:ext>
                  </a:extLst>
                </a:gridCol>
                <a:gridCol w="2074979">
                  <a:extLst>
                    <a:ext uri="{9D8B030D-6E8A-4147-A177-3AD203B41FA5}">
                      <a16:colId xmlns:a16="http://schemas.microsoft.com/office/drawing/2014/main" val="1971063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버튼명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6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제출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신규등록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72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승인</a:t>
                      </a:r>
                      <a:endParaRPr lang="en-US" altLang="ko-KR" sz="700"/>
                    </a:p>
                    <a:p>
                      <a:pPr latinLnBrk="1"/>
                      <a:r>
                        <a:rPr lang="ko-KR" altLang="en-US" sz="700"/>
                        <a:t>반려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 권한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5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수정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재등록</a:t>
                      </a:r>
                      <a:r>
                        <a:rPr lang="en-US" altLang="ko-KR" sz="700"/>
                        <a:t>)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 사용자가 등록자인경우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9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반려상태면서 대상 조직의 사용자가 로그인한 경우 재고조사년월과 현재년월이 같은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0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로그인한 사용자가 등록자인 경우 혹은 본사관리자면서 그룹관리자 권한이 아닌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40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상태가 아니고 그룹관리자 권한이 아니면서 본사관리자인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28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DD049-A8EE-D207-23FE-49173B6E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9E8B0C-1A3C-B67A-B6CE-FC7DC84B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22065"/>
              </p:ext>
            </p:extLst>
          </p:nvPr>
        </p:nvGraphicFramePr>
        <p:xfrm>
          <a:off x="193767" y="2429727"/>
          <a:ext cx="6369688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78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06226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663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89897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7634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70862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66137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사용여부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14,121,384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2,327,518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11,793,866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6,199,542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232,220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5,967,322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331,857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13,600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318,257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10,519,289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3,822,310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6,696,979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72841BD-A08C-374D-F988-ACC5A3CC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7455A-E6FF-5BBD-4134-7EEF5DEA4FF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B6FF9-DFC4-B99D-8E36-FE725ECF3B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AC6206-7A2D-BC31-E586-4AFB2FD1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53149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예산관리화면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사업장을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사업장명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팝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일반사업장은 상품구분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증액요청 팝업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(17P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예산만 증액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94AE6384-DE8C-7B8F-DCD9-1F8AB9D4D13B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58B671BF-DF2B-E4D1-6DF8-F1424080557E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3238F0D6-6BA7-6505-A623-9BBD49CE19DE}"/>
              </a:ext>
            </a:extLst>
          </p:cNvPr>
          <p:cNvCxnSpPr>
            <a:cxnSpLocks/>
          </p:cNvCxnSpPr>
          <p:nvPr/>
        </p:nvCxnSpPr>
        <p:spPr>
          <a:xfrm>
            <a:off x="211050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E3A5EC-FDB3-9A0E-DA0A-883F50BD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3425"/>
              </p:ext>
            </p:extLst>
          </p:nvPr>
        </p:nvGraphicFramePr>
        <p:xfrm>
          <a:off x="201812" y="1485063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사용여부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5B410A-CF18-2C1A-CDBB-C7E74A507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1435"/>
              </p:ext>
            </p:extLst>
          </p:nvPr>
        </p:nvGraphicFramePr>
        <p:xfrm>
          <a:off x="679617" y="1557256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54A31DA9-293F-0666-20C6-320E19C2B751}"/>
              </a:ext>
            </a:extLst>
          </p:cNvPr>
          <p:cNvSpPr/>
          <p:nvPr/>
        </p:nvSpPr>
        <p:spPr>
          <a:xfrm>
            <a:off x="2172828" y="1551184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21A5E3E-EA77-849F-14F0-F6F7109EE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85541"/>
              </p:ext>
            </p:extLst>
          </p:nvPr>
        </p:nvGraphicFramePr>
        <p:xfrm>
          <a:off x="4806048" y="15511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898BE4-BD14-0E68-2BCE-E4D5261D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88099"/>
              </p:ext>
            </p:extLst>
          </p:nvPr>
        </p:nvGraphicFramePr>
        <p:xfrm>
          <a:off x="3215594" y="1551184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55B5DE-FB90-A65B-F0C4-3B7AA959F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01797"/>
              </p:ext>
            </p:extLst>
          </p:nvPr>
        </p:nvGraphicFramePr>
        <p:xfrm>
          <a:off x="3863099" y="1551184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E2607D0-F2DA-0620-64FD-3DB5973AC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25917"/>
              </p:ext>
            </p:extLst>
          </p:nvPr>
        </p:nvGraphicFramePr>
        <p:xfrm>
          <a:off x="679617" y="183917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4" name="Google Shape;1698;g2fb18904de5_2_107">
            <a:extLst>
              <a:ext uri="{FF2B5EF4-FFF2-40B4-BE49-F238E27FC236}">
                <a16:creationId xmlns:a16="http://schemas.microsoft.com/office/drawing/2014/main" id="{8EB20118-CE48-74FA-20DC-19259B4F694A}"/>
              </a:ext>
            </a:extLst>
          </p:cNvPr>
          <p:cNvGrpSpPr/>
          <p:nvPr/>
        </p:nvGrpSpPr>
        <p:grpSpPr>
          <a:xfrm>
            <a:off x="2312672" y="5768153"/>
            <a:ext cx="2265000" cy="180000"/>
            <a:chOff x="4065288" y="6528825"/>
            <a:chExt cx="2265000" cy="180000"/>
          </a:xfrm>
        </p:grpSpPr>
        <p:sp>
          <p:nvSpPr>
            <p:cNvPr id="25" name="Google Shape;1699;g2fb18904de5_2_107">
              <a:extLst>
                <a:ext uri="{FF2B5EF4-FFF2-40B4-BE49-F238E27FC236}">
                  <a16:creationId xmlns:a16="http://schemas.microsoft.com/office/drawing/2014/main" id="{A9C181D8-19AD-35F1-2527-906B940CE16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0;g2fb18904de5_2_107">
              <a:extLst>
                <a:ext uri="{FF2B5EF4-FFF2-40B4-BE49-F238E27FC236}">
                  <a16:creationId xmlns:a16="http://schemas.microsoft.com/office/drawing/2014/main" id="{272BA7A9-BC1B-4096-8E47-3FD9E5B032F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1;g2fb18904de5_2_107">
              <a:extLst>
                <a:ext uri="{FF2B5EF4-FFF2-40B4-BE49-F238E27FC236}">
                  <a16:creationId xmlns:a16="http://schemas.microsoft.com/office/drawing/2014/main" id="{0F794060-C54C-487A-DEC5-CD25A8FBD79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2;g2fb18904de5_2_107">
              <a:extLst>
                <a:ext uri="{FF2B5EF4-FFF2-40B4-BE49-F238E27FC236}">
                  <a16:creationId xmlns:a16="http://schemas.microsoft.com/office/drawing/2014/main" id="{EBFF8612-5880-BACB-3E70-54FD6D2D489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3;g2fb18904de5_2_107">
              <a:extLst>
                <a:ext uri="{FF2B5EF4-FFF2-40B4-BE49-F238E27FC236}">
                  <a16:creationId xmlns:a16="http://schemas.microsoft.com/office/drawing/2014/main" id="{C9C490A6-FEE1-1C82-BF79-00673FDDA00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4;g2fb18904de5_2_107">
              <a:extLst>
                <a:ext uri="{FF2B5EF4-FFF2-40B4-BE49-F238E27FC236}">
                  <a16:creationId xmlns:a16="http://schemas.microsoft.com/office/drawing/2014/main" id="{E18A0FE2-8B85-AC0B-022F-AA850C3F277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5;g2fb18904de5_2_107">
              <a:extLst>
                <a:ext uri="{FF2B5EF4-FFF2-40B4-BE49-F238E27FC236}">
                  <a16:creationId xmlns:a16="http://schemas.microsoft.com/office/drawing/2014/main" id="{6B9D1B75-7FEB-3398-1594-175DF820DBE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6;g2fb18904de5_2_107">
              <a:extLst>
                <a:ext uri="{FF2B5EF4-FFF2-40B4-BE49-F238E27FC236}">
                  <a16:creationId xmlns:a16="http://schemas.microsoft.com/office/drawing/2014/main" id="{B777FD0F-A3EC-AE50-A42C-7E5255A7306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7;g2fb18904de5_2_107">
              <a:extLst>
                <a:ext uri="{FF2B5EF4-FFF2-40B4-BE49-F238E27FC236}">
                  <a16:creationId xmlns:a16="http://schemas.microsoft.com/office/drawing/2014/main" id="{CC01BA92-0A2E-C831-4429-4C90C85FBB83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6A9B3F97-A425-2779-0070-6985F700638D}"/>
              </a:ext>
            </a:extLst>
          </p:cNvPr>
          <p:cNvSpPr/>
          <p:nvPr/>
        </p:nvSpPr>
        <p:spPr>
          <a:xfrm>
            <a:off x="5860214" y="2200909"/>
            <a:ext cx="70324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B174FB54-9E06-BC83-6760-882A8E40C2A2}"/>
              </a:ext>
            </a:extLst>
          </p:cNvPr>
          <p:cNvSpPr/>
          <p:nvPr/>
        </p:nvSpPr>
        <p:spPr>
          <a:xfrm>
            <a:off x="5736399" y="20975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9BF034-6DA6-0277-ABCC-2AC6BE537D20}"/>
              </a:ext>
            </a:extLst>
          </p:cNvPr>
          <p:cNvSpPr/>
          <p:nvPr/>
        </p:nvSpPr>
        <p:spPr>
          <a:xfrm>
            <a:off x="4723149" y="144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50" idx="3"/>
            <a:endCxn id="43" idx="0"/>
          </p:cNvCxnSpPr>
          <p:nvPr/>
        </p:nvCxnSpPr>
        <p:spPr>
          <a:xfrm>
            <a:off x="6469516" y="2879940"/>
            <a:ext cx="667646" cy="178672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ED7666-010D-42DC-B63A-2E011341BB89}"/>
              </a:ext>
            </a:extLst>
          </p:cNvPr>
          <p:cNvSpPr/>
          <p:nvPr/>
        </p:nvSpPr>
        <p:spPr>
          <a:xfrm>
            <a:off x="5991587" y="2741090"/>
            <a:ext cx="477929" cy="2777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A4F793ED-5CC8-6732-1B2A-9D55D23D75D5}"/>
              </a:ext>
            </a:extLst>
          </p:cNvPr>
          <p:cNvSpPr/>
          <p:nvPr/>
        </p:nvSpPr>
        <p:spPr>
          <a:xfrm>
            <a:off x="5914557" y="26012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C139EB3F-09AD-D78D-F6AF-D8B62045D3FA}"/>
              </a:ext>
            </a:extLst>
          </p:cNvPr>
          <p:cNvSpPr/>
          <p:nvPr/>
        </p:nvSpPr>
        <p:spPr>
          <a:xfrm>
            <a:off x="541633" y="17860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B976A11-CF0D-AD46-F777-4A1311DF0132}"/>
              </a:ext>
            </a:extLst>
          </p:cNvPr>
          <p:cNvSpPr/>
          <p:nvPr/>
        </p:nvSpPr>
        <p:spPr>
          <a:xfrm>
            <a:off x="6019235" y="15297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6;g27fe52d962f_1_4247">
            <a:extLst>
              <a:ext uri="{FF2B5EF4-FFF2-40B4-BE49-F238E27FC236}">
                <a16:creationId xmlns:a16="http://schemas.microsoft.com/office/drawing/2014/main" id="{A5F5823A-EB4A-9E47-F50F-21E17CB80A93}"/>
              </a:ext>
            </a:extLst>
          </p:cNvPr>
          <p:cNvSpPr/>
          <p:nvPr/>
        </p:nvSpPr>
        <p:spPr>
          <a:xfrm>
            <a:off x="6019235" y="17975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E10042D3-BB98-9FA4-6A4B-1F56C188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2466565"/>
            <a:ext cx="236572" cy="236572"/>
          </a:xfrm>
          <a:prstGeom prst="rect">
            <a:avLst/>
          </a:prstGeom>
        </p:spPr>
      </p:pic>
      <p:pic>
        <p:nvPicPr>
          <p:cNvPr id="48" name="그래픽 47" descr="확인란 선택됨 단색으로 채워진">
            <a:extLst>
              <a:ext uri="{FF2B5EF4-FFF2-40B4-BE49-F238E27FC236}">
                <a16:creationId xmlns:a16="http://schemas.microsoft.com/office/drawing/2014/main" id="{4EA4B93A-0919-8F2E-8523-BFA9BE42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2761654"/>
            <a:ext cx="236572" cy="236572"/>
          </a:xfrm>
          <a:prstGeom prst="rect">
            <a:avLst/>
          </a:prstGeom>
        </p:spPr>
      </p:pic>
      <p:pic>
        <p:nvPicPr>
          <p:cNvPr id="49" name="그래픽 48" descr="확인란 선택됨 단색으로 채워진">
            <a:extLst>
              <a:ext uri="{FF2B5EF4-FFF2-40B4-BE49-F238E27FC236}">
                <a16:creationId xmlns:a16="http://schemas.microsoft.com/office/drawing/2014/main" id="{68C62271-A01B-A130-207A-D1A5F75D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032124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4EDE837-1829-00F0-EC47-826E6C034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313356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0BA2B40-61C9-56C2-F00F-B9EBDA72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865640"/>
            <a:ext cx="236572" cy="236572"/>
          </a:xfrm>
          <a:prstGeom prst="rect">
            <a:avLst/>
          </a:prstGeom>
        </p:spPr>
      </p:pic>
      <p:pic>
        <p:nvPicPr>
          <p:cNvPr id="54" name="그래픽 53" descr="확인란 선택됨 단색으로 채워진">
            <a:extLst>
              <a:ext uri="{FF2B5EF4-FFF2-40B4-BE49-F238E27FC236}">
                <a16:creationId xmlns:a16="http://schemas.microsoft.com/office/drawing/2014/main" id="{CB329B39-4ECA-2378-12D8-004AC0DD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146305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CCDE56C7-875C-AB0D-CBE5-98A95F21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583826"/>
            <a:ext cx="236572" cy="236572"/>
          </a:xfrm>
          <a:prstGeom prst="rect">
            <a:avLst/>
          </a:prstGeom>
        </p:spPr>
      </p:pic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E4B38C6F-D1CD-0358-84AA-55332CB2B6C7}"/>
              </a:ext>
            </a:extLst>
          </p:cNvPr>
          <p:cNvSpPr/>
          <p:nvPr/>
        </p:nvSpPr>
        <p:spPr>
          <a:xfrm>
            <a:off x="6027979" y="27880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6;g27fe52d962f_1_4247">
            <a:extLst>
              <a:ext uri="{FF2B5EF4-FFF2-40B4-BE49-F238E27FC236}">
                <a16:creationId xmlns:a16="http://schemas.microsoft.com/office/drawing/2014/main" id="{EA7EA64C-C1AA-B5D4-8380-68EDB8094B3A}"/>
              </a:ext>
            </a:extLst>
          </p:cNvPr>
          <p:cNvSpPr/>
          <p:nvPr/>
        </p:nvSpPr>
        <p:spPr>
          <a:xfrm>
            <a:off x="6027979" y="306830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6;g27fe52d962f_1_4247">
            <a:extLst>
              <a:ext uri="{FF2B5EF4-FFF2-40B4-BE49-F238E27FC236}">
                <a16:creationId xmlns:a16="http://schemas.microsoft.com/office/drawing/2014/main" id="{809BD821-AE6A-C6F1-916A-B66C18F86FC3}"/>
              </a:ext>
            </a:extLst>
          </p:cNvPr>
          <p:cNvSpPr/>
          <p:nvPr/>
        </p:nvSpPr>
        <p:spPr>
          <a:xfrm>
            <a:off x="6027979" y="33448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6;g27fe52d962f_1_4247">
            <a:extLst>
              <a:ext uri="{FF2B5EF4-FFF2-40B4-BE49-F238E27FC236}">
                <a16:creationId xmlns:a16="http://schemas.microsoft.com/office/drawing/2014/main" id="{0243FB67-447A-9F5E-593C-25B96D520278}"/>
              </a:ext>
            </a:extLst>
          </p:cNvPr>
          <p:cNvSpPr/>
          <p:nvPr/>
        </p:nvSpPr>
        <p:spPr>
          <a:xfrm>
            <a:off x="6027979" y="362389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4B9CE714-74FD-E58B-FF76-AE27BEA3B416}"/>
              </a:ext>
            </a:extLst>
          </p:cNvPr>
          <p:cNvSpPr/>
          <p:nvPr/>
        </p:nvSpPr>
        <p:spPr>
          <a:xfrm>
            <a:off x="6027979" y="389806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60C012CC-FB5F-4D6A-67D4-6953F3D5E78F}"/>
              </a:ext>
            </a:extLst>
          </p:cNvPr>
          <p:cNvSpPr/>
          <p:nvPr/>
        </p:nvSpPr>
        <p:spPr>
          <a:xfrm>
            <a:off x="6027979" y="416365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BEB7EC53-86C5-6F95-5D67-8DAAFEBDE214}"/>
              </a:ext>
            </a:extLst>
          </p:cNvPr>
          <p:cNvSpPr/>
          <p:nvPr/>
        </p:nvSpPr>
        <p:spPr>
          <a:xfrm>
            <a:off x="6027979" y="44407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19BFB1FE-47FA-25FC-D9FD-07D1D016559E}"/>
              </a:ext>
            </a:extLst>
          </p:cNvPr>
          <p:cNvSpPr/>
          <p:nvPr/>
        </p:nvSpPr>
        <p:spPr>
          <a:xfrm>
            <a:off x="6027979" y="470488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53C6347B-350C-8798-AC3A-FA96C10EF043}"/>
              </a:ext>
            </a:extLst>
          </p:cNvPr>
          <p:cNvSpPr/>
          <p:nvPr/>
        </p:nvSpPr>
        <p:spPr>
          <a:xfrm>
            <a:off x="6027979" y="496258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D7D97AF7-8F57-E727-49F9-E163F3910D9C}"/>
              </a:ext>
            </a:extLst>
          </p:cNvPr>
          <p:cNvSpPr/>
          <p:nvPr/>
        </p:nvSpPr>
        <p:spPr>
          <a:xfrm>
            <a:off x="6027979" y="52203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" name="그래픽 69" descr="확인란 선택됨 단색으로 채워진">
            <a:extLst>
              <a:ext uri="{FF2B5EF4-FFF2-40B4-BE49-F238E27FC236}">
                <a16:creationId xmlns:a16="http://schemas.microsoft.com/office/drawing/2014/main" id="{9FDAA4C2-A19A-2838-FBB2-E7142A87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405822"/>
            <a:ext cx="236572" cy="236572"/>
          </a:xfrm>
          <a:prstGeom prst="rect">
            <a:avLst/>
          </a:prstGeom>
        </p:spPr>
      </p:pic>
      <p:pic>
        <p:nvPicPr>
          <p:cNvPr id="71" name="그래픽 70" descr="확인란 선택됨 단색으로 채워진">
            <a:extLst>
              <a:ext uri="{FF2B5EF4-FFF2-40B4-BE49-F238E27FC236}">
                <a16:creationId xmlns:a16="http://schemas.microsoft.com/office/drawing/2014/main" id="{C58EF4D3-D4F0-56FC-107D-4265F1093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934466"/>
            <a:ext cx="236572" cy="236572"/>
          </a:xfrm>
          <a:prstGeom prst="rect">
            <a:avLst/>
          </a:prstGeom>
        </p:spPr>
      </p:pic>
      <p:pic>
        <p:nvPicPr>
          <p:cNvPr id="72" name="그래픽 71" descr="확인란 선택됨 단색으로 채워진">
            <a:extLst>
              <a:ext uri="{FF2B5EF4-FFF2-40B4-BE49-F238E27FC236}">
                <a16:creationId xmlns:a16="http://schemas.microsoft.com/office/drawing/2014/main" id="{245E5C55-596B-3DB1-4B48-72DCA199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5194678"/>
            <a:ext cx="236572" cy="236572"/>
          </a:xfrm>
          <a:prstGeom prst="rect">
            <a:avLst/>
          </a:prstGeom>
        </p:spPr>
      </p:pic>
      <p:pic>
        <p:nvPicPr>
          <p:cNvPr id="73" name="그래픽 72" descr="확인란 선택됨 단색으로 채워진">
            <a:extLst>
              <a:ext uri="{FF2B5EF4-FFF2-40B4-BE49-F238E27FC236}">
                <a16:creationId xmlns:a16="http://schemas.microsoft.com/office/drawing/2014/main" id="{E6296634-EDBF-427B-6A76-89A565D8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676292"/>
            <a:ext cx="236572" cy="236572"/>
          </a:xfrm>
          <a:prstGeom prst="rect">
            <a:avLst/>
          </a:prstGeom>
        </p:spPr>
      </p:pic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CF3847B9-1189-37BE-4947-162796613B15}"/>
              </a:ext>
            </a:extLst>
          </p:cNvPr>
          <p:cNvSpPr>
            <a:spLocks/>
          </p:cNvSpPr>
          <p:nvPr/>
        </p:nvSpPr>
        <p:spPr>
          <a:xfrm>
            <a:off x="200024" y="93524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177DADC-8A25-6344-58B5-19188639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0304"/>
              </p:ext>
            </p:extLst>
          </p:nvPr>
        </p:nvGraphicFramePr>
        <p:xfrm>
          <a:off x="650548" y="220851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15C0DFE0-B5B5-05CC-4BEB-04DA7E98AB76}"/>
              </a:ext>
            </a:extLst>
          </p:cNvPr>
          <p:cNvSpPr txBox="1"/>
          <p:nvPr/>
        </p:nvSpPr>
        <p:spPr>
          <a:xfrm>
            <a:off x="135238" y="2145038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9AB8EC-408F-0883-FA38-44B62BF9578C}"/>
              </a:ext>
            </a:extLst>
          </p:cNvPr>
          <p:cNvGrpSpPr/>
          <p:nvPr/>
        </p:nvGrpSpPr>
        <p:grpSpPr>
          <a:xfrm>
            <a:off x="4550077" y="4666661"/>
            <a:ext cx="5200274" cy="1986311"/>
            <a:chOff x="4550077" y="4666661"/>
            <a:chExt cx="5200274" cy="1986311"/>
          </a:xfrm>
        </p:grpSpPr>
        <p:sp>
          <p:nvSpPr>
            <p:cNvPr id="43" name="Google Shape;417;g28120bc8d10_0_0">
              <a:extLst>
                <a:ext uri="{FF2B5EF4-FFF2-40B4-BE49-F238E27FC236}">
                  <a16:creationId xmlns:a16="http://schemas.microsoft.com/office/drawing/2014/main" id="{760950C1-A948-73B6-221F-47A36397CACA}"/>
                </a:ext>
              </a:extLst>
            </p:cNvPr>
            <p:cNvSpPr/>
            <p:nvPr/>
          </p:nvSpPr>
          <p:spPr>
            <a:xfrm>
              <a:off x="4550077" y="4666661"/>
              <a:ext cx="5174170" cy="1986311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422;g28120bc8d10_0_0">
              <a:extLst>
                <a:ext uri="{FF2B5EF4-FFF2-40B4-BE49-F238E27FC236}">
                  <a16:creationId xmlns:a16="http://schemas.microsoft.com/office/drawing/2014/main" id="{22F9D0E9-C061-635F-F6DC-4485BC1471FC}"/>
                </a:ext>
              </a:extLst>
            </p:cNvPr>
            <p:cNvSpPr/>
            <p:nvPr/>
          </p:nvSpPr>
          <p:spPr>
            <a:xfrm>
              <a:off x="4630926" y="4666663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423;g28120bc8d10_0_0">
              <a:extLst>
                <a:ext uri="{FF2B5EF4-FFF2-40B4-BE49-F238E27FC236}">
                  <a16:creationId xmlns:a16="http://schemas.microsoft.com/office/drawing/2014/main" id="{F6DAE8CD-48A9-7985-AFBB-EFB5C0171951}"/>
                </a:ext>
              </a:extLst>
            </p:cNvPr>
            <p:cNvSpPr/>
            <p:nvPr/>
          </p:nvSpPr>
          <p:spPr>
            <a:xfrm>
              <a:off x="9419751" y="4666663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" name="직선 연결선 30">
              <a:extLst>
                <a:ext uri="{FF2B5EF4-FFF2-40B4-BE49-F238E27FC236}">
                  <a16:creationId xmlns:a16="http://schemas.microsoft.com/office/drawing/2014/main" id="{B210DF77-656F-09D6-49E5-93224172C4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043625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Google Shape;810;g28120bc8d10_0_307">
              <a:extLst>
                <a:ext uri="{FF2B5EF4-FFF2-40B4-BE49-F238E27FC236}">
                  <a16:creationId xmlns:a16="http://schemas.microsoft.com/office/drawing/2014/main" id="{310F9ABD-ADB9-45E5-46C0-A1B09A74392B}"/>
                </a:ext>
              </a:extLst>
            </p:cNvPr>
            <p:cNvSpPr/>
            <p:nvPr/>
          </p:nvSpPr>
          <p:spPr>
            <a:xfrm>
              <a:off x="7111714" y="6401744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0" name="Google Shape;1698;g2fb18904de5_2_107">
              <a:extLst>
                <a:ext uri="{FF2B5EF4-FFF2-40B4-BE49-F238E27FC236}">
                  <a16:creationId xmlns:a16="http://schemas.microsoft.com/office/drawing/2014/main" id="{E80CC60F-0DDF-A53C-6113-5B9C5AF00BF5}"/>
                </a:ext>
              </a:extLst>
            </p:cNvPr>
            <p:cNvGrpSpPr/>
            <p:nvPr/>
          </p:nvGrpSpPr>
          <p:grpSpPr>
            <a:xfrm>
              <a:off x="6333739" y="6180146"/>
              <a:ext cx="1555950" cy="123652"/>
              <a:chOff x="4065288" y="6528825"/>
              <a:chExt cx="2265000" cy="180000"/>
            </a:xfrm>
          </p:grpSpPr>
          <p:sp>
            <p:nvSpPr>
              <p:cNvPr id="81" name="Google Shape;1699;g2fb18904de5_2_107">
                <a:extLst>
                  <a:ext uri="{FF2B5EF4-FFF2-40B4-BE49-F238E27FC236}">
                    <a16:creationId xmlns:a16="http://schemas.microsoft.com/office/drawing/2014/main" id="{CDFCEDB0-EF46-BDE7-AD6E-D3CCA2FB1D80}"/>
                  </a:ext>
                </a:extLst>
              </p:cNvPr>
              <p:cNvSpPr/>
              <p:nvPr/>
            </p:nvSpPr>
            <p:spPr>
              <a:xfrm>
                <a:off x="4598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1" i="0" u="none" strike="noStrike" cap="none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1700;g2fb18904de5_2_107">
                <a:extLst>
                  <a:ext uri="{FF2B5EF4-FFF2-40B4-BE49-F238E27FC236}">
                    <a16:creationId xmlns:a16="http://schemas.microsoft.com/office/drawing/2014/main" id="{FC7BF441-1574-BFA3-1762-6E8D92E80770}"/>
                  </a:ext>
                </a:extLst>
              </p:cNvPr>
              <p:cNvSpPr/>
              <p:nvPr/>
            </p:nvSpPr>
            <p:spPr>
              <a:xfrm>
                <a:off x="4827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" name="Google Shape;1701;g2fb18904de5_2_107">
                <a:extLst>
                  <a:ext uri="{FF2B5EF4-FFF2-40B4-BE49-F238E27FC236}">
                    <a16:creationId xmlns:a16="http://schemas.microsoft.com/office/drawing/2014/main" id="{B93A2C56-6008-057A-5E00-3940D6914C41}"/>
                  </a:ext>
                </a:extLst>
              </p:cNvPr>
              <p:cNvSpPr/>
              <p:nvPr/>
            </p:nvSpPr>
            <p:spPr>
              <a:xfrm>
                <a:off x="5055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" name="Google Shape;1702;g2fb18904de5_2_107">
                <a:extLst>
                  <a:ext uri="{FF2B5EF4-FFF2-40B4-BE49-F238E27FC236}">
                    <a16:creationId xmlns:a16="http://schemas.microsoft.com/office/drawing/2014/main" id="{EF13EF76-9571-9177-9294-C28199C46847}"/>
                  </a:ext>
                </a:extLst>
              </p:cNvPr>
              <p:cNvSpPr/>
              <p:nvPr/>
            </p:nvSpPr>
            <p:spPr>
              <a:xfrm>
                <a:off x="5616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" name="Google Shape;1703;g2fb18904de5_2_107">
                <a:extLst>
                  <a:ext uri="{FF2B5EF4-FFF2-40B4-BE49-F238E27FC236}">
                    <a16:creationId xmlns:a16="http://schemas.microsoft.com/office/drawing/2014/main" id="{EA5B5BAD-35A9-5BE6-EA6D-551EEA825A38}"/>
                  </a:ext>
                </a:extLst>
              </p:cNvPr>
              <p:cNvSpPr/>
              <p:nvPr/>
            </p:nvSpPr>
            <p:spPr>
              <a:xfrm>
                <a:off x="5284488" y="6528825"/>
                <a:ext cx="270000" cy="180000"/>
              </a:xfrm>
              <a:prstGeom prst="roundRect">
                <a:avLst>
                  <a:gd name="adj" fmla="val 19828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</a:t>
                </a:r>
                <a:r>
                  <a:rPr lang="ko-KR" sz="6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⦁⦁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" name="Google Shape;1704;g2fb18904de5_2_107">
                <a:extLst>
                  <a:ext uri="{FF2B5EF4-FFF2-40B4-BE49-F238E27FC236}">
                    <a16:creationId xmlns:a16="http://schemas.microsoft.com/office/drawing/2014/main" id="{C4A17269-47FB-BEF8-2179-AA8CC48E5EAC}"/>
                  </a:ext>
                </a:extLst>
              </p:cNvPr>
              <p:cNvSpPr/>
              <p:nvPr/>
            </p:nvSpPr>
            <p:spPr>
              <a:xfrm>
                <a:off x="4293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" name="Google Shape;1705;g2fb18904de5_2_107">
                <a:extLst>
                  <a:ext uri="{FF2B5EF4-FFF2-40B4-BE49-F238E27FC236}">
                    <a16:creationId xmlns:a16="http://schemas.microsoft.com/office/drawing/2014/main" id="{4E778A73-7A9A-1687-4E48-F90251AC291F}"/>
                  </a:ext>
                </a:extLst>
              </p:cNvPr>
              <p:cNvSpPr/>
              <p:nvPr/>
            </p:nvSpPr>
            <p:spPr>
              <a:xfrm>
                <a:off x="4065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1706;g2fb18904de5_2_107">
                <a:extLst>
                  <a:ext uri="{FF2B5EF4-FFF2-40B4-BE49-F238E27FC236}">
                    <a16:creationId xmlns:a16="http://schemas.microsoft.com/office/drawing/2014/main" id="{20E2059A-9265-B65C-7D42-100399D9C44C}"/>
                  </a:ext>
                </a:extLst>
              </p:cNvPr>
              <p:cNvSpPr/>
              <p:nvPr/>
            </p:nvSpPr>
            <p:spPr>
              <a:xfrm>
                <a:off x="5921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" name="Google Shape;1707;g2fb18904de5_2_107">
                <a:extLst>
                  <a:ext uri="{FF2B5EF4-FFF2-40B4-BE49-F238E27FC236}">
                    <a16:creationId xmlns:a16="http://schemas.microsoft.com/office/drawing/2014/main" id="{F25BFD26-50A2-7D77-3D78-2B510D981FD4}"/>
                  </a:ext>
                </a:extLst>
              </p:cNvPr>
              <p:cNvSpPr/>
              <p:nvPr/>
            </p:nvSpPr>
            <p:spPr>
              <a:xfrm>
                <a:off x="6150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CB2FA44-E2A4-2B4E-6575-648A32EA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43497"/>
              </p:ext>
            </p:extLst>
          </p:nvPr>
        </p:nvGraphicFramePr>
        <p:xfrm>
          <a:off x="4630926" y="4994902"/>
          <a:ext cx="4961576" cy="1092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16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469954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427787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48657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1856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남은금액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-346,800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11,793,866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-641,800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12,140,666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-501,100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12,782,466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HNS2411060002-3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-130,550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13,283,566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</a:tbl>
          </a:graphicData>
        </a:graphic>
      </p:graphicFrame>
      <p:cxnSp>
        <p:nvCxnSpPr>
          <p:cNvPr id="78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79" idx="2"/>
            <a:endCxn id="90" idx="0"/>
          </p:cNvCxnSpPr>
          <p:nvPr/>
        </p:nvCxnSpPr>
        <p:spPr>
          <a:xfrm rot="5400000">
            <a:off x="727337" y="2328090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21624" y="1529782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35369" y="3903919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15019" y="3921369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11378" y="3921369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201615" y="419136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24856"/>
              </p:ext>
            </p:extLst>
          </p:nvPr>
        </p:nvGraphicFramePr>
        <p:xfrm>
          <a:off x="276198" y="4570390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2237"/>
              </p:ext>
            </p:extLst>
          </p:nvPr>
        </p:nvGraphicFramePr>
        <p:xfrm>
          <a:off x="215018" y="4282941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100799" y="660270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77192"/>
              </p:ext>
            </p:extLst>
          </p:nvPr>
        </p:nvGraphicFramePr>
        <p:xfrm>
          <a:off x="676899" y="4287595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51514"/>
              </p:ext>
            </p:extLst>
          </p:nvPr>
        </p:nvGraphicFramePr>
        <p:xfrm>
          <a:off x="2094837" y="4289926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9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33585" y="6411926"/>
            <a:ext cx="1204845" cy="95750"/>
            <a:chOff x="4065288" y="6528825"/>
            <a:chExt cx="2265000" cy="180000"/>
          </a:xfrm>
        </p:grpSpPr>
        <p:sp>
          <p:nvSpPr>
            <p:cNvPr id="100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869CA618-DE49-A8B5-D502-F442D8688BD6}"/>
              </a:ext>
            </a:extLst>
          </p:cNvPr>
          <p:cNvSpPr/>
          <p:nvPr/>
        </p:nvSpPr>
        <p:spPr>
          <a:xfrm>
            <a:off x="2064044" y="144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039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FCD9-AF89-BFE2-5039-19E74A24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A275285-69E1-08F8-3713-E7A9249E86D9}"/>
              </a:ext>
            </a:extLst>
          </p:cNvPr>
          <p:cNvGraphicFramePr>
            <a:graphicFrameLocks noGrp="1"/>
          </p:cNvGraphicFramePr>
          <p:nvPr/>
        </p:nvGraphicFramePr>
        <p:xfrm>
          <a:off x="198694" y="2425459"/>
          <a:ext cx="6361638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1">
                  <a:extLst>
                    <a:ext uri="{9D8B030D-6E8A-4147-A177-3AD203B41FA5}">
                      <a16:colId xmlns:a16="http://schemas.microsoft.com/office/drawing/2014/main" val="2277282061"/>
                    </a:ext>
                  </a:extLst>
                </a:gridCol>
                <a:gridCol w="131984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9681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32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61247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60717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526211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414068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612476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42986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2986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29864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예산년월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변경요청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요청자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최종결제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3,515,367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3,514,905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462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의정부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299,656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187,884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283,893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15,763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우진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289,119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순천여수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197,115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150,000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127,650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69,465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권성래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2024-06-07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원주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117,033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107,743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117,033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고정일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2024-06-05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2024-06-05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ko-KR" altLang="en-US" sz="7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3,515,367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37,800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3,514,905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462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2024-06-26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none" strike="noStrike" cap="none">
                          <a:latin typeface="맑은 고딕" panose="020B0503020000020004" pitchFamily="50" charset="-127"/>
                          <a:ea typeface="+mn-ea"/>
                        </a:rPr>
                        <a:t>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의정부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299,656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187,884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283,893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15,763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우진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2024-06-21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solidFill>
                          <a:srgbClr val="FF0000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춘천</a:t>
                      </a: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202411</a:t>
                      </a:r>
                      <a:endParaRPr lang="en-US" altLang="ko-KR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289,119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345,013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</a:p>
                  </a:txBody>
                  <a:tcPr marL="9525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홍복기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2024-06-11</a:t>
                      </a: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9525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4AF9365-139C-9E70-CEC8-9822162C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3A8A7-6514-4229-2A42-30B333C672D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예산증액관리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86DEF-6F4A-2364-D749-633A49C559D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214128-579E-06C9-B491-BBAAC3D14F40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예산증액관리화면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현재년월이 예산년월과 동일할 경우 버튼 조회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처리 팝업 호출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상세보기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예산증액 승인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팝업 호출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A57260F8-45D0-E9FA-1FD1-D59CB8A3ADA0}"/>
              </a:ext>
            </a:extLst>
          </p:cNvPr>
          <p:cNvSpPr/>
          <p:nvPr/>
        </p:nvSpPr>
        <p:spPr>
          <a:xfrm>
            <a:off x="204768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2E36553B-B7FD-61FB-E85E-BF624F8A0638}"/>
              </a:ext>
            </a:extLst>
          </p:cNvPr>
          <p:cNvSpPr/>
          <p:nvPr/>
        </p:nvSpPr>
        <p:spPr>
          <a:xfrm>
            <a:off x="1382268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1F55B371-E7BA-74CA-4767-723D38467346}"/>
              </a:ext>
            </a:extLst>
          </p:cNvPr>
          <p:cNvCxnSpPr>
            <a:cxnSpLocks/>
          </p:cNvCxnSpPr>
          <p:nvPr/>
        </p:nvCxnSpPr>
        <p:spPr>
          <a:xfrm>
            <a:off x="204768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D83231-F7B0-08AF-C39A-DF90AD6F9F1B}"/>
              </a:ext>
            </a:extLst>
          </p:cNvPr>
          <p:cNvGraphicFramePr>
            <a:graphicFrameLocks noGrp="1"/>
          </p:cNvGraphicFramePr>
          <p:nvPr/>
        </p:nvGraphicFramePr>
        <p:xfrm>
          <a:off x="200457" y="1480795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승인상태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EB6DD6-12BB-A6CC-8068-DEA74B6A08E8}"/>
              </a:ext>
            </a:extLst>
          </p:cNvPr>
          <p:cNvGraphicFramePr>
            <a:graphicFrameLocks noGrp="1"/>
          </p:cNvGraphicFramePr>
          <p:nvPr/>
        </p:nvGraphicFramePr>
        <p:xfrm>
          <a:off x="678262" y="1552988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2965BC75-5920-27F2-6F0A-FEDEB3FDFC83}"/>
              </a:ext>
            </a:extLst>
          </p:cNvPr>
          <p:cNvSpPr/>
          <p:nvPr/>
        </p:nvSpPr>
        <p:spPr>
          <a:xfrm>
            <a:off x="2171473" y="1546916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74157D8-66A9-A72C-5128-AC21C55B5622}"/>
              </a:ext>
            </a:extLst>
          </p:cNvPr>
          <p:cNvGraphicFramePr>
            <a:graphicFrameLocks noGrp="1"/>
          </p:cNvGraphicFramePr>
          <p:nvPr/>
        </p:nvGraphicFramePr>
        <p:xfrm>
          <a:off x="4804693" y="154691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44756B-67BC-482F-9CB1-A5E439A01BF9}"/>
              </a:ext>
            </a:extLst>
          </p:cNvPr>
          <p:cNvGraphicFramePr>
            <a:graphicFrameLocks noGrp="1"/>
          </p:cNvGraphicFramePr>
          <p:nvPr/>
        </p:nvGraphicFramePr>
        <p:xfrm>
          <a:off x="3214239" y="1546916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FB53B2F-45A3-34B9-3AC2-6FA3EB2ECD97}"/>
              </a:ext>
            </a:extLst>
          </p:cNvPr>
          <p:cNvGraphicFramePr>
            <a:graphicFrameLocks noGrp="1"/>
          </p:cNvGraphicFramePr>
          <p:nvPr/>
        </p:nvGraphicFramePr>
        <p:xfrm>
          <a:off x="3861744" y="1546916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B580FFF-2DF8-8578-764F-87B14B0ADED4}"/>
              </a:ext>
            </a:extLst>
          </p:cNvPr>
          <p:cNvGraphicFramePr>
            <a:graphicFrameLocks noGrp="1"/>
          </p:cNvGraphicFramePr>
          <p:nvPr/>
        </p:nvGraphicFramePr>
        <p:xfrm>
          <a:off x="678262" y="183490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2" name="Google Shape;1698;g2fb18904de5_2_107">
            <a:extLst>
              <a:ext uri="{FF2B5EF4-FFF2-40B4-BE49-F238E27FC236}">
                <a16:creationId xmlns:a16="http://schemas.microsoft.com/office/drawing/2014/main" id="{EC8D9A72-0408-AC4C-7969-270D3C9DE118}"/>
              </a:ext>
            </a:extLst>
          </p:cNvPr>
          <p:cNvGrpSpPr/>
          <p:nvPr/>
        </p:nvGrpSpPr>
        <p:grpSpPr>
          <a:xfrm>
            <a:off x="2245825" y="5602438"/>
            <a:ext cx="2265000" cy="180000"/>
            <a:chOff x="4065288" y="6528825"/>
            <a:chExt cx="2265000" cy="180000"/>
          </a:xfrm>
        </p:grpSpPr>
        <p:sp>
          <p:nvSpPr>
            <p:cNvPr id="23" name="Google Shape;1699;g2fb18904de5_2_107">
              <a:extLst>
                <a:ext uri="{FF2B5EF4-FFF2-40B4-BE49-F238E27FC236}">
                  <a16:creationId xmlns:a16="http://schemas.microsoft.com/office/drawing/2014/main" id="{A979D58E-22F1-0C55-6BE4-A84FEFA051E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0;g2fb18904de5_2_107">
              <a:extLst>
                <a:ext uri="{FF2B5EF4-FFF2-40B4-BE49-F238E27FC236}">
                  <a16:creationId xmlns:a16="http://schemas.microsoft.com/office/drawing/2014/main" id="{E086E334-5888-D8BE-23B3-1E80C1EA76E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1;g2fb18904de5_2_107">
              <a:extLst>
                <a:ext uri="{FF2B5EF4-FFF2-40B4-BE49-F238E27FC236}">
                  <a16:creationId xmlns:a16="http://schemas.microsoft.com/office/drawing/2014/main" id="{414312AA-5630-DA4E-E61B-B0E221D5E47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2;g2fb18904de5_2_107">
              <a:extLst>
                <a:ext uri="{FF2B5EF4-FFF2-40B4-BE49-F238E27FC236}">
                  <a16:creationId xmlns:a16="http://schemas.microsoft.com/office/drawing/2014/main" id="{B22AA351-6FA7-719E-B6C9-B79783C7A3C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3;g2fb18904de5_2_107">
              <a:extLst>
                <a:ext uri="{FF2B5EF4-FFF2-40B4-BE49-F238E27FC236}">
                  <a16:creationId xmlns:a16="http://schemas.microsoft.com/office/drawing/2014/main" id="{02384EA5-07B5-9509-9FB7-680D2BE5B61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4;g2fb18904de5_2_107">
              <a:extLst>
                <a:ext uri="{FF2B5EF4-FFF2-40B4-BE49-F238E27FC236}">
                  <a16:creationId xmlns:a16="http://schemas.microsoft.com/office/drawing/2014/main" id="{014D3F71-4FA8-FF2E-267A-62696C5AA44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5;g2fb18904de5_2_107">
              <a:extLst>
                <a:ext uri="{FF2B5EF4-FFF2-40B4-BE49-F238E27FC236}">
                  <a16:creationId xmlns:a16="http://schemas.microsoft.com/office/drawing/2014/main" id="{420B6616-B285-52E8-2C44-A7CDFC736C0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6;g2fb18904de5_2_107">
              <a:extLst>
                <a:ext uri="{FF2B5EF4-FFF2-40B4-BE49-F238E27FC236}">
                  <a16:creationId xmlns:a16="http://schemas.microsoft.com/office/drawing/2014/main" id="{320362EC-C234-0F7C-46F7-42558E8B8D6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7;g2fb18904de5_2_107">
              <a:extLst>
                <a:ext uri="{FF2B5EF4-FFF2-40B4-BE49-F238E27FC236}">
                  <a16:creationId xmlns:a16="http://schemas.microsoft.com/office/drawing/2014/main" id="{07522617-DF89-90EB-85CB-A523173810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69BBBAE7-7EB7-914D-CF57-E0C8414AAC4F}"/>
              </a:ext>
            </a:extLst>
          </p:cNvPr>
          <p:cNvSpPr/>
          <p:nvPr/>
        </p:nvSpPr>
        <p:spPr>
          <a:xfrm>
            <a:off x="540278" y="17817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BD237ECE-0A9D-3FC5-E90A-86BE86787784}"/>
              </a:ext>
            </a:extLst>
          </p:cNvPr>
          <p:cNvCxnSpPr>
            <a:cxnSpLocks/>
            <a:stCxn id="42" idx="3"/>
            <a:endCxn id="58" idx="0"/>
          </p:cNvCxnSpPr>
          <p:nvPr/>
        </p:nvCxnSpPr>
        <p:spPr>
          <a:xfrm>
            <a:off x="6547367" y="5300181"/>
            <a:ext cx="739536" cy="22289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207D41-3E4A-E9AB-AB4F-52BDBD319BA4}"/>
              </a:ext>
            </a:extLst>
          </p:cNvPr>
          <p:cNvSpPr/>
          <p:nvPr/>
        </p:nvSpPr>
        <p:spPr>
          <a:xfrm>
            <a:off x="6109494" y="5181995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0A75A35C-EACB-7C6F-15A8-CF43F90822F5}"/>
              </a:ext>
            </a:extLst>
          </p:cNvPr>
          <p:cNvSpPr/>
          <p:nvPr/>
        </p:nvSpPr>
        <p:spPr>
          <a:xfrm>
            <a:off x="6024162" y="152618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8669608-BD59-1CB3-105F-6D6F33E81E45}"/>
              </a:ext>
            </a:extLst>
          </p:cNvPr>
          <p:cNvSpPr/>
          <p:nvPr/>
        </p:nvSpPr>
        <p:spPr>
          <a:xfrm>
            <a:off x="6024162" y="1793986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8BBA33F-00BA-F4E0-D369-464B65951D8C}"/>
              </a:ext>
            </a:extLst>
          </p:cNvPr>
          <p:cNvSpPr/>
          <p:nvPr/>
        </p:nvSpPr>
        <p:spPr>
          <a:xfrm>
            <a:off x="6147506" y="520961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3076978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3C2CFC8D-5230-F5B4-025C-CB464CCDB8B9}"/>
              </a:ext>
            </a:extLst>
          </p:cNvPr>
          <p:cNvSpPr/>
          <p:nvPr/>
        </p:nvSpPr>
        <p:spPr>
          <a:xfrm>
            <a:off x="6141598" y="572828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2761825F-F987-188F-1598-19C62822866D}"/>
              </a:ext>
            </a:extLst>
          </p:cNvPr>
          <p:cNvSpPr/>
          <p:nvPr/>
        </p:nvSpPr>
        <p:spPr>
          <a:xfrm>
            <a:off x="6141598" y="6007338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7AC2102B-B241-E69C-3CF2-3EBE8F001EF1}"/>
              </a:ext>
            </a:extLst>
          </p:cNvPr>
          <p:cNvSpPr/>
          <p:nvPr/>
        </p:nvSpPr>
        <p:spPr>
          <a:xfrm>
            <a:off x="6141598" y="628150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F5DB94D5-A9E1-264D-8D15-565B635228D3}"/>
              </a:ext>
            </a:extLst>
          </p:cNvPr>
          <p:cNvSpPr/>
          <p:nvPr/>
        </p:nvSpPr>
        <p:spPr>
          <a:xfrm>
            <a:off x="6145255" y="564096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D2712CEA-DE4C-49FF-60DD-69B891F549CC}"/>
              </a:ext>
            </a:extLst>
          </p:cNvPr>
          <p:cNvSpPr/>
          <p:nvPr/>
        </p:nvSpPr>
        <p:spPr>
          <a:xfrm>
            <a:off x="6145255" y="591806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076A6E03-8F43-9B0B-F1FE-8129F864B736}"/>
              </a:ext>
            </a:extLst>
          </p:cNvPr>
          <p:cNvSpPr/>
          <p:nvPr/>
        </p:nvSpPr>
        <p:spPr>
          <a:xfrm>
            <a:off x="6145255" y="618219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6;g27fe52d962f_1_4247">
            <a:extLst>
              <a:ext uri="{FF2B5EF4-FFF2-40B4-BE49-F238E27FC236}">
                <a16:creationId xmlns:a16="http://schemas.microsoft.com/office/drawing/2014/main" id="{12594CF0-7452-0952-DCCA-FA771E8EC686}"/>
              </a:ext>
            </a:extLst>
          </p:cNvPr>
          <p:cNvSpPr/>
          <p:nvPr/>
        </p:nvSpPr>
        <p:spPr>
          <a:xfrm>
            <a:off x="6145255" y="643989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2ED5E87F-CEE0-A838-DEC4-B1C33F984F2A}"/>
              </a:ext>
            </a:extLst>
          </p:cNvPr>
          <p:cNvSpPr/>
          <p:nvPr/>
        </p:nvSpPr>
        <p:spPr>
          <a:xfrm>
            <a:off x="6053584" y="50859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25AF79F-B313-1D96-59DF-A26EECA87F0E}"/>
              </a:ext>
            </a:extLst>
          </p:cNvPr>
          <p:cNvSpPr>
            <a:spLocks/>
          </p:cNvSpPr>
          <p:nvPr/>
        </p:nvSpPr>
        <p:spPr>
          <a:xfrm>
            <a:off x="200024" y="93524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B7F8029-185A-EE4D-B665-9D245E3987C8}"/>
              </a:ext>
            </a:extLst>
          </p:cNvPr>
          <p:cNvGraphicFramePr>
            <a:graphicFrameLocks noGrp="1"/>
          </p:cNvGraphicFramePr>
          <p:nvPr/>
        </p:nvGraphicFramePr>
        <p:xfrm>
          <a:off x="650548" y="220851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8" name="Google Shape;309;g2f2558950df_0_15">
            <a:extLst>
              <a:ext uri="{FF2B5EF4-FFF2-40B4-BE49-F238E27FC236}">
                <a16:creationId xmlns:a16="http://schemas.microsoft.com/office/drawing/2014/main" id="{135E8136-5736-9AED-AFFD-C468AAEB14DE}"/>
              </a:ext>
            </a:extLst>
          </p:cNvPr>
          <p:cNvSpPr txBox="1"/>
          <p:nvPr/>
        </p:nvSpPr>
        <p:spPr>
          <a:xfrm>
            <a:off x="135238" y="2145038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0D7E9EC-9754-5E83-EEDA-317411D409A0}"/>
              </a:ext>
            </a:extLst>
          </p:cNvPr>
          <p:cNvGrpSpPr/>
          <p:nvPr/>
        </p:nvGrpSpPr>
        <p:grpSpPr>
          <a:xfrm>
            <a:off x="4699818" y="5523074"/>
            <a:ext cx="5200274" cy="1290864"/>
            <a:chOff x="6759365" y="3241556"/>
            <a:chExt cx="5200274" cy="129086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CE1BD6F-DB90-7FA0-5D42-B763CE3B9D23}"/>
                </a:ext>
              </a:extLst>
            </p:cNvPr>
            <p:cNvGrpSpPr/>
            <p:nvPr/>
          </p:nvGrpSpPr>
          <p:grpSpPr>
            <a:xfrm>
              <a:off x="6759365" y="3241556"/>
              <a:ext cx="5200274" cy="1290864"/>
              <a:chOff x="4550077" y="4666661"/>
              <a:chExt cx="5200274" cy="1290864"/>
            </a:xfrm>
          </p:grpSpPr>
          <p:sp>
            <p:nvSpPr>
              <p:cNvPr id="58" name="Google Shape;417;g28120bc8d10_0_0">
                <a:extLst>
                  <a:ext uri="{FF2B5EF4-FFF2-40B4-BE49-F238E27FC236}">
                    <a16:creationId xmlns:a16="http://schemas.microsoft.com/office/drawing/2014/main" id="{229F5889-7314-4F8C-5ADC-85D14E76BEAB}"/>
                  </a:ext>
                </a:extLst>
              </p:cNvPr>
              <p:cNvSpPr/>
              <p:nvPr/>
            </p:nvSpPr>
            <p:spPr>
              <a:xfrm>
                <a:off x="4550077" y="4666661"/>
                <a:ext cx="5174170" cy="1290864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9" name="Google Shape;422;g28120bc8d10_0_0">
                <a:extLst>
                  <a:ext uri="{FF2B5EF4-FFF2-40B4-BE49-F238E27FC236}">
                    <a16:creationId xmlns:a16="http://schemas.microsoft.com/office/drawing/2014/main" id="{1FFDBC92-B2A8-24B9-5CE7-901174358795}"/>
                  </a:ext>
                </a:extLst>
              </p:cNvPr>
              <p:cNvSpPr/>
              <p:nvPr/>
            </p:nvSpPr>
            <p:spPr>
              <a:xfrm>
                <a:off x="4630926" y="4666663"/>
                <a:ext cx="9000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예산증액 승인</a:t>
                </a:r>
                <a:r>
                  <a:rPr lang="en-US" altLang="ko-KR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/</a:t>
                </a: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반려</a:t>
                </a:r>
                <a:endParaRPr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0" name="Google Shape;423;g28120bc8d10_0_0">
                <a:extLst>
                  <a:ext uri="{FF2B5EF4-FFF2-40B4-BE49-F238E27FC236}">
                    <a16:creationId xmlns:a16="http://schemas.microsoft.com/office/drawing/2014/main" id="{B5D8E423-CF6B-EC3A-EC23-597AF24FDA00}"/>
                  </a:ext>
                </a:extLst>
              </p:cNvPr>
              <p:cNvSpPr/>
              <p:nvPr/>
            </p:nvSpPr>
            <p:spPr>
              <a:xfrm>
                <a:off x="9419751" y="4666663"/>
                <a:ext cx="3306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10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✖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61" name="직선 연결선 30">
                <a:extLst>
                  <a:ext uri="{FF2B5EF4-FFF2-40B4-BE49-F238E27FC236}">
                    <a16:creationId xmlns:a16="http://schemas.microsoft.com/office/drawing/2014/main" id="{376BED18-F180-907E-1926-F45E3D80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522" y="4936663"/>
                <a:ext cx="5043625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6801532" y="5689443"/>
                <a:ext cx="399806" cy="174314"/>
              </a:xfrm>
              <a:prstGeom prst="roundRect">
                <a:avLst>
                  <a:gd name="adj" fmla="val 5768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닫기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57" name="Google Shape;422;g28120bc8d10_0_0">
              <a:extLst>
                <a:ext uri="{FF2B5EF4-FFF2-40B4-BE49-F238E27FC236}">
                  <a16:creationId xmlns:a16="http://schemas.microsoft.com/office/drawing/2014/main" id="{CD618826-9716-6369-180B-5CC9C56268D2}"/>
                </a:ext>
              </a:extLst>
            </p:cNvPr>
            <p:cNvSpPr/>
            <p:nvPr/>
          </p:nvSpPr>
          <p:spPr>
            <a:xfrm>
              <a:off x="6851765" y="3511558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b="1" i="0" u="none" strike="noStrike" cap="none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적용월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2024</a:t>
              </a:r>
              <a:r>
                <a:rPr lang="ko-KR" altLang="en-US" sz="6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년 </a:t>
              </a:r>
              <a:r>
                <a:rPr lang="en-US" altLang="ko-KR" sz="6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r>
                <a:rPr lang="ko-KR" altLang="en-US" sz="600" b="1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월</a:t>
              </a:r>
              <a:endParaRPr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BD0E77CE-6D45-8948-738E-ABF06616FCC1}"/>
              </a:ext>
            </a:extLst>
          </p:cNvPr>
          <p:cNvGraphicFramePr>
            <a:graphicFrameLocks noGrp="1"/>
          </p:cNvGraphicFramePr>
          <p:nvPr/>
        </p:nvGraphicFramePr>
        <p:xfrm>
          <a:off x="4780667" y="6022740"/>
          <a:ext cx="5030221" cy="412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388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1731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09364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9709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1037924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602277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1856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최종승인</a:t>
                      </a:r>
                      <a:r>
                        <a:rPr lang="en-US" altLang="ko-KR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춘천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345,013</a:t>
                      </a:r>
                      <a:endParaRPr 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모듈러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압착기 구매</a:t>
                      </a:r>
                      <a:endParaRPr lang="en-US" altLang="ko-KR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20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278561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3618185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416171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443827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6147506" y="470459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2236;g27fe52d962f_1_4247">
            <a:extLst>
              <a:ext uri="{FF2B5EF4-FFF2-40B4-BE49-F238E27FC236}">
                <a16:creationId xmlns:a16="http://schemas.microsoft.com/office/drawing/2014/main" id="{4C391154-1978-8D13-A722-F189218E65B8}"/>
              </a:ext>
            </a:extLst>
          </p:cNvPr>
          <p:cNvSpPr/>
          <p:nvPr/>
        </p:nvSpPr>
        <p:spPr>
          <a:xfrm>
            <a:off x="5680668" y="2208517"/>
            <a:ext cx="865698" cy="17424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승인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꺾인 연결선[E] 40">
            <a:extLst>
              <a:ext uri="{FF2B5EF4-FFF2-40B4-BE49-F238E27FC236}">
                <a16:creationId xmlns:a16="http://schemas.microsoft.com/office/drawing/2014/main" id="{BD237ECE-0A9D-3FC5-E90A-86BE86787784}"/>
              </a:ext>
            </a:extLst>
          </p:cNvPr>
          <p:cNvCxnSpPr>
            <a:cxnSpLocks/>
            <a:stCxn id="127" idx="1"/>
            <a:endCxn id="106" idx="1"/>
          </p:cNvCxnSpPr>
          <p:nvPr/>
        </p:nvCxnSpPr>
        <p:spPr>
          <a:xfrm rot="10800000" flipV="1">
            <a:off x="3269608" y="2289743"/>
            <a:ext cx="2361244" cy="1204721"/>
          </a:xfrm>
          <a:prstGeom prst="bentConnector3">
            <a:avLst>
              <a:gd name="adj1" fmla="val 109681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8207D41-3E4A-E9AB-AB4F-52BDBD319BA4}"/>
              </a:ext>
            </a:extLst>
          </p:cNvPr>
          <p:cNvSpPr/>
          <p:nvPr/>
        </p:nvSpPr>
        <p:spPr>
          <a:xfrm>
            <a:off x="5630852" y="2171558"/>
            <a:ext cx="938781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8" name="Google Shape;1699;g2fb18904de5_2_107">
            <a:extLst>
              <a:ext uri="{FF2B5EF4-FFF2-40B4-BE49-F238E27FC236}">
                <a16:creationId xmlns:a16="http://schemas.microsoft.com/office/drawing/2014/main" id="{2ED5E87F-CEE0-A838-DEC4-B1C33F984F2A}"/>
              </a:ext>
            </a:extLst>
          </p:cNvPr>
          <p:cNvSpPr/>
          <p:nvPr/>
        </p:nvSpPr>
        <p:spPr>
          <a:xfrm>
            <a:off x="5574942" y="20754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56F418AC-65D1-327E-CEB8-C9A166DB3C35}"/>
              </a:ext>
            </a:extLst>
          </p:cNvPr>
          <p:cNvSpPr/>
          <p:nvPr/>
        </p:nvSpPr>
        <p:spPr>
          <a:xfrm>
            <a:off x="6109494" y="263576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B0D7E9EC-9754-5E83-EEDA-317411D409A0}"/>
              </a:ext>
            </a:extLst>
          </p:cNvPr>
          <p:cNvGrpSpPr/>
          <p:nvPr/>
        </p:nvGrpSpPr>
        <p:grpSpPr>
          <a:xfrm>
            <a:off x="3269608" y="2595360"/>
            <a:ext cx="6594723" cy="1798209"/>
            <a:chOff x="6759365" y="3241556"/>
            <a:chExt cx="5200274" cy="1290864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FCE1BD6F-DB90-7FA0-5D42-B763CE3B9D23}"/>
                </a:ext>
              </a:extLst>
            </p:cNvPr>
            <p:cNvGrpSpPr/>
            <p:nvPr/>
          </p:nvGrpSpPr>
          <p:grpSpPr>
            <a:xfrm>
              <a:off x="6759365" y="3241556"/>
              <a:ext cx="5200274" cy="1290864"/>
              <a:chOff x="4550077" y="4666661"/>
              <a:chExt cx="5200274" cy="1290864"/>
            </a:xfrm>
          </p:grpSpPr>
          <p:sp>
            <p:nvSpPr>
              <p:cNvPr id="106" name="Google Shape;417;g28120bc8d10_0_0">
                <a:extLst>
                  <a:ext uri="{FF2B5EF4-FFF2-40B4-BE49-F238E27FC236}">
                    <a16:creationId xmlns:a16="http://schemas.microsoft.com/office/drawing/2014/main" id="{229F5889-7314-4F8C-5ADC-85D14E76BEAB}"/>
                  </a:ext>
                </a:extLst>
              </p:cNvPr>
              <p:cNvSpPr/>
              <p:nvPr/>
            </p:nvSpPr>
            <p:spPr>
              <a:xfrm>
                <a:off x="4550077" y="4666661"/>
                <a:ext cx="5174170" cy="1290864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7" name="Google Shape;422;g28120bc8d10_0_0">
                <a:extLst>
                  <a:ext uri="{FF2B5EF4-FFF2-40B4-BE49-F238E27FC236}">
                    <a16:creationId xmlns:a16="http://schemas.microsoft.com/office/drawing/2014/main" id="{1FFDBC92-B2A8-24B9-5CE7-901174358795}"/>
                  </a:ext>
                </a:extLst>
              </p:cNvPr>
              <p:cNvSpPr/>
              <p:nvPr/>
            </p:nvSpPr>
            <p:spPr>
              <a:xfrm>
                <a:off x="4630926" y="4666663"/>
                <a:ext cx="9000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예산증액 승인</a:t>
                </a:r>
                <a:r>
                  <a:rPr lang="en-US" altLang="ko-KR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/</a:t>
                </a:r>
                <a:r>
                  <a:rPr lang="ko-KR" altLang="en-US" sz="800" b="1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반려</a:t>
                </a:r>
                <a:endParaRPr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08" name="Google Shape;423;g28120bc8d10_0_0">
                <a:extLst>
                  <a:ext uri="{FF2B5EF4-FFF2-40B4-BE49-F238E27FC236}">
                    <a16:creationId xmlns:a16="http://schemas.microsoft.com/office/drawing/2014/main" id="{B5D8E423-CF6B-EC3A-EC23-597AF24FDA00}"/>
                  </a:ext>
                </a:extLst>
              </p:cNvPr>
              <p:cNvSpPr/>
              <p:nvPr/>
            </p:nvSpPr>
            <p:spPr>
              <a:xfrm>
                <a:off x="9419751" y="4666663"/>
                <a:ext cx="330600" cy="2700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10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✖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09" name="직선 연결선 30">
                <a:extLst>
                  <a:ext uri="{FF2B5EF4-FFF2-40B4-BE49-F238E27FC236}">
                    <a16:creationId xmlns:a16="http://schemas.microsoft.com/office/drawing/2014/main" id="{376BED18-F180-907E-1926-F45E3D80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7522" y="4936663"/>
                <a:ext cx="5043625" cy="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6801532" y="5704337"/>
                <a:ext cx="365645" cy="159419"/>
              </a:xfrm>
              <a:prstGeom prst="roundRect">
                <a:avLst>
                  <a:gd name="adj" fmla="val 5768"/>
                </a:avLst>
              </a:prstGeom>
              <a:solidFill>
                <a:schemeClr val="tx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-KR" altLang="en-US" sz="600" b="1" i="0" u="none" strike="noStrike" cap="none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반려</a:t>
                </a:r>
                <a:endParaRPr sz="6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1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6369918" y="5704337"/>
                <a:ext cx="365645" cy="159419"/>
              </a:xfrm>
              <a:prstGeom prst="roundRect">
                <a:avLst>
                  <a:gd name="adj" fmla="val 5768"/>
                </a:avLst>
              </a:prstGeom>
              <a:solidFill>
                <a:srgbClr val="FF0000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en-US" sz="600" b="1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 </a:t>
                </a:r>
                <a:r>
                  <a:rPr lang="ko-KR" altLang="en-US" sz="600" b="1">
                    <a:solidFill>
                      <a:schemeClr val="bg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승인</a:t>
                </a:r>
                <a:endParaRPr sz="6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2" name="Google Shape;810;g28120bc8d10_0_307">
                <a:extLst>
                  <a:ext uri="{FF2B5EF4-FFF2-40B4-BE49-F238E27FC236}">
                    <a16:creationId xmlns:a16="http://schemas.microsoft.com/office/drawing/2014/main" id="{2D141A41-F16F-79C5-A138-C119C8C6C177}"/>
                  </a:ext>
                </a:extLst>
              </p:cNvPr>
              <p:cNvSpPr/>
              <p:nvPr/>
            </p:nvSpPr>
            <p:spPr>
              <a:xfrm>
                <a:off x="7228038" y="5704337"/>
                <a:ext cx="365645" cy="159419"/>
              </a:xfrm>
              <a:prstGeom prst="roundRect">
                <a:avLst>
                  <a:gd name="adj" fmla="val 5768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spcFirstLastPara="1" wrap="square" lIns="36000" tIns="91425" rIns="36000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rPr lang="ko-KR" altLang="en-US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닫기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05" name="Google Shape;422;g28120bc8d10_0_0">
              <a:extLst>
                <a:ext uri="{FF2B5EF4-FFF2-40B4-BE49-F238E27FC236}">
                  <a16:creationId xmlns:a16="http://schemas.microsoft.com/office/drawing/2014/main" id="{CD618826-9716-6369-180B-5CC9C56268D2}"/>
                </a:ext>
              </a:extLst>
            </p:cNvPr>
            <p:cNvSpPr/>
            <p:nvPr/>
          </p:nvSpPr>
          <p:spPr>
            <a:xfrm>
              <a:off x="6851765" y="3511558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b="1" i="0" u="none" strike="noStrike" cap="none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적용월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altLang="ko-KR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2024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년 </a:t>
              </a:r>
              <a:r>
                <a:rPr lang="en-US" altLang="ko-KR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11</a:t>
              </a:r>
              <a:r>
                <a:rPr lang="ko-KR" altLang="en-US" sz="6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월</a:t>
              </a:r>
              <a:endParaRPr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BD0E77CE-6D45-8948-738E-ABF06616FCC1}"/>
              </a:ext>
            </a:extLst>
          </p:cNvPr>
          <p:cNvGraphicFramePr>
            <a:graphicFrameLocks noGrp="1"/>
          </p:cNvGraphicFramePr>
          <p:nvPr/>
        </p:nvGraphicFramePr>
        <p:xfrm>
          <a:off x="3396051" y="3330621"/>
          <a:ext cx="6379077" cy="522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02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1917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69343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165255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353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최종승인</a:t>
                      </a:r>
                      <a:r>
                        <a:rPr lang="en-US" altLang="ko-KR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7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의정부</a:t>
                      </a:r>
                      <a:endParaRPr lang="ko-KR" alt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345,013</a:t>
                      </a:r>
                      <a:endParaRPr 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37,800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307" marR="91307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D8F82CD3-1D89-18CC-FDA3-88B34EEFE446}"/>
              </a:ext>
            </a:extLst>
          </p:cNvPr>
          <p:cNvGraphicFramePr>
            <a:graphicFrameLocks noGrp="1"/>
          </p:cNvGraphicFramePr>
          <p:nvPr/>
        </p:nvGraphicFramePr>
        <p:xfrm>
          <a:off x="8157084" y="3605466"/>
          <a:ext cx="1566060" cy="211721"/>
        </p:xfrm>
        <a:graphic>
          <a:graphicData uri="http://schemas.openxmlformats.org/drawingml/2006/table">
            <a:tbl>
              <a:tblPr/>
              <a:tblGrid>
                <a:gridCol w="15660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1721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76" name="그래픽 51" descr="확인란 선택됨 단색으로 채워진">
            <a:extLst>
              <a:ext uri="{FF2B5EF4-FFF2-40B4-BE49-F238E27FC236}">
                <a16:creationId xmlns:a16="http://schemas.microsoft.com/office/drawing/2014/main" id="{70BA2B40-61C9-56C2-F00F-B9EBDA729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3865640"/>
            <a:ext cx="236572" cy="236572"/>
          </a:xfrm>
          <a:prstGeom prst="rect">
            <a:avLst/>
          </a:prstGeom>
        </p:spPr>
      </p:pic>
      <p:pic>
        <p:nvPicPr>
          <p:cNvPr id="77" name="그래픽 53" descr="확인란 선택됨 단색으로 채워진">
            <a:extLst>
              <a:ext uri="{FF2B5EF4-FFF2-40B4-BE49-F238E27FC236}">
                <a16:creationId xmlns:a16="http://schemas.microsoft.com/office/drawing/2014/main" id="{CB329B39-4ECA-2378-12D8-004AC0DD7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146305"/>
            <a:ext cx="236572" cy="236572"/>
          </a:xfrm>
          <a:prstGeom prst="rect">
            <a:avLst/>
          </a:prstGeom>
        </p:spPr>
      </p:pic>
      <p:pic>
        <p:nvPicPr>
          <p:cNvPr id="78" name="그래픽 69" descr="확인란 선택됨 단색으로 채워진">
            <a:extLst>
              <a:ext uri="{FF2B5EF4-FFF2-40B4-BE49-F238E27FC236}">
                <a16:creationId xmlns:a16="http://schemas.microsoft.com/office/drawing/2014/main" id="{9FDAA4C2-A19A-2838-FBB2-E7142A87F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405822"/>
            <a:ext cx="236572" cy="236572"/>
          </a:xfrm>
          <a:prstGeom prst="rect">
            <a:avLst/>
          </a:prstGeom>
        </p:spPr>
      </p:pic>
      <p:pic>
        <p:nvPicPr>
          <p:cNvPr id="79" name="그래픽 70" descr="확인란 선택됨 단색으로 채워진">
            <a:extLst>
              <a:ext uri="{FF2B5EF4-FFF2-40B4-BE49-F238E27FC236}">
                <a16:creationId xmlns:a16="http://schemas.microsoft.com/office/drawing/2014/main" id="{C58EF4D3-D4F0-56FC-107D-4265F109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934466"/>
            <a:ext cx="236572" cy="236572"/>
          </a:xfrm>
          <a:prstGeom prst="rect">
            <a:avLst/>
          </a:prstGeom>
        </p:spPr>
      </p:pic>
      <p:pic>
        <p:nvPicPr>
          <p:cNvPr id="80" name="그래픽 71" descr="확인란 선택됨 단색으로 채워진">
            <a:extLst>
              <a:ext uri="{FF2B5EF4-FFF2-40B4-BE49-F238E27FC236}">
                <a16:creationId xmlns:a16="http://schemas.microsoft.com/office/drawing/2014/main" id="{245E5C55-596B-3DB1-4B48-72DCA199B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5194678"/>
            <a:ext cx="236572" cy="236572"/>
          </a:xfrm>
          <a:prstGeom prst="rect">
            <a:avLst/>
          </a:prstGeom>
        </p:spPr>
      </p:pic>
      <p:pic>
        <p:nvPicPr>
          <p:cNvPr id="81" name="그래픽 72" descr="확인란 선택됨 단색으로 채워진">
            <a:extLst>
              <a:ext uri="{FF2B5EF4-FFF2-40B4-BE49-F238E27FC236}">
                <a16:creationId xmlns:a16="http://schemas.microsoft.com/office/drawing/2014/main" id="{E6296634-EDBF-427B-6A76-89A565D8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05793" y="4676292"/>
            <a:ext cx="236572" cy="236572"/>
          </a:xfrm>
          <a:prstGeom prst="rect">
            <a:avLst/>
          </a:prstGeom>
        </p:spPr>
      </p:pic>
      <p:cxnSp>
        <p:nvCxnSpPr>
          <p:cNvPr id="82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 rot="5400000">
            <a:off x="727337" y="2328090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21624" y="1529782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35369" y="3903919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15019" y="3921369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11378" y="3921369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201615" y="419136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30246"/>
              </p:ext>
            </p:extLst>
          </p:nvPr>
        </p:nvGraphicFramePr>
        <p:xfrm>
          <a:off x="276198" y="4570390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02570"/>
              </p:ext>
            </p:extLst>
          </p:nvPr>
        </p:nvGraphicFramePr>
        <p:xfrm>
          <a:off x="215018" y="4282941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90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100799" y="660270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90507"/>
              </p:ext>
            </p:extLst>
          </p:nvPr>
        </p:nvGraphicFramePr>
        <p:xfrm>
          <a:off x="676899" y="4287595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77984"/>
              </p:ext>
            </p:extLst>
          </p:nvPr>
        </p:nvGraphicFramePr>
        <p:xfrm>
          <a:off x="2094837" y="4289926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3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33585" y="6411926"/>
            <a:ext cx="1204845" cy="95750"/>
            <a:chOff x="4065288" y="6528825"/>
            <a:chExt cx="2265000" cy="180000"/>
          </a:xfrm>
        </p:grpSpPr>
        <p:sp>
          <p:nvSpPr>
            <p:cNvPr id="94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264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7;g28120bc8d10_0_0">
            <a:extLst>
              <a:ext uri="{FF2B5EF4-FFF2-40B4-BE49-F238E27FC236}">
                <a16:creationId xmlns:a16="http://schemas.microsoft.com/office/drawing/2014/main" id="{8150C2E0-3D56-2F5A-754C-E724F79C133F}"/>
              </a:ext>
            </a:extLst>
          </p:cNvPr>
          <p:cNvSpPr/>
          <p:nvPr/>
        </p:nvSpPr>
        <p:spPr>
          <a:xfrm>
            <a:off x="200025" y="657224"/>
            <a:ext cx="5174170" cy="205327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02D8EF-A919-A339-5543-B57B425B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Google Shape;422;g28120bc8d10_0_0">
            <a:extLst>
              <a:ext uri="{FF2B5EF4-FFF2-40B4-BE49-F238E27FC236}">
                <a16:creationId xmlns:a16="http://schemas.microsoft.com/office/drawing/2014/main" id="{B5768EA1-F638-B56A-7F7A-71B47D4E1C5C}"/>
              </a:ext>
            </a:extLst>
          </p:cNvPr>
          <p:cNvSpPr/>
          <p:nvPr/>
        </p:nvSpPr>
        <p:spPr>
          <a:xfrm>
            <a:off x="280874" y="65722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4942A3C0-8C6B-FE27-AEC3-02B512627C83}"/>
              </a:ext>
            </a:extLst>
          </p:cNvPr>
          <p:cNvSpPr/>
          <p:nvPr/>
        </p:nvSpPr>
        <p:spPr>
          <a:xfrm>
            <a:off x="5069699" y="65722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직선 연결선 30">
            <a:extLst>
              <a:ext uri="{FF2B5EF4-FFF2-40B4-BE49-F238E27FC236}">
                <a16:creationId xmlns:a16="http://schemas.microsoft.com/office/drawing/2014/main" id="{FA262B68-226B-568D-A6DA-665EAA1F6D04}"/>
              </a:ext>
            </a:extLst>
          </p:cNvPr>
          <p:cNvCxnSpPr>
            <a:cxnSpLocks/>
          </p:cNvCxnSpPr>
          <p:nvPr/>
        </p:nvCxnSpPr>
        <p:spPr>
          <a:xfrm>
            <a:off x="267470" y="927227"/>
            <a:ext cx="50436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Google Shape;422;g28120bc8d10_0_0">
            <a:extLst>
              <a:ext uri="{FF2B5EF4-FFF2-40B4-BE49-F238E27FC236}">
                <a16:creationId xmlns:a16="http://schemas.microsoft.com/office/drawing/2014/main" id="{CA82ABBF-4983-C51B-2D4D-0F562365B858}"/>
              </a:ext>
            </a:extLst>
          </p:cNvPr>
          <p:cNvSpPr/>
          <p:nvPr/>
        </p:nvSpPr>
        <p:spPr>
          <a:xfrm>
            <a:off x="280874" y="983620"/>
            <a:ext cx="3086105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센터 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HNS_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중부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지점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_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춘천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적용월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: 2024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C61C5CF-8A34-1208-CB8D-1AD1C3DE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60147"/>
              </p:ext>
            </p:extLst>
          </p:nvPr>
        </p:nvGraphicFramePr>
        <p:xfrm>
          <a:off x="280874" y="1310012"/>
          <a:ext cx="4973956" cy="1053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2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0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474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408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79283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774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현재금액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요청금액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57"/>
                  </a:ext>
                </a:extLst>
              </a:tr>
              <a:tr h="5476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550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E3A44E6-EBE0-72A8-FCC6-3C31FE19F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21858"/>
              </p:ext>
            </p:extLst>
          </p:nvPr>
        </p:nvGraphicFramePr>
        <p:xfrm>
          <a:off x="721642" y="1371589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C66AA0E-FCB5-1136-C44A-8A22D7187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02093"/>
              </p:ext>
            </p:extLst>
          </p:nvPr>
        </p:nvGraphicFramePr>
        <p:xfrm>
          <a:off x="2399031" y="1371589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345,013</a:t>
                      </a:r>
                      <a:endParaRPr lang="en" dirty="0">
                        <a:effectLst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F860E73-8E45-94B6-01B1-6BEC48892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835598"/>
              </p:ext>
            </p:extLst>
          </p:nvPr>
        </p:nvGraphicFramePr>
        <p:xfrm>
          <a:off x="4028698" y="1371589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8F82CD3-1D89-18CC-FDA3-88B34EEFE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67962"/>
              </p:ext>
            </p:extLst>
          </p:nvPr>
        </p:nvGraphicFramePr>
        <p:xfrm>
          <a:off x="730874" y="1601797"/>
          <a:ext cx="4360450" cy="171450"/>
        </p:xfrm>
        <a:graphic>
          <a:graphicData uri="http://schemas.openxmlformats.org/drawingml/2006/table">
            <a:tbl>
              <a:tblPr/>
              <a:tblGrid>
                <a:gridCol w="43604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783A6F9-0875-C6A3-AD9F-614397B3D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987585"/>
              </p:ext>
            </p:extLst>
          </p:nvPr>
        </p:nvGraphicFramePr>
        <p:xfrm>
          <a:off x="730874" y="1836070"/>
          <a:ext cx="4360450" cy="233027"/>
        </p:xfrm>
        <a:graphic>
          <a:graphicData uri="http://schemas.openxmlformats.org/drawingml/2006/table">
            <a:tbl>
              <a:tblPr/>
              <a:tblGrid>
                <a:gridCol w="43604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33027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810;g28120bc8d10_0_307">
            <a:extLst>
              <a:ext uri="{FF2B5EF4-FFF2-40B4-BE49-F238E27FC236}">
                <a16:creationId xmlns:a16="http://schemas.microsoft.com/office/drawing/2014/main" id="{C7609E81-0ED6-A610-45EF-308BD95BE3B1}"/>
              </a:ext>
            </a:extLst>
          </p:cNvPr>
          <p:cNvSpPr/>
          <p:nvPr/>
        </p:nvSpPr>
        <p:spPr>
          <a:xfrm>
            <a:off x="779967" y="1884494"/>
            <a:ext cx="300380" cy="139378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58;g27fc35ecc8f_0_48">
            <a:extLst>
              <a:ext uri="{FF2B5EF4-FFF2-40B4-BE49-F238E27FC236}">
                <a16:creationId xmlns:a16="http://schemas.microsoft.com/office/drawing/2014/main" id="{C80E8315-1CA3-74AE-C453-EA1CF1A7A3FB}"/>
              </a:ext>
            </a:extLst>
          </p:cNvPr>
          <p:cNvSpPr/>
          <p:nvPr/>
        </p:nvSpPr>
        <p:spPr>
          <a:xfrm>
            <a:off x="1144187" y="186503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2" name="Google Shape;1659;g27fc35ecc8f_0_48">
            <a:extLst>
              <a:ext uri="{FF2B5EF4-FFF2-40B4-BE49-F238E27FC236}">
                <a16:creationId xmlns:a16="http://schemas.microsoft.com/office/drawing/2014/main" id="{FBB26D1D-8E07-534D-0FDE-ECDA969BA052}"/>
              </a:ext>
            </a:extLst>
          </p:cNvPr>
          <p:cNvSpPr/>
          <p:nvPr/>
        </p:nvSpPr>
        <p:spPr>
          <a:xfrm>
            <a:off x="1869558" y="190103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CFC9D0E0-85F9-A421-A1B6-0DE7745D74EF}"/>
              </a:ext>
            </a:extLst>
          </p:cNvPr>
          <p:cNvSpPr/>
          <p:nvPr/>
        </p:nvSpPr>
        <p:spPr>
          <a:xfrm>
            <a:off x="2146172" y="186279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566FF4E2-7521-DA48-C7FB-6856907EA120}"/>
              </a:ext>
            </a:extLst>
          </p:cNvPr>
          <p:cNvSpPr/>
          <p:nvPr/>
        </p:nvSpPr>
        <p:spPr>
          <a:xfrm>
            <a:off x="3366768" y="189879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A59008FD-E043-0A1A-377C-117167E9C923}"/>
              </a:ext>
            </a:extLst>
          </p:cNvPr>
          <p:cNvSpPr/>
          <p:nvPr/>
        </p:nvSpPr>
        <p:spPr>
          <a:xfrm>
            <a:off x="2841476" y="2449950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10;g28120bc8d10_0_307">
            <a:extLst>
              <a:ext uri="{FF2B5EF4-FFF2-40B4-BE49-F238E27FC236}">
                <a16:creationId xmlns:a16="http://schemas.microsoft.com/office/drawing/2014/main" id="{2E8D3C7B-2DBD-717E-8C01-162608499DE7}"/>
              </a:ext>
            </a:extLst>
          </p:cNvPr>
          <p:cNvSpPr/>
          <p:nvPr/>
        </p:nvSpPr>
        <p:spPr>
          <a:xfrm>
            <a:off x="2321491" y="2449950"/>
            <a:ext cx="48376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증액요청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01D54E82-90E9-A27B-F7F5-FB8984904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07233"/>
              </p:ext>
            </p:extLst>
          </p:nvPr>
        </p:nvGraphicFramePr>
        <p:xfrm>
          <a:off x="7858125" y="426720"/>
          <a:ext cx="2047875" cy="455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로그인한 사업장에 대한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예산증액요청만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가능하다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 요청서 적성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요청사유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선텍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증액요청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처리완료 메시지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C78922E4-AA32-1201-5898-BDCC732CA0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예산증액 요청 팝업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686B89-4338-0438-7EEF-1E63673C0AD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047B949E-91A5-1114-D1F7-17CDB528691D}"/>
              </a:ext>
            </a:extLst>
          </p:cNvPr>
          <p:cNvSpPr/>
          <p:nvPr/>
        </p:nvSpPr>
        <p:spPr>
          <a:xfrm>
            <a:off x="5155679" y="12200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39C73790-3C85-0B79-C53C-451AF58089D8}"/>
              </a:ext>
            </a:extLst>
          </p:cNvPr>
          <p:cNvSpPr/>
          <p:nvPr/>
        </p:nvSpPr>
        <p:spPr>
          <a:xfrm>
            <a:off x="2205387" y="23365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016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91A84-1517-4DEE-A17F-5BD61AC0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F5A03A-E294-2CA3-8300-B9F4CA518199}"/>
              </a:ext>
            </a:extLst>
          </p:cNvPr>
          <p:cNvGraphicFramePr>
            <a:graphicFrameLocks noGrp="1"/>
          </p:cNvGraphicFramePr>
          <p:nvPr/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6DAF319-4502-B132-E260-7A2D0607BAB5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C3287F-CFC7-1899-A5E6-C2321A8DA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6110"/>
              </p:ext>
            </p:extLst>
          </p:nvPr>
        </p:nvGraphicFramePr>
        <p:xfrm>
          <a:off x="166459" y="853297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33777"/>
              </p:ext>
            </p:extLst>
          </p:nvPr>
        </p:nvGraphicFramePr>
        <p:xfrm>
          <a:off x="7858125" y="426720"/>
          <a:ext cx="2047875" cy="650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재고와 예산을 사용하지 않는 사업장일 경우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메뉴노출 정의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 미사용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B7C2B74-8B5F-F072-6896-223BDEB185EF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0F0052A-AACD-B8FD-FDAC-6389E62BC2CE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BE11AFC-75AB-7037-5FC0-DF1BC05E0000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63AC6E2-3048-7D1A-AC0E-FB7348B98F8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DFD3A92-BF99-DC84-936F-663B6B42B3BB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527CC09-C69F-FF79-4487-ED45DBFBF632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4B087B-4D23-84A1-795B-ABB314D00BE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1791299-E7EA-FEBF-9B16-E63EDB935D39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579EC1A-D72D-A4EF-7FAD-AF5B2C161CFE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A648FA9-3AD3-B408-EC4B-DD4D68B2D37C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C6BA77E-3D80-E85D-60C1-6BD6874E223D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0651217-B79B-97CC-343F-127464CDAD45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E6F74F8-6B09-0DFC-E954-D775AEDAA89F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17F4A527-149D-24B0-AE86-17F14E313579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A10640C-0B04-EDAE-B1CE-4708130D9BCB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51">
            <a:extLst>
              <a:ext uri="{FF2B5EF4-FFF2-40B4-BE49-F238E27FC236}">
                <a16:creationId xmlns:a16="http://schemas.microsoft.com/office/drawing/2014/main" id="{1BCDC3D3-056C-A180-0CC7-A43DCCF6AE47}"/>
              </a:ext>
            </a:extLst>
          </p:cNvPr>
          <p:cNvSpPr>
            <a:spLocks/>
          </p:cNvSpPr>
          <p:nvPr/>
        </p:nvSpPr>
        <p:spPr>
          <a:xfrm>
            <a:off x="87397" y="16011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EDE04-DB0B-A183-932A-A540C618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09;g2f2558950df_0_15">
            <a:extLst>
              <a:ext uri="{FF2B5EF4-FFF2-40B4-BE49-F238E27FC236}">
                <a16:creationId xmlns:a16="http://schemas.microsoft.com/office/drawing/2014/main" id="{A2900B96-3065-7596-C5EF-5C04E325B528}"/>
              </a:ext>
            </a:extLst>
          </p:cNvPr>
          <p:cNvSpPr txBox="1"/>
          <p:nvPr/>
        </p:nvSpPr>
        <p:spPr>
          <a:xfrm>
            <a:off x="133450" y="149753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재고상태별 현황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5397090-48A9-0C82-7B7A-9322B5C4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D1AD6-30C3-F787-F21B-F16A44F0589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27217-6D7E-F51E-9616-09333D54FC66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B307EF-9B1F-96F6-692A-0BF25E626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45128"/>
              </p:ext>
            </p:extLst>
          </p:nvPr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재고상태별 재고수량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재고수량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유형 기준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11BD7C1B-FE57-0BA1-1851-1549DEB10C0C}"/>
              </a:ext>
            </a:extLst>
          </p:cNvPr>
          <p:cNvSpPr/>
          <p:nvPr/>
        </p:nvSpPr>
        <p:spPr>
          <a:xfrm>
            <a:off x="200025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A56D4134-AAEB-7E5F-AD01-165B2CFEBEF4}"/>
              </a:ext>
            </a:extLst>
          </p:cNvPr>
          <p:cNvSpPr/>
          <p:nvPr/>
        </p:nvSpPr>
        <p:spPr>
          <a:xfrm>
            <a:off x="1377525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45ED1EA1-3BB3-B99E-9AA3-97F169CA3040}"/>
              </a:ext>
            </a:extLst>
          </p:cNvPr>
          <p:cNvCxnSpPr>
            <a:cxnSpLocks/>
          </p:cNvCxnSpPr>
          <p:nvPr/>
        </p:nvCxnSpPr>
        <p:spPr>
          <a:xfrm>
            <a:off x="200025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14C3D1DC-04D5-ABFA-4FC6-91AE8A14ED97}"/>
              </a:ext>
            </a:extLst>
          </p:cNvPr>
          <p:cNvSpPr/>
          <p:nvPr/>
        </p:nvSpPr>
        <p:spPr>
          <a:xfrm>
            <a:off x="2539183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39C638CE-FEAB-322E-E2DC-CD11E446083E}"/>
              </a:ext>
            </a:extLst>
          </p:cNvPr>
          <p:cNvSpPr/>
          <p:nvPr/>
        </p:nvSpPr>
        <p:spPr>
          <a:xfrm>
            <a:off x="125867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1AC803B-5FA3-86FC-CBCB-BD8F148CEB74}"/>
              </a:ext>
            </a:extLst>
          </p:cNvPr>
          <p:cNvSpPr/>
          <p:nvPr/>
        </p:nvSpPr>
        <p:spPr>
          <a:xfrm>
            <a:off x="1389605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C62B88D7-B8EA-E42D-E2F0-F17ACA596EED}"/>
              </a:ext>
            </a:extLst>
          </p:cNvPr>
          <p:cNvSpPr/>
          <p:nvPr/>
        </p:nvSpPr>
        <p:spPr>
          <a:xfrm>
            <a:off x="2552447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BDBB673-E4DA-F60C-E03D-FCC771BD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12367"/>
              </p:ext>
            </p:extLst>
          </p:nvPr>
        </p:nvGraphicFramePr>
        <p:xfrm>
          <a:off x="200025" y="1812766"/>
          <a:ext cx="6335687" cy="772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34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67964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6731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0454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77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(1,802)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입고대상재고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(223,729.5)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제고가 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있는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(225,529)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적정재고보다 적은 재고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반품을 요청한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20" name="Google Shape;309;g2f2558950df_0_15">
            <a:extLst>
              <a:ext uri="{FF2B5EF4-FFF2-40B4-BE49-F238E27FC236}">
                <a16:creationId xmlns:a16="http://schemas.microsoft.com/office/drawing/2014/main" id="{E7D4E6B1-F041-DB2B-40BE-DC024C56B891}"/>
              </a:ext>
            </a:extLst>
          </p:cNvPr>
          <p:cNvSpPr txBox="1"/>
          <p:nvPr/>
        </p:nvSpPr>
        <p:spPr>
          <a:xfrm>
            <a:off x="133450" y="2688517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상품유형별 재고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3891A3A6-B9C3-1178-4DBE-AFE81D71E5EB}"/>
              </a:ext>
            </a:extLst>
          </p:cNvPr>
          <p:cNvSpPr/>
          <p:nvPr/>
        </p:nvSpPr>
        <p:spPr>
          <a:xfrm>
            <a:off x="908761" y="1500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C4DF2BFD-8CFA-3967-82CE-8577632414F7}"/>
              </a:ext>
            </a:extLst>
          </p:cNvPr>
          <p:cNvSpPr/>
          <p:nvPr/>
        </p:nvSpPr>
        <p:spPr>
          <a:xfrm>
            <a:off x="908761" y="27140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1D56E3F3-7245-D0DC-B9B0-456B531E4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194191"/>
              </p:ext>
            </p:extLst>
          </p:nvPr>
        </p:nvGraphicFramePr>
        <p:xfrm>
          <a:off x="120563" y="2856187"/>
          <a:ext cx="2679164" cy="208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DCB8407-80FA-62D6-64CF-F4F5228E7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54098"/>
              </p:ext>
            </p:extLst>
          </p:nvPr>
        </p:nvGraphicFramePr>
        <p:xfrm>
          <a:off x="2876025" y="3022453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42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4844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75118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ECB1597-8B45-8B23-0561-88DC4DB90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93128"/>
              </p:ext>
            </p:extLst>
          </p:nvPr>
        </p:nvGraphicFramePr>
        <p:xfrm>
          <a:off x="4744508" y="3022453"/>
          <a:ext cx="1791203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32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51209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74670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3F4A3F4-E697-E88A-71F8-C55DDA06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9454"/>
              </p:ext>
            </p:extLst>
          </p:nvPr>
        </p:nvGraphicFramePr>
        <p:xfrm>
          <a:off x="2876025" y="3641866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9474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1296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E35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0CFB676-B5E7-6689-7793-54AC7ED33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9390"/>
              </p:ext>
            </p:extLst>
          </p:nvPr>
        </p:nvGraphicFramePr>
        <p:xfrm>
          <a:off x="4744508" y="3641866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32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13381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12499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7786AFB-761E-4F24-D8DB-51983F1DC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83306"/>
              </p:ext>
            </p:extLst>
          </p:nvPr>
        </p:nvGraphicFramePr>
        <p:xfrm>
          <a:off x="2876025" y="4255575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329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747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r>
                        <a:rPr lang="en-US" altLang="ko-KR" sz="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9341C6A-65F5-E864-9970-E6F61ABC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61794"/>
              </p:ext>
            </p:extLst>
          </p:nvPr>
        </p:nvGraphicFramePr>
        <p:xfrm>
          <a:off x="4744508" y="4255575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537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02573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07094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10F16AAE-2B2C-C63B-1B2E-8E324E6236C2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35686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159F14-2D9D-BCD8-E99D-0368B71E3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60241"/>
              </p:ext>
            </p:extLst>
          </p:nvPr>
        </p:nvGraphicFramePr>
        <p:xfrm>
          <a:off x="2876024" y="4863440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329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747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B25317-8851-EBA8-2CAC-634A7291F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30916"/>
              </p:ext>
            </p:extLst>
          </p:nvPr>
        </p:nvGraphicFramePr>
        <p:xfrm>
          <a:off x="4744507" y="4863440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537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02573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07094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F01FD6-6616-87A9-F0AC-08F9ACE98888}"/>
              </a:ext>
            </a:extLst>
          </p:cNvPr>
          <p:cNvSpPr txBox="1"/>
          <p:nvPr/>
        </p:nvSpPr>
        <p:spPr>
          <a:xfrm>
            <a:off x="634626" y="4771107"/>
            <a:ext cx="5293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/>
              <a:t>안전</a:t>
            </a:r>
            <a:r>
              <a:rPr kumimoji="1" lang="en-US" altLang="ko-KR" sz="700" dirty="0"/>
              <a:t>KCS</a:t>
            </a:r>
            <a:endParaRPr kumimoji="1" lang="ko-KR" alt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A7CA0-B98B-58AB-F52D-B542D0620D15}"/>
              </a:ext>
            </a:extLst>
          </p:cNvPr>
          <p:cNvSpPr txBox="1"/>
          <p:nvPr/>
        </p:nvSpPr>
        <p:spPr>
          <a:xfrm>
            <a:off x="606034" y="4838040"/>
            <a:ext cx="4571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5B5C2-CB0A-34C7-97C6-E3DA3B83452A}"/>
              </a:ext>
            </a:extLst>
          </p:cNvPr>
          <p:cNvSpPr txBox="1"/>
          <p:nvPr/>
        </p:nvSpPr>
        <p:spPr>
          <a:xfrm>
            <a:off x="1208248" y="477110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/>
              <a:t>등록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442B4E-4B7F-78A9-97D8-BF47B2A44977}"/>
              </a:ext>
            </a:extLst>
          </p:cNvPr>
          <p:cNvSpPr txBox="1"/>
          <p:nvPr/>
        </p:nvSpPr>
        <p:spPr>
          <a:xfrm>
            <a:off x="1179656" y="4838040"/>
            <a:ext cx="45719" cy="4571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endParaRPr kumimoji="1"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70609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78645"/>
              </p:ext>
            </p:extLst>
          </p:nvPr>
        </p:nvGraphicFramePr>
        <p:xfrm>
          <a:off x="205420" y="3038078"/>
          <a:ext cx="6361646" cy="3246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539337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07041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82809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27769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30309"/>
              </p:ext>
            </p:extLst>
          </p:nvPr>
        </p:nvGraphicFramePr>
        <p:xfrm>
          <a:off x="7858125" y="426720"/>
          <a:ext cx="2047875" cy="509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품목관리팝업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0429F793-EA1F-33BC-B368-8CC95DC890EF}"/>
              </a:ext>
            </a:extLst>
          </p:cNvPr>
          <p:cNvSpPr/>
          <p:nvPr/>
        </p:nvSpPr>
        <p:spPr>
          <a:xfrm>
            <a:off x="207991" y="657232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50E60379-7F0A-C7A4-874D-C7857EBB3F72}"/>
              </a:ext>
            </a:extLst>
          </p:cNvPr>
          <p:cNvSpPr/>
          <p:nvPr/>
        </p:nvSpPr>
        <p:spPr>
          <a:xfrm>
            <a:off x="1385491" y="657225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29367215-13C4-2297-467A-E5B436EB5146}"/>
              </a:ext>
            </a:extLst>
          </p:cNvPr>
          <p:cNvCxnSpPr>
            <a:cxnSpLocks/>
          </p:cNvCxnSpPr>
          <p:nvPr/>
        </p:nvCxnSpPr>
        <p:spPr>
          <a:xfrm>
            <a:off x="207991" y="878917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503621BE-33B4-9EC6-8940-BF526C665816}"/>
              </a:ext>
            </a:extLst>
          </p:cNvPr>
          <p:cNvSpPr/>
          <p:nvPr/>
        </p:nvSpPr>
        <p:spPr>
          <a:xfrm>
            <a:off x="2547149" y="657225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083069"/>
              </p:ext>
            </p:extLst>
          </p:nvPr>
        </p:nvGraphicFramePr>
        <p:xfrm>
          <a:off x="207991" y="1502077"/>
          <a:ext cx="6361643" cy="1230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04311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90046"/>
              </p:ext>
            </p:extLst>
          </p:nvPr>
        </p:nvGraphicFramePr>
        <p:xfrm>
          <a:off x="776546" y="1570350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58493"/>
              </p:ext>
            </p:extLst>
          </p:nvPr>
        </p:nvGraphicFramePr>
        <p:xfrm>
          <a:off x="4318592" y="156371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73800"/>
              </p:ext>
            </p:extLst>
          </p:nvPr>
        </p:nvGraphicFramePr>
        <p:xfrm>
          <a:off x="4335122" y="245073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26052"/>
              </p:ext>
            </p:extLst>
          </p:nvPr>
        </p:nvGraphicFramePr>
        <p:xfrm>
          <a:off x="5128602" y="245073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94591" y="2444841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9296" y="2444841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06490"/>
              </p:ext>
            </p:extLst>
          </p:nvPr>
        </p:nvGraphicFramePr>
        <p:xfrm>
          <a:off x="776545" y="1867931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16826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17951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075346"/>
              </p:ext>
            </p:extLst>
          </p:nvPr>
        </p:nvGraphicFramePr>
        <p:xfrm>
          <a:off x="776546" y="2450303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95522"/>
              </p:ext>
            </p:extLst>
          </p:nvPr>
        </p:nvGraphicFramePr>
        <p:xfrm>
          <a:off x="2413578" y="245030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26261"/>
              </p:ext>
            </p:extLst>
          </p:nvPr>
        </p:nvGraphicFramePr>
        <p:xfrm>
          <a:off x="656726" y="280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2745639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1387025" y="33532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76840" y="20876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20876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2946734" y="33824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441808" y="3366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310918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2802480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856216" y="2802480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4413999" y="2802480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2802480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2802480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2802480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3757082" y="27035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4359551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4714226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5070847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5505530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6003735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395405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074915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472482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938157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403832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412408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923695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888152"/>
            <a:ext cx="236572" cy="236572"/>
          </a:xfrm>
          <a:prstGeom prst="rect">
            <a:avLst/>
          </a:prstGeom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55294BA1-71AB-AECD-5716-352D7A3C0A20}"/>
              </a:ext>
            </a:extLst>
          </p:cNvPr>
          <p:cNvSpPr/>
          <p:nvPr/>
        </p:nvSpPr>
        <p:spPr>
          <a:xfrm>
            <a:off x="3440592" y="33824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2019"/>
              </p:ext>
            </p:extLst>
          </p:nvPr>
        </p:nvGraphicFramePr>
        <p:xfrm>
          <a:off x="4307969" y="1862558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4127969" y="1796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16242"/>
              </p:ext>
            </p:extLst>
          </p:nvPr>
        </p:nvGraphicFramePr>
        <p:xfrm>
          <a:off x="7858125" y="426720"/>
          <a:ext cx="2047875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조회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기본값으로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A980282B-32B2-B5BC-B737-734FDE4B8BA6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B780452E-66B9-7DFB-A1CA-7D7041758D29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EF9A6B97-809C-4B7B-8001-70071112C8E4}"/>
              </a:ext>
            </a:extLst>
          </p:cNvPr>
          <p:cNvSpPr/>
          <p:nvPr/>
        </p:nvSpPr>
        <p:spPr>
          <a:xfrm>
            <a:off x="2550208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94742"/>
              </p:ext>
            </p:extLst>
          </p:nvPr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00880"/>
              </p:ext>
            </p:extLst>
          </p:nvPr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21330"/>
              </p:ext>
            </p:extLst>
          </p:nvPr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71902"/>
              </p:ext>
            </p:extLst>
          </p:nvPr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08715"/>
              </p:ext>
            </p:extLst>
          </p:nvPr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07876"/>
              </p:ext>
            </p:extLst>
          </p:nvPr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31448"/>
              </p:ext>
            </p:extLst>
          </p:nvPr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36673"/>
              </p:ext>
            </p:extLst>
          </p:nvPr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395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9962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357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885588" y="2656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22790"/>
              </p:ext>
            </p:extLst>
          </p:nvPr>
        </p:nvGraphicFramePr>
        <p:xfrm>
          <a:off x="205420" y="3006782"/>
          <a:ext cx="6361646" cy="314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545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1385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6146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1045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9384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442884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8919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538111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85544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cxnSp>
        <p:nvCxnSpPr>
          <p:cNvPr id="13" name="Google Shape;2137;g27fe52d962f_1_4065">
            <a:extLst>
              <a:ext uri="{FF2B5EF4-FFF2-40B4-BE49-F238E27FC236}">
                <a16:creationId xmlns:a16="http://schemas.microsoft.com/office/drawing/2014/main" id="{6A717851-FD01-3761-F16F-F92D021EA810}"/>
              </a:ext>
            </a:extLst>
          </p:cNvPr>
          <p:cNvCxnSpPr>
            <a:cxnSpLocks/>
          </p:cNvCxnSpPr>
          <p:nvPr/>
        </p:nvCxnSpPr>
        <p:spPr>
          <a:xfrm>
            <a:off x="200025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93601"/>
              </p:ext>
            </p:extLst>
          </p:nvPr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6451070" y="33672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93A18747-B0CC-3F0E-4B80-FFAAC4DB4333}"/>
              </a:ext>
            </a:extLst>
          </p:cNvPr>
          <p:cNvSpPr/>
          <p:nvPr/>
        </p:nvSpPr>
        <p:spPr>
          <a:xfrm>
            <a:off x="5020635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0A2D05FB-1220-32C2-97FB-44C78E23FD44}"/>
              </a:ext>
            </a:extLst>
          </p:cNvPr>
          <p:cNvSpPr/>
          <p:nvPr/>
        </p:nvSpPr>
        <p:spPr>
          <a:xfrm>
            <a:off x="5494864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95180E9E-27F3-3513-993D-7CC97A697C14}"/>
              </a:ext>
            </a:extLst>
          </p:cNvPr>
          <p:cNvSpPr/>
          <p:nvPr/>
        </p:nvSpPr>
        <p:spPr>
          <a:xfrm>
            <a:off x="5946518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6640217" y="3874118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6719867" y="389156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8616226" y="389156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6706463" y="416156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88684"/>
              </p:ext>
            </p:extLst>
          </p:nvPr>
        </p:nvGraphicFramePr>
        <p:xfrm>
          <a:off x="6781046" y="4540589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60948"/>
              </p:ext>
            </p:extLst>
          </p:nvPr>
        </p:nvGraphicFramePr>
        <p:xfrm>
          <a:off x="6719866" y="4253140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90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7605647" y="657290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27244"/>
              </p:ext>
            </p:extLst>
          </p:nvPr>
        </p:nvGraphicFramePr>
        <p:xfrm>
          <a:off x="7181747" y="4257794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6830"/>
              </p:ext>
            </p:extLst>
          </p:nvPr>
        </p:nvGraphicFramePr>
        <p:xfrm>
          <a:off x="8599685" y="4260125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3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138433" y="6382125"/>
            <a:ext cx="1204845" cy="95750"/>
            <a:chOff x="4065288" y="6528825"/>
            <a:chExt cx="2265000" cy="180000"/>
          </a:xfrm>
        </p:grpSpPr>
        <p:sp>
          <p:nvSpPr>
            <p:cNvPr id="94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3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29" idx="2"/>
            <a:endCxn id="84" idx="1"/>
          </p:cNvCxnSpPr>
          <p:nvPr/>
        </p:nvCxnSpPr>
        <p:spPr>
          <a:xfrm rot="16200000" flipH="1">
            <a:off x="2560912" y="1255960"/>
            <a:ext cx="3614184" cy="45444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91322"/>
              </p:ext>
            </p:extLst>
          </p:nvPr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4953000" y="1963428"/>
            <a:ext cx="2533048" cy="241220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032650" y="1980879"/>
            <a:ext cx="77987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167889" y="2037321"/>
            <a:ext cx="286476" cy="19641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019246" y="2250879"/>
            <a:ext cx="23865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42593"/>
              </p:ext>
            </p:extLst>
          </p:nvPr>
        </p:nvGraphicFramePr>
        <p:xfrm>
          <a:off x="5032650" y="2734427"/>
          <a:ext cx="2367377" cy="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43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369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851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328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3099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8859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8888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94659"/>
              </p:ext>
            </p:extLst>
          </p:nvPr>
        </p:nvGraphicFramePr>
        <p:xfrm>
          <a:off x="5032648" y="2302236"/>
          <a:ext cx="2367379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4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46178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45389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44256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61604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307535" y="4131002"/>
            <a:ext cx="447063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6968781" y="2368919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812529" y="4131002"/>
            <a:ext cx="447063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7211"/>
              </p:ext>
            </p:extLst>
          </p:nvPr>
        </p:nvGraphicFramePr>
        <p:xfrm>
          <a:off x="5583445" y="2368919"/>
          <a:ext cx="1352608" cy="171450"/>
        </p:xfrm>
        <a:graphic>
          <a:graphicData uri="http://schemas.openxmlformats.org/drawingml/2006/table">
            <a:tbl>
              <a:tblPr/>
              <a:tblGrid>
                <a:gridCol w="13526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201007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280658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3988382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267254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79870"/>
              </p:ext>
            </p:extLst>
          </p:nvPr>
        </p:nvGraphicFramePr>
        <p:xfrm>
          <a:off x="280657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252234" y="567806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732745" y="567806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59081"/>
              </p:ext>
            </p:extLst>
          </p:nvPr>
        </p:nvGraphicFramePr>
        <p:xfrm>
          <a:off x="3322489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13341"/>
              </p:ext>
            </p:extLst>
          </p:nvPr>
        </p:nvGraphicFramePr>
        <p:xfrm>
          <a:off x="3322489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201007" y="992272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280658" y="100972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3988382" y="100972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267254" y="1279722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550846"/>
              </p:ext>
            </p:extLst>
          </p:nvPr>
        </p:nvGraphicFramePr>
        <p:xfrm>
          <a:off x="280657" y="2037890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51959"/>
              </p:ext>
            </p:extLst>
          </p:nvPr>
        </p:nvGraphicFramePr>
        <p:xfrm>
          <a:off x="280656" y="1415088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조직간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252234" y="2954846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3765875" y="1695192"/>
            <a:ext cx="376581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732745" y="2954846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06529"/>
              </p:ext>
            </p:extLst>
          </p:nvPr>
        </p:nvGraphicFramePr>
        <p:xfrm>
          <a:off x="831452" y="1700518"/>
          <a:ext cx="2881049" cy="171450"/>
        </p:xfrm>
        <a:graphic>
          <a:graphicData uri="http://schemas.openxmlformats.org/drawingml/2006/table">
            <a:tbl>
              <a:tblPr/>
              <a:tblGrid>
                <a:gridCol w="28810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36316"/>
              </p:ext>
            </p:extLst>
          </p:nvPr>
        </p:nvGraphicFramePr>
        <p:xfrm>
          <a:off x="3322489" y="228646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953223"/>
              </p:ext>
            </p:extLst>
          </p:nvPr>
        </p:nvGraphicFramePr>
        <p:xfrm>
          <a:off x="3322489" y="257663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807014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 구매사가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31" idx="3"/>
            <a:endCxn id="70" idx="0"/>
          </p:cNvCxnSpPr>
          <p:nvPr/>
        </p:nvCxnSpPr>
        <p:spPr>
          <a:xfrm>
            <a:off x="4142456" y="1780917"/>
            <a:ext cx="2077068" cy="1825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40" idx="3"/>
            <a:endCxn id="70" idx="2"/>
          </p:cNvCxnSpPr>
          <p:nvPr/>
        </p:nvCxnSpPr>
        <p:spPr>
          <a:xfrm flipV="1">
            <a:off x="4139905" y="4375633"/>
            <a:ext cx="2079619" cy="1096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649188" y="15908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1615025" y="28198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1615025" y="55782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4882278" y="1894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0" name="Google Shape;1698;g2fb18904de5_2_107">
            <a:extLst>
              <a:ext uri="{FF2B5EF4-FFF2-40B4-BE49-F238E27FC236}">
                <a16:creationId xmlns:a16="http://schemas.microsoft.com/office/drawing/2014/main" id="{9401D38E-0F1C-F28A-E0C6-522629CC39E8}"/>
              </a:ext>
            </a:extLst>
          </p:cNvPr>
          <p:cNvGrpSpPr/>
          <p:nvPr/>
        </p:nvGrpSpPr>
        <p:grpSpPr>
          <a:xfrm>
            <a:off x="5585803" y="3801527"/>
            <a:ext cx="1204845" cy="95750"/>
            <a:chOff x="4065288" y="6528825"/>
            <a:chExt cx="2265000" cy="180000"/>
          </a:xfrm>
        </p:grpSpPr>
        <p:sp>
          <p:nvSpPr>
            <p:cNvPr id="26" name="Google Shape;1699;g2fb18904de5_2_107">
              <a:extLst>
                <a:ext uri="{FF2B5EF4-FFF2-40B4-BE49-F238E27FC236}">
                  <a16:creationId xmlns:a16="http://schemas.microsoft.com/office/drawing/2014/main" id="{6FDE7C94-43F0-166E-12B0-597EF3FA4F0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0;g2fb18904de5_2_107">
              <a:extLst>
                <a:ext uri="{FF2B5EF4-FFF2-40B4-BE49-F238E27FC236}">
                  <a16:creationId xmlns:a16="http://schemas.microsoft.com/office/drawing/2014/main" id="{24FDB227-F5B8-6688-46AC-12AD870E53F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1;g2fb18904de5_2_107">
              <a:extLst>
                <a:ext uri="{FF2B5EF4-FFF2-40B4-BE49-F238E27FC236}">
                  <a16:creationId xmlns:a16="http://schemas.microsoft.com/office/drawing/2014/main" id="{ABF0C593-C685-E5B3-B225-C2933B21AED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2;g2fb18904de5_2_107">
              <a:extLst>
                <a:ext uri="{FF2B5EF4-FFF2-40B4-BE49-F238E27FC236}">
                  <a16:creationId xmlns:a16="http://schemas.microsoft.com/office/drawing/2014/main" id="{65C80621-E71B-999A-6F2B-5DDCA53E1FA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3;g2fb18904de5_2_107">
              <a:extLst>
                <a:ext uri="{FF2B5EF4-FFF2-40B4-BE49-F238E27FC236}">
                  <a16:creationId xmlns:a16="http://schemas.microsoft.com/office/drawing/2014/main" id="{F66D9120-0FCA-2D3C-109D-314E23F6B5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4;g2fb18904de5_2_107">
              <a:extLst>
                <a:ext uri="{FF2B5EF4-FFF2-40B4-BE49-F238E27FC236}">
                  <a16:creationId xmlns:a16="http://schemas.microsoft.com/office/drawing/2014/main" id="{755239EF-18E5-D637-1AA1-68547E80117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5;g2fb18904de5_2_107">
              <a:extLst>
                <a:ext uri="{FF2B5EF4-FFF2-40B4-BE49-F238E27FC236}">
                  <a16:creationId xmlns:a16="http://schemas.microsoft.com/office/drawing/2014/main" id="{FE4B610C-45AB-D759-04E0-12DAE24A88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6;g2fb18904de5_2_107">
              <a:extLst>
                <a:ext uri="{FF2B5EF4-FFF2-40B4-BE49-F238E27FC236}">
                  <a16:creationId xmlns:a16="http://schemas.microsoft.com/office/drawing/2014/main" id="{4B7EAB8F-1ED1-A8E9-B4BE-87FC6B0398A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7;g2fb18904de5_2_107">
              <a:extLst>
                <a:ext uri="{FF2B5EF4-FFF2-40B4-BE49-F238E27FC236}">
                  <a16:creationId xmlns:a16="http://schemas.microsoft.com/office/drawing/2014/main" id="{4B666F3F-70FC-2402-705E-83F84D82E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833FD-930A-3CEC-9EA0-BAB6AAC19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53744"/>
              </p:ext>
            </p:extLst>
          </p:nvPr>
        </p:nvGraphicFramePr>
        <p:xfrm>
          <a:off x="280656" y="4119460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자재 반납입고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01D19188-E32C-0F08-03C5-78861A9232B3}"/>
              </a:ext>
            </a:extLst>
          </p:cNvPr>
          <p:cNvSpPr/>
          <p:nvPr/>
        </p:nvSpPr>
        <p:spPr>
          <a:xfrm>
            <a:off x="3763324" y="4399564"/>
            <a:ext cx="376581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18ED242-D4C9-1C2F-BAC3-C060EFBC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21866"/>
              </p:ext>
            </p:extLst>
          </p:nvPr>
        </p:nvGraphicFramePr>
        <p:xfrm>
          <a:off x="831452" y="4404890"/>
          <a:ext cx="2881049" cy="171450"/>
        </p:xfrm>
        <a:graphic>
          <a:graphicData uri="http://schemas.openxmlformats.org/drawingml/2006/table">
            <a:tbl>
              <a:tblPr/>
              <a:tblGrid>
                <a:gridCol w="28810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5656B436-80B6-45B4-26BC-937DF4816BB0}"/>
              </a:ext>
            </a:extLst>
          </p:cNvPr>
          <p:cNvSpPr/>
          <p:nvPr/>
        </p:nvSpPr>
        <p:spPr>
          <a:xfrm>
            <a:off x="3662262" y="40474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19EC1EB-7982-CF5D-6A6E-28E4F491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12593" y="147972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BF253E8-2E70-F5BE-E790-B72E926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1480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2F57CB1-7C46-34A2-7F64-613042BA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418485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CEC8F95C-F0BE-7EAF-2BB9-B22CCCFA2B32}"/>
              </a:ext>
            </a:extLst>
          </p:cNvPr>
          <p:cNvSpPr/>
          <p:nvPr/>
        </p:nvSpPr>
        <p:spPr>
          <a:xfrm>
            <a:off x="652553" y="13224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200025" y="657225"/>
            <a:ext cx="4403930" cy="39749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279676" y="67467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249092" y="67467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266272" y="944676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53021"/>
              </p:ext>
            </p:extLst>
          </p:nvPr>
        </p:nvGraphicFramePr>
        <p:xfrm>
          <a:off x="266271" y="1536617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358605" y="4307183"/>
            <a:ext cx="54094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1770859" y="4307183"/>
            <a:ext cx="54094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72000" tIns="91425" rIns="72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0458"/>
              </p:ext>
            </p:extLst>
          </p:nvPr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토글버튼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개안 중 디자인시 선택예정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632232" y="42076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402947" y="1405171"/>
            <a:ext cx="2130126" cy="31630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3939228" y="16320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059958" y="1710965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477328" y="1597466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477328" y="181296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477328" y="206768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477328" y="2310590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477328" y="256230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477328" y="281416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477328" y="305805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477328" y="329432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477328" y="354668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477328" y="381290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477328" y="405771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273533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828898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3831923" y="1312808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139962" y="1244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266271" y="990630"/>
            <a:ext cx="4223383" cy="271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저장해주세요</a:t>
            </a:r>
            <a:r>
              <a:rPr kumimoji="1" lang="en-US" altLang="ko-KR" sz="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04228"/>
              </p:ext>
            </p:extLst>
          </p:nvPr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55795"/>
              </p:ext>
            </p:extLst>
          </p:nvPr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3511"/>
              </p:ext>
            </p:extLst>
          </p:nvPr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56322"/>
              </p:ext>
            </p:extLst>
          </p:nvPr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8846"/>
              </p:ext>
            </p:extLst>
          </p:nvPr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674929" y="613294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224054" y="613294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324392" y="12174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9602"/>
              </p:ext>
            </p:extLst>
          </p:nvPr>
        </p:nvGraphicFramePr>
        <p:xfrm>
          <a:off x="4386664" y="1748974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A0C7B1A3-61A4-002F-F8CC-28524CEDFFCE}"/>
              </a:ext>
            </a:extLst>
          </p:cNvPr>
          <p:cNvSpPr/>
          <p:nvPr/>
        </p:nvSpPr>
        <p:spPr>
          <a:xfrm>
            <a:off x="3288355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8CA03B-2E40-77B6-22FF-0BCFCDBA1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66121"/>
              </p:ext>
            </p:extLst>
          </p:nvPr>
        </p:nvGraphicFramePr>
        <p:xfrm>
          <a:off x="4671332" y="178640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EC8F26-BCE7-6765-610A-1E926B532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839968"/>
              </p:ext>
            </p:extLst>
          </p:nvPr>
        </p:nvGraphicFramePr>
        <p:xfrm>
          <a:off x="4671332" y="204112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5FA726-575B-3AD9-7B91-14BBC7ACC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189371"/>
              </p:ext>
            </p:extLst>
          </p:nvPr>
        </p:nvGraphicFramePr>
        <p:xfrm>
          <a:off x="4671332" y="2283808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F669426-1A1E-ADEE-13AD-B24D30FF9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1875"/>
              </p:ext>
            </p:extLst>
          </p:nvPr>
        </p:nvGraphicFramePr>
        <p:xfrm>
          <a:off x="4671332" y="2535741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BC687C-53C5-B686-A805-90E00AB0F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01941"/>
              </p:ext>
            </p:extLst>
          </p:nvPr>
        </p:nvGraphicFramePr>
        <p:xfrm>
          <a:off x="4671332" y="2781907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B1E1BF-6413-03BB-AE52-18968F3B8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45923"/>
              </p:ext>
            </p:extLst>
          </p:nvPr>
        </p:nvGraphicFramePr>
        <p:xfrm>
          <a:off x="4671332" y="3031754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A4D3B4A-E960-B408-FFA0-098B7D03B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537284"/>
              </p:ext>
            </p:extLst>
          </p:nvPr>
        </p:nvGraphicFramePr>
        <p:xfrm>
          <a:off x="4671332" y="3272160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A967942-0451-A507-4B45-DB3BE35A8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701460"/>
              </p:ext>
            </p:extLst>
          </p:nvPr>
        </p:nvGraphicFramePr>
        <p:xfrm>
          <a:off x="4671332" y="3529853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AD8506-DBB4-A4AE-C0A0-3EE1E5653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86760"/>
              </p:ext>
            </p:extLst>
          </p:nvPr>
        </p:nvGraphicFramePr>
        <p:xfrm>
          <a:off x="4671332" y="378536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160CA1A-071C-1A44-2A23-E9FEA4A83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2252"/>
              </p:ext>
            </p:extLst>
          </p:nvPr>
        </p:nvGraphicFramePr>
        <p:xfrm>
          <a:off x="4671332" y="4035549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206679-D6E8-A30E-1DC5-C39CBCA547E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94" name="Google Shape;417;g28120bc8d10_0_0">
              <a:extLst>
                <a:ext uri="{FF2B5EF4-FFF2-40B4-BE49-F238E27FC236}">
                  <a16:creationId xmlns:a16="http://schemas.microsoft.com/office/drawing/2014/main" id="{C0BCFD7B-5753-4C88-93CE-207F969A34E3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422;g28120bc8d10_0_0">
              <a:extLst>
                <a:ext uri="{FF2B5EF4-FFF2-40B4-BE49-F238E27FC236}">
                  <a16:creationId xmlns:a16="http://schemas.microsoft.com/office/drawing/2014/main" id="{8B61D9EF-3282-64AA-AF37-F9E2CBDCA098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423;g28120bc8d10_0_0">
              <a:extLst>
                <a:ext uri="{FF2B5EF4-FFF2-40B4-BE49-F238E27FC236}">
                  <a16:creationId xmlns:a16="http://schemas.microsoft.com/office/drawing/2014/main" id="{1B565DE0-70BD-A8C4-E8C6-4992D3A5400C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직선 연결선 30">
              <a:extLst>
                <a:ext uri="{FF2B5EF4-FFF2-40B4-BE49-F238E27FC236}">
                  <a16:creationId xmlns:a16="http://schemas.microsoft.com/office/drawing/2014/main" id="{2E95ADF0-6175-F44F-DCC4-ECCC167FA1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10;g28120bc8d10_0_307">
              <a:extLst>
                <a:ext uri="{FF2B5EF4-FFF2-40B4-BE49-F238E27FC236}">
                  <a16:creationId xmlns:a16="http://schemas.microsoft.com/office/drawing/2014/main" id="{56F7161C-0BA3-3529-19C3-17CDEEB792CB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44968940-5FB1-B6EB-C6D6-0883A4AD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98320"/>
              </p:ext>
            </p:extLst>
          </p:nvPr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1991223B-63E3-A6D3-8604-EDA629F3D14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6;g27fe52d962f_1_4247">
            <a:extLst>
              <a:ext uri="{FF2B5EF4-FFF2-40B4-BE49-F238E27FC236}">
                <a16:creationId xmlns:a16="http://schemas.microsoft.com/office/drawing/2014/main" id="{95D6D3AC-345C-6137-4DD6-07867D8988AC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E3F1699-BD65-B5B7-566C-586A31FD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53866"/>
              </p:ext>
            </p:extLst>
          </p:nvPr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E6EFD12-8EB6-69AD-5129-2FCB41E76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82501"/>
              </p:ext>
            </p:extLst>
          </p:nvPr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09C8F697-4DE8-5D13-DB92-CB87E242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49147"/>
              </p:ext>
            </p:extLst>
          </p:nvPr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65B2D94-F7A1-3A60-D6ED-149E2838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83785"/>
              </p:ext>
            </p:extLst>
          </p:nvPr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B1B33B6-470F-3789-7B6E-92B1F4A2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41686"/>
              </p:ext>
            </p:extLst>
          </p:nvPr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282BE9DF-260F-DD0D-25DA-E749B3518CFE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8C3BC4-6B29-59C1-283B-C98D323C6AE9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CE415-355F-8304-0753-30317F1B23EA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816FC-2216-6E40-406E-7025F05AF382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2A600E-66B0-2C66-761D-7BCAF872EADB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AD7126-C66B-9DDD-CE13-42256E9A535B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5C17325-08E5-F3B0-E954-0908184A1922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560FADB8-5BAB-144B-6422-7C87757B41A8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233;g27fe52d962f_1_4247">
            <a:extLst>
              <a:ext uri="{FF2B5EF4-FFF2-40B4-BE49-F238E27FC236}">
                <a16:creationId xmlns:a16="http://schemas.microsoft.com/office/drawing/2014/main" id="{2C71B5C3-6D72-0A27-CFAA-F09352CB5C56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44C48617-0133-9885-3658-B942EBF898C2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233;g27fe52d962f_1_4247">
            <a:extLst>
              <a:ext uri="{FF2B5EF4-FFF2-40B4-BE49-F238E27FC236}">
                <a16:creationId xmlns:a16="http://schemas.microsoft.com/office/drawing/2014/main" id="{AC15806F-CAE4-C938-8675-21E60162FB3C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D89BCBEB-F2C5-D5C3-B113-6ADDAAB97C78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698;g2fb18904de5_2_107">
            <a:extLst>
              <a:ext uri="{FF2B5EF4-FFF2-40B4-BE49-F238E27FC236}">
                <a16:creationId xmlns:a16="http://schemas.microsoft.com/office/drawing/2014/main" id="{F1B8F55C-30C9-D774-3A87-B589E926ACF6}"/>
              </a:ext>
            </a:extLst>
          </p:cNvPr>
          <p:cNvGrpSpPr/>
          <p:nvPr/>
        </p:nvGrpSpPr>
        <p:grpSpPr>
          <a:xfrm>
            <a:off x="1636747" y="5784033"/>
            <a:ext cx="1204845" cy="95750"/>
            <a:chOff x="4065288" y="6528825"/>
            <a:chExt cx="2265000" cy="180000"/>
          </a:xfrm>
        </p:grpSpPr>
        <p:sp>
          <p:nvSpPr>
            <p:cNvPr id="116" name="Google Shape;1699;g2fb18904de5_2_107">
              <a:extLst>
                <a:ext uri="{FF2B5EF4-FFF2-40B4-BE49-F238E27FC236}">
                  <a16:creationId xmlns:a16="http://schemas.microsoft.com/office/drawing/2014/main" id="{AAB7A17C-0233-DE68-A2D6-20D36AD6384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700;g2fb18904de5_2_107">
              <a:extLst>
                <a:ext uri="{FF2B5EF4-FFF2-40B4-BE49-F238E27FC236}">
                  <a16:creationId xmlns:a16="http://schemas.microsoft.com/office/drawing/2014/main" id="{261C00CF-2FDA-0ED3-226B-7F204CEE73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701;g2fb18904de5_2_107">
              <a:extLst>
                <a:ext uri="{FF2B5EF4-FFF2-40B4-BE49-F238E27FC236}">
                  <a16:creationId xmlns:a16="http://schemas.microsoft.com/office/drawing/2014/main" id="{A9467178-9B0A-065A-944D-B0C2F7006A4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02;g2fb18904de5_2_107">
              <a:extLst>
                <a:ext uri="{FF2B5EF4-FFF2-40B4-BE49-F238E27FC236}">
                  <a16:creationId xmlns:a16="http://schemas.microsoft.com/office/drawing/2014/main" id="{2FE3F729-5A1B-7B35-03F5-E1825ABC46A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703;g2fb18904de5_2_107">
              <a:extLst>
                <a:ext uri="{FF2B5EF4-FFF2-40B4-BE49-F238E27FC236}">
                  <a16:creationId xmlns:a16="http://schemas.microsoft.com/office/drawing/2014/main" id="{085256D0-60D3-D0FB-CC7F-710DF7D8664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04;g2fb18904de5_2_107">
              <a:extLst>
                <a:ext uri="{FF2B5EF4-FFF2-40B4-BE49-F238E27FC236}">
                  <a16:creationId xmlns:a16="http://schemas.microsoft.com/office/drawing/2014/main" id="{3160FE9F-93A7-E31C-E850-86EDD265AC5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705;g2fb18904de5_2_107">
              <a:extLst>
                <a:ext uri="{FF2B5EF4-FFF2-40B4-BE49-F238E27FC236}">
                  <a16:creationId xmlns:a16="http://schemas.microsoft.com/office/drawing/2014/main" id="{74908D9B-11C1-7E5F-06E2-779EA1364A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706;g2fb18904de5_2_107">
              <a:extLst>
                <a:ext uri="{FF2B5EF4-FFF2-40B4-BE49-F238E27FC236}">
                  <a16:creationId xmlns:a16="http://schemas.microsoft.com/office/drawing/2014/main" id="{8F7EEAD3-4C36-6181-29BD-296EB63F6B80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707;g2fb18904de5_2_107">
              <a:extLst>
                <a:ext uri="{FF2B5EF4-FFF2-40B4-BE49-F238E27FC236}">
                  <a16:creationId xmlns:a16="http://schemas.microsoft.com/office/drawing/2014/main" id="{F6CCA7FA-0DE9-B78D-BCFE-D2FDF090949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76C61F-43F8-5251-D057-83813F497047}"/>
              </a:ext>
            </a:extLst>
          </p:cNvPr>
          <p:cNvGrpSpPr/>
          <p:nvPr/>
        </p:nvGrpSpPr>
        <p:grpSpPr>
          <a:xfrm>
            <a:off x="194197" y="816716"/>
            <a:ext cx="4157602" cy="2339539"/>
            <a:chOff x="4550077" y="4666661"/>
            <a:chExt cx="5404836" cy="2339539"/>
          </a:xfrm>
        </p:grpSpPr>
        <p:sp>
          <p:nvSpPr>
            <p:cNvPr id="126" name="Google Shape;417;g28120bc8d10_0_0">
              <a:extLst>
                <a:ext uri="{FF2B5EF4-FFF2-40B4-BE49-F238E27FC236}">
                  <a16:creationId xmlns:a16="http://schemas.microsoft.com/office/drawing/2014/main" id="{8939DE22-4CF2-5534-2FB9-6CD51494F0F4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422;g28120bc8d10_0_0">
              <a:extLst>
                <a:ext uri="{FF2B5EF4-FFF2-40B4-BE49-F238E27FC236}">
                  <a16:creationId xmlns:a16="http://schemas.microsoft.com/office/drawing/2014/main" id="{E06AFEDA-82EE-92CA-3F25-A14683559BC5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423;g28120bc8d10_0_0">
              <a:extLst>
                <a:ext uri="{FF2B5EF4-FFF2-40B4-BE49-F238E27FC236}">
                  <a16:creationId xmlns:a16="http://schemas.microsoft.com/office/drawing/2014/main" id="{0D017C93-63B4-0044-F0AF-4A925763C697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직선 연결선 30">
              <a:extLst>
                <a:ext uri="{FF2B5EF4-FFF2-40B4-BE49-F238E27FC236}">
                  <a16:creationId xmlns:a16="http://schemas.microsoft.com/office/drawing/2014/main" id="{83D1DD23-224B-8B55-9948-DAF4ED05A5B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Google Shape;810;g28120bc8d10_0_307">
              <a:extLst>
                <a:ext uri="{FF2B5EF4-FFF2-40B4-BE49-F238E27FC236}">
                  <a16:creationId xmlns:a16="http://schemas.microsoft.com/office/drawing/2014/main" id="{54B523BF-41B0-3255-E8C4-BE1F27AFD92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FE386DD-0C8F-CAEA-5CEC-11A6D14D7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67293"/>
              </p:ext>
            </p:extLst>
          </p:nvPr>
        </p:nvGraphicFramePr>
        <p:xfrm>
          <a:off x="278531" y="115199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925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18945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작업자명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32" name="Google Shape;2233;g27fe52d962f_1_4247">
            <a:extLst>
              <a:ext uri="{FF2B5EF4-FFF2-40B4-BE49-F238E27FC236}">
                <a16:creationId xmlns:a16="http://schemas.microsoft.com/office/drawing/2014/main" id="{529F98DE-BDE2-F971-A2BB-1940EAC7814C}"/>
              </a:ext>
            </a:extLst>
          </p:cNvPr>
          <p:cNvSpPr/>
          <p:nvPr/>
        </p:nvSpPr>
        <p:spPr>
          <a:xfrm>
            <a:off x="3963156" y="1240031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B0F716C-1050-F09C-61B7-A0D2A162F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66218"/>
              </p:ext>
            </p:extLst>
          </p:nvPr>
        </p:nvGraphicFramePr>
        <p:xfrm>
          <a:off x="639896" y="1230559"/>
          <a:ext cx="1124474" cy="156559"/>
        </p:xfrm>
        <a:graphic>
          <a:graphicData uri="http://schemas.openxmlformats.org/drawingml/2006/table">
            <a:tbl>
              <a:tblPr/>
              <a:tblGrid>
                <a:gridCol w="11244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D714B6A-7340-37FD-C593-4AC8E9B70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65779"/>
              </p:ext>
            </p:extLst>
          </p:nvPr>
        </p:nvGraphicFramePr>
        <p:xfrm>
          <a:off x="2119757" y="1230559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B57D2C4-F9F5-2094-756D-83F28749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80818"/>
              </p:ext>
            </p:extLst>
          </p:nvPr>
        </p:nvGraphicFramePr>
        <p:xfrm>
          <a:off x="283668" y="1723105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88675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Swing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일련번호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EE5FE92-23C2-ACE5-1193-E8BD65E1B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07736"/>
              </p:ext>
            </p:extLst>
          </p:nvPr>
        </p:nvGraphicFramePr>
        <p:xfrm>
          <a:off x="600984" y="1557852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9" name="Google Shape;309;g2f2558950df_0_15">
            <a:extLst>
              <a:ext uri="{FF2B5EF4-FFF2-40B4-BE49-F238E27FC236}">
                <a16:creationId xmlns:a16="http://schemas.microsoft.com/office/drawing/2014/main" id="{6D34C8BD-471D-03B6-A01F-37A7A855D08C}"/>
              </a:ext>
            </a:extLst>
          </p:cNvPr>
          <p:cNvSpPr txBox="1"/>
          <p:nvPr/>
        </p:nvSpPr>
        <p:spPr>
          <a:xfrm>
            <a:off x="204820" y="1561738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DA1731-DB92-0091-3CBD-241E46FF0622}"/>
              </a:ext>
            </a:extLst>
          </p:cNvPr>
          <p:cNvSpPr/>
          <p:nvPr/>
        </p:nvSpPr>
        <p:spPr>
          <a:xfrm flipH="1">
            <a:off x="344128" y="176283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372EC0-D95F-298D-A274-2AEA647E9571}"/>
              </a:ext>
            </a:extLst>
          </p:cNvPr>
          <p:cNvSpPr/>
          <p:nvPr/>
        </p:nvSpPr>
        <p:spPr>
          <a:xfrm flipH="1">
            <a:off x="344128" y="190865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32D8CFC-6689-B61D-8D82-DEB092722B5D}"/>
              </a:ext>
            </a:extLst>
          </p:cNvPr>
          <p:cNvSpPr/>
          <p:nvPr/>
        </p:nvSpPr>
        <p:spPr>
          <a:xfrm flipH="1">
            <a:off x="344128" y="205447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36D6065-4C48-7833-5FA9-3C2F413DE20E}"/>
              </a:ext>
            </a:extLst>
          </p:cNvPr>
          <p:cNvSpPr/>
          <p:nvPr/>
        </p:nvSpPr>
        <p:spPr>
          <a:xfrm flipH="1">
            <a:off x="344128" y="219962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16E470F-035B-10E4-48C3-533406B9C105}"/>
              </a:ext>
            </a:extLst>
          </p:cNvPr>
          <p:cNvSpPr/>
          <p:nvPr/>
        </p:nvSpPr>
        <p:spPr>
          <a:xfrm flipH="1">
            <a:off x="344128" y="2350028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0863E29-418C-5615-ACE2-E0116C080D0C}"/>
              </a:ext>
            </a:extLst>
          </p:cNvPr>
          <p:cNvSpPr/>
          <p:nvPr/>
        </p:nvSpPr>
        <p:spPr>
          <a:xfrm flipH="1">
            <a:off x="344128" y="24940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Google Shape;2233;g27fe52d962f_1_4247">
            <a:extLst>
              <a:ext uri="{FF2B5EF4-FFF2-40B4-BE49-F238E27FC236}">
                <a16:creationId xmlns:a16="http://schemas.microsoft.com/office/drawing/2014/main" id="{4E7F92C7-6053-DAD9-B96D-EE2432B4E347}"/>
              </a:ext>
            </a:extLst>
          </p:cNvPr>
          <p:cNvSpPr/>
          <p:nvPr/>
        </p:nvSpPr>
        <p:spPr>
          <a:xfrm>
            <a:off x="397093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2233;g27fe52d962f_1_4247">
            <a:extLst>
              <a:ext uri="{FF2B5EF4-FFF2-40B4-BE49-F238E27FC236}">
                <a16:creationId xmlns:a16="http://schemas.microsoft.com/office/drawing/2014/main" id="{11BB5A44-85D9-C6E4-A287-E2E902929268}"/>
              </a:ext>
            </a:extLst>
          </p:cNvPr>
          <p:cNvSpPr/>
          <p:nvPr/>
        </p:nvSpPr>
        <p:spPr>
          <a:xfrm>
            <a:off x="364654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2233;g27fe52d962f_1_4247">
            <a:extLst>
              <a:ext uri="{FF2B5EF4-FFF2-40B4-BE49-F238E27FC236}">
                <a16:creationId xmlns:a16="http://schemas.microsoft.com/office/drawing/2014/main" id="{499D9727-94C7-BFDC-0CA9-07F513C387E9}"/>
              </a:ext>
            </a:extLst>
          </p:cNvPr>
          <p:cNvSpPr/>
          <p:nvPr/>
        </p:nvSpPr>
        <p:spPr>
          <a:xfrm>
            <a:off x="3317799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81087AE4-9A2C-F84E-732C-028A02F3CC70}"/>
              </a:ext>
            </a:extLst>
          </p:cNvPr>
          <p:cNvSpPr/>
          <p:nvPr/>
        </p:nvSpPr>
        <p:spPr>
          <a:xfrm>
            <a:off x="2732955" y="1558725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698;g2fb18904de5_2_107">
            <a:extLst>
              <a:ext uri="{FF2B5EF4-FFF2-40B4-BE49-F238E27FC236}">
                <a16:creationId xmlns:a16="http://schemas.microsoft.com/office/drawing/2014/main" id="{C3778C42-0E70-DA20-5B5C-1E5E9237A086}"/>
              </a:ext>
            </a:extLst>
          </p:cNvPr>
          <p:cNvGrpSpPr/>
          <p:nvPr/>
        </p:nvGrpSpPr>
        <p:grpSpPr>
          <a:xfrm>
            <a:off x="1630919" y="2721270"/>
            <a:ext cx="1204845" cy="95750"/>
            <a:chOff x="4065288" y="6528825"/>
            <a:chExt cx="2265000" cy="180000"/>
          </a:xfrm>
        </p:grpSpPr>
        <p:sp>
          <p:nvSpPr>
            <p:cNvPr id="152" name="Google Shape;1699;g2fb18904de5_2_107">
              <a:extLst>
                <a:ext uri="{FF2B5EF4-FFF2-40B4-BE49-F238E27FC236}">
                  <a16:creationId xmlns:a16="http://schemas.microsoft.com/office/drawing/2014/main" id="{3637EF5B-B6EC-F903-AB68-9A782BD7CE8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700;g2fb18904de5_2_107">
              <a:extLst>
                <a:ext uri="{FF2B5EF4-FFF2-40B4-BE49-F238E27FC236}">
                  <a16:creationId xmlns:a16="http://schemas.microsoft.com/office/drawing/2014/main" id="{6E8FC28A-94B7-AE91-E1CA-BF9661C0062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701;g2fb18904de5_2_107">
              <a:extLst>
                <a:ext uri="{FF2B5EF4-FFF2-40B4-BE49-F238E27FC236}">
                  <a16:creationId xmlns:a16="http://schemas.microsoft.com/office/drawing/2014/main" id="{FF51FEED-CBDB-81A8-00F6-5C23BC9A6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702;g2fb18904de5_2_107">
              <a:extLst>
                <a:ext uri="{FF2B5EF4-FFF2-40B4-BE49-F238E27FC236}">
                  <a16:creationId xmlns:a16="http://schemas.microsoft.com/office/drawing/2014/main" id="{65BFF6F0-B4F9-CF0A-AD60-EACFB0E0A00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703;g2fb18904de5_2_107">
              <a:extLst>
                <a:ext uri="{FF2B5EF4-FFF2-40B4-BE49-F238E27FC236}">
                  <a16:creationId xmlns:a16="http://schemas.microsoft.com/office/drawing/2014/main" id="{4C39F756-2AED-A974-86B6-32348678F32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704;g2fb18904de5_2_107">
              <a:extLst>
                <a:ext uri="{FF2B5EF4-FFF2-40B4-BE49-F238E27FC236}">
                  <a16:creationId xmlns:a16="http://schemas.microsoft.com/office/drawing/2014/main" id="{56191BB0-8B09-B18E-99AB-17CB9BD326F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705;g2fb18904de5_2_107">
              <a:extLst>
                <a:ext uri="{FF2B5EF4-FFF2-40B4-BE49-F238E27FC236}">
                  <a16:creationId xmlns:a16="http://schemas.microsoft.com/office/drawing/2014/main" id="{9633C134-E104-996A-99CB-F0B27096D69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706;g2fb18904de5_2_107">
              <a:extLst>
                <a:ext uri="{FF2B5EF4-FFF2-40B4-BE49-F238E27FC236}">
                  <a16:creationId xmlns:a16="http://schemas.microsoft.com/office/drawing/2014/main" id="{449E1F51-7CE7-8686-D441-BB6E33DFDB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07;g2fb18904de5_2_107">
              <a:extLst>
                <a:ext uri="{FF2B5EF4-FFF2-40B4-BE49-F238E27FC236}">
                  <a16:creationId xmlns:a16="http://schemas.microsoft.com/office/drawing/2014/main" id="{2ED7EF3C-853E-DABC-196C-8A27ACC2358E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212" y="69033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150" idx="0"/>
            <a:endCxn id="46" idx="1"/>
          </p:cNvCxnSpPr>
          <p:nvPr/>
        </p:nvCxnSpPr>
        <p:spPr>
          <a:xfrm rot="5400000" flipH="1" flipV="1">
            <a:off x="3825577" y="423824"/>
            <a:ext cx="325384" cy="194441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2713169" y="1537446"/>
            <a:ext cx="595029" cy="176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2593865" y="1475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71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3655260" y="1415770"/>
            <a:ext cx="1133578" cy="14792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2909735" y="2465303"/>
            <a:ext cx="2928636" cy="117524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3392421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3696430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17;g28120bc8d10_0_0">
            <a:extLst>
              <a:ext uri="{FF2B5EF4-FFF2-40B4-BE49-F238E27FC236}">
                <a16:creationId xmlns:a16="http://schemas.microsoft.com/office/drawing/2014/main" id="{F74B1E09-6020-3BC0-0C7A-AD6A87E9B9E1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C3D98-9D92-16D8-3A47-B04509B01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54858"/>
              </p:ext>
            </p:extLst>
          </p:nvPr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42D83-93A4-F9FA-59C1-CC55EF4A2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83522"/>
              </p:ext>
            </p:extLst>
          </p:nvPr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9E210D-2792-CCE9-9BD4-7BF756B2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65589"/>
              </p:ext>
            </p:extLst>
          </p:nvPr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1C179-A526-3F5D-9C90-41786F14B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76707"/>
              </p:ext>
            </p:extLst>
          </p:nvPr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C4FAE8-CD6A-E4B5-E443-9BB0964C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0424"/>
              </p:ext>
            </p:extLst>
          </p:nvPr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B7F498F-68CE-7FCC-FB53-DCBD87F8D73F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10;g28120bc8d10_0_307">
            <a:extLst>
              <a:ext uri="{FF2B5EF4-FFF2-40B4-BE49-F238E27FC236}">
                <a16:creationId xmlns:a16="http://schemas.microsoft.com/office/drawing/2014/main" id="{8037164E-26D4-4DAE-AD15-90FC625551E2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386CF4-E093-6688-47B0-A0CDE1BF0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2972"/>
              </p:ext>
            </p:extLst>
          </p:nvPr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417;g28120bc8d10_0_0">
            <a:extLst>
              <a:ext uri="{FF2B5EF4-FFF2-40B4-BE49-F238E27FC236}">
                <a16:creationId xmlns:a16="http://schemas.microsoft.com/office/drawing/2014/main" id="{58896A1B-0270-A2C7-F37E-B2AAB4D1C135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0468616-0877-9FFC-0506-DBDE062B6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77769"/>
              </p:ext>
            </p:extLst>
          </p:nvPr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3FED4FD-B66B-C4E0-C7BB-29B781D6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34272"/>
              </p:ext>
            </p:extLst>
          </p:nvPr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F9265FA-C3BB-AD4B-7E56-BDCE6BB5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42576"/>
              </p:ext>
            </p:extLst>
          </p:nvPr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ED71AE0-EB58-D02B-5B8A-A7980CD0A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93228"/>
              </p:ext>
            </p:extLst>
          </p:nvPr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5A53E38-5BD0-4874-1A98-6CB56F1BC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78833"/>
              </p:ext>
            </p:extLst>
          </p:nvPr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810;g28120bc8d10_0_307">
            <a:extLst>
              <a:ext uri="{FF2B5EF4-FFF2-40B4-BE49-F238E27FC236}">
                <a16:creationId xmlns:a16="http://schemas.microsoft.com/office/drawing/2014/main" id="{4CC034B1-8F71-F7FD-3FAE-26459C835811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2896C72C-0EF8-DE96-BB64-85EC9E807CBF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57C2F46-8476-007C-4134-46FA5939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3726"/>
              </p:ext>
            </p:extLst>
          </p:nvPr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07049374-5836-7F23-F5DF-5E008496C2ED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019F15F3-E005-E668-4196-366CB0BAA9A4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3;g28120bc8d10_0_0">
            <a:extLst>
              <a:ext uri="{FF2B5EF4-FFF2-40B4-BE49-F238E27FC236}">
                <a16:creationId xmlns:a16="http://schemas.microsoft.com/office/drawing/2014/main" id="{FF355DA4-393C-283C-6DD2-6547E66E1D94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D269B318-B315-F9F9-7826-011F2438939D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DFFCAC-0117-E1A1-F977-302C0A32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08764"/>
              </p:ext>
            </p:extLst>
          </p:nvPr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90C79DFB-03ED-EC02-B595-702610348696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C7DB9B4-D364-3C1B-EAE6-A4D2CD3E43F5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E5E172E2-F0D0-06CD-C35B-F4FA190D7134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슬라이드 번호 개체 틀 1">
            <a:extLst>
              <a:ext uri="{FF2B5EF4-FFF2-40B4-BE49-F238E27FC236}">
                <a16:creationId xmlns:a16="http://schemas.microsoft.com/office/drawing/2014/main" id="{5ADFB32A-4B09-A465-8341-6AED7B3C5D1B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C7CB45AE-5408-6EE4-D35E-71AAEE5E6726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6261F97C-E17E-711C-64C0-0033E5D904C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F593F26A-BE57-A553-5D25-3D324984804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2E65F419-5A0E-8AC4-BFC5-5AD3C69AD31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96F2075-0BF3-4B17-582D-D7CB1252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78983"/>
              </p:ext>
            </p:extLst>
          </p:nvPr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E4F4C307-9419-5774-3E4A-3A1385DC4B4A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03DCEC7E-96E5-BEAF-25E1-6B9C60739276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422;g28120bc8d10_0_0">
            <a:extLst>
              <a:ext uri="{FF2B5EF4-FFF2-40B4-BE49-F238E27FC236}">
                <a16:creationId xmlns:a16="http://schemas.microsoft.com/office/drawing/2014/main" id="{7498D1CC-A796-6E9C-802E-6B1DE4F3AA66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D84EAC4F-81DD-B190-3DEA-FB52C3279744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422;g28120bc8d10_0_0">
            <a:extLst>
              <a:ext uri="{FF2B5EF4-FFF2-40B4-BE49-F238E27FC236}">
                <a16:creationId xmlns:a16="http://schemas.microsoft.com/office/drawing/2014/main" id="{EAB23150-46C0-F52F-58F1-028CC4F08F03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423;g28120bc8d10_0_0">
            <a:extLst>
              <a:ext uri="{FF2B5EF4-FFF2-40B4-BE49-F238E27FC236}">
                <a16:creationId xmlns:a16="http://schemas.microsoft.com/office/drawing/2014/main" id="{C4F1DA98-14F4-2542-7C42-861FE027511F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직선 연결선 30">
            <a:extLst>
              <a:ext uri="{FF2B5EF4-FFF2-40B4-BE49-F238E27FC236}">
                <a16:creationId xmlns:a16="http://schemas.microsoft.com/office/drawing/2014/main" id="{97B18828-A45C-C248-B478-FCAF82E3C4E4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Google Shape;422;g28120bc8d10_0_0">
            <a:extLst>
              <a:ext uri="{FF2B5EF4-FFF2-40B4-BE49-F238E27FC236}">
                <a16:creationId xmlns:a16="http://schemas.microsoft.com/office/drawing/2014/main" id="{7D1C2845-23E1-192B-0C33-6C5BBBB42C4D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423;g28120bc8d10_0_0">
            <a:extLst>
              <a:ext uri="{FF2B5EF4-FFF2-40B4-BE49-F238E27FC236}">
                <a16:creationId xmlns:a16="http://schemas.microsoft.com/office/drawing/2014/main" id="{CE53D5D1-FA90-A107-4575-8324CB5BB3C0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직선 연결선 30">
            <a:extLst>
              <a:ext uri="{FF2B5EF4-FFF2-40B4-BE49-F238E27FC236}">
                <a16:creationId xmlns:a16="http://schemas.microsoft.com/office/drawing/2014/main" id="{B28ECCF7-791C-98F6-8E10-14ABE6FDA23A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AB43E030-66E9-E98B-6692-F8D6654CEBDF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슬라이드 번호 개체 틀 11">
            <a:extLst>
              <a:ext uri="{FF2B5EF4-FFF2-40B4-BE49-F238E27FC236}">
                <a16:creationId xmlns:a16="http://schemas.microsoft.com/office/drawing/2014/main" id="{FDEDD6E4-1376-0034-E8E2-F3C4C2DB438E}"/>
              </a:ext>
            </a:extLst>
          </p:cNvPr>
          <p:cNvSpPr txBox="1">
            <a:spLocks/>
          </p:cNvSpPr>
          <p:nvPr/>
        </p:nvSpPr>
        <p:spPr>
          <a:xfrm>
            <a:off x="8986340" y="20502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19074</TotalTime>
  <Words>5734</Words>
  <Application>Microsoft Office PowerPoint</Application>
  <PresentationFormat>A4 용지(210x297mm)</PresentationFormat>
  <Paragraphs>2532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kang james</cp:lastModifiedBy>
  <cp:revision>102</cp:revision>
  <dcterms:created xsi:type="dcterms:W3CDTF">2024-10-08T00:49:16Z</dcterms:created>
  <dcterms:modified xsi:type="dcterms:W3CDTF">2024-12-12T07:46:33Z</dcterms:modified>
</cp:coreProperties>
</file>