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2" r:id="rId3"/>
    <p:sldId id="299" r:id="rId4"/>
    <p:sldId id="363" r:id="rId5"/>
    <p:sldId id="347" r:id="rId6"/>
    <p:sldId id="353" r:id="rId7"/>
    <p:sldId id="346" r:id="rId8"/>
    <p:sldId id="360" r:id="rId9"/>
    <p:sldId id="355" r:id="rId10"/>
    <p:sldId id="356" r:id="rId11"/>
    <p:sldId id="296" r:id="rId12"/>
    <p:sldId id="321" r:id="rId13"/>
    <p:sldId id="317" r:id="rId14"/>
    <p:sldId id="322" r:id="rId15"/>
    <p:sldId id="318" r:id="rId16"/>
    <p:sldId id="319" r:id="rId17"/>
    <p:sldId id="308" r:id="rId18"/>
    <p:sldId id="320" r:id="rId19"/>
    <p:sldId id="361" r:id="rId20"/>
    <p:sldId id="362" r:id="rId2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  <a:srgbClr val="E35600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4" autoAdjust="0"/>
    <p:restoredTop sz="96259"/>
  </p:normalViewPr>
  <p:slideViewPr>
    <p:cSldViewPr snapToGrid="0">
      <p:cViewPr varScale="1">
        <p:scale>
          <a:sx n="127" d="100"/>
          <a:sy n="127" d="100"/>
        </p:scale>
        <p:origin x="1044" y="1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폭발 2 2"/>
          <p:cNvSpPr/>
          <p:nvPr/>
        </p:nvSpPr>
        <p:spPr>
          <a:xfrm>
            <a:off x="771788" y="3640821"/>
            <a:ext cx="8153784" cy="2634143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수정 및 추가된 </a:t>
            </a:r>
            <a:endParaRPr lang="en-US" altLang="ko-KR" smtClean="0">
              <a:solidFill>
                <a:srgbClr val="FF0000"/>
              </a:solidFill>
            </a:endParaRPr>
          </a:p>
          <a:p>
            <a:pPr algn="ctr"/>
            <a:r>
              <a:rPr lang="ko-KR" altLang="en-US" smtClean="0">
                <a:solidFill>
                  <a:srgbClr val="FF0000"/>
                </a:solidFill>
              </a:rPr>
              <a:t>내용은         로 표기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30938" y="5018314"/>
            <a:ext cx="1125855" cy="19793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11108"/>
              </p:ext>
            </p:extLst>
          </p:nvPr>
        </p:nvGraphicFramePr>
        <p:xfrm>
          <a:off x="7858125" y="426720"/>
          <a:ext cx="2047875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149830" y="5629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160800"/>
              </p:ext>
            </p:extLst>
          </p:nvPr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05174"/>
              </p:ext>
            </p:extLst>
          </p:nvPr>
        </p:nvGraphicFramePr>
        <p:xfrm>
          <a:off x="219548" y="324540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그룹관리자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속한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그룹명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본사관리자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본사명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2818701"/>
            <a:ext cx="4226885" cy="2785932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재고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권한은 모든 사용자에게 부여한다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rgbClr val="FF0000"/>
                </a:solidFill>
              </a:rPr>
              <a:t>호출값</a:t>
            </a:r>
            <a:r>
              <a:rPr kumimoji="1" lang="en-US" altLang="ko-KR" sz="700" dirty="0">
                <a:solidFill>
                  <a:srgbClr val="FF0000"/>
                </a:solidFill>
              </a:rPr>
              <a:t> (</a:t>
            </a:r>
            <a:r>
              <a:rPr kumimoji="1" lang="ko-KR" altLang="en-US" sz="700" dirty="0">
                <a:solidFill>
                  <a:srgbClr val="FF0000"/>
                </a:solidFill>
              </a:rPr>
              <a:t>권한별로 다른 값을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.)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그룹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자신이 속한 그룹 하위의 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본사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 </a:t>
            </a:r>
            <a:r>
              <a:rPr kumimoji="1" lang="ko-KR" altLang="en-US" sz="700" dirty="0">
                <a:solidFill>
                  <a:srgbClr val="FF0000"/>
                </a:solidFill>
              </a:rPr>
              <a:t>법인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en-US" altLang="ko-KR" sz="700" dirty="0">
                <a:solidFill>
                  <a:srgbClr val="FF0000"/>
                </a:solidFill>
              </a:rPr>
              <a:t>) </a:t>
            </a:r>
            <a:r>
              <a:rPr kumimoji="1" lang="ko-KR" altLang="en-US" sz="700" dirty="0">
                <a:solidFill>
                  <a:srgbClr val="FF0000"/>
                </a:solidFill>
              </a:rPr>
              <a:t>하위의 그룹</a:t>
            </a:r>
            <a:r>
              <a:rPr kumimoji="1" lang="en-US" altLang="ko-KR" sz="700" dirty="0">
                <a:solidFill>
                  <a:srgbClr val="FF0000"/>
                </a:solidFill>
              </a:rPr>
              <a:t>, </a:t>
            </a:r>
            <a:r>
              <a:rPr kumimoji="1" lang="ko-KR" altLang="en-US" sz="700" dirty="0">
                <a:solidFill>
                  <a:srgbClr val="FF0000"/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부서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>
            <a:off x="2758688" y="4205669"/>
            <a:ext cx="301511" cy="599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11346" y="4874004"/>
            <a:ext cx="2494654" cy="565244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rgbClr val="FF0000"/>
                </a:solidFill>
              </a:rPr>
              <a:t>그룹관리자든 법인관리자든 모두 조회가능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82921" y="3813773"/>
            <a:ext cx="3704161" cy="984730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582919" y="3813773"/>
            <a:ext cx="3704163" cy="98473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582919" y="3813773"/>
            <a:ext cx="3704163" cy="98473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2" idx="3"/>
            <a:endCxn id="54" idx="0"/>
          </p:cNvCxnSpPr>
          <p:nvPr/>
        </p:nvCxnSpPr>
        <p:spPr>
          <a:xfrm>
            <a:off x="7287082" y="4306138"/>
            <a:ext cx="1371591" cy="567866"/>
          </a:xfrm>
          <a:prstGeom prst="bentConnector2">
            <a:avLst/>
          </a:prstGeom>
          <a:ln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236477" y="1558648"/>
            <a:ext cx="3400837" cy="431196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1238401" y="1567002"/>
            <a:ext cx="3398913" cy="41714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1202846" y="1572824"/>
            <a:ext cx="3434468" cy="4248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66" idx="3"/>
            <a:endCxn id="54" idx="0"/>
          </p:cNvCxnSpPr>
          <p:nvPr/>
        </p:nvCxnSpPr>
        <p:spPr>
          <a:xfrm>
            <a:off x="4637314" y="1774246"/>
            <a:ext cx="4021359" cy="3099758"/>
          </a:xfrm>
          <a:prstGeom prst="bentConnector2">
            <a:avLst/>
          </a:prstGeom>
          <a:ln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9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19332"/>
              </p:ext>
            </p:extLst>
          </p:nvPr>
        </p:nvGraphicFramePr>
        <p:xfrm>
          <a:off x="205420" y="3321542"/>
          <a:ext cx="6361648" cy="3309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728029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86522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9985"/>
              </p:ext>
            </p:extLst>
          </p:nvPr>
        </p:nvGraphicFramePr>
        <p:xfrm>
          <a:off x="7858125" y="426720"/>
          <a:ext cx="2074262" cy="656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사업장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전산 시스템을 통해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등록된 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구매사에서 수동으로 입력한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관리품품등록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재고품목관리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31311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17555"/>
              </p:ext>
            </p:extLst>
          </p:nvPr>
        </p:nvGraphicFramePr>
        <p:xfrm>
          <a:off x="207991" y="1428925"/>
          <a:ext cx="6361643" cy="15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3820"/>
              </p:ext>
            </p:extLst>
          </p:nvPr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42189"/>
              </p:ext>
            </p:extLst>
          </p:nvPr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97820"/>
              </p:ext>
            </p:extLst>
          </p:nvPr>
        </p:nvGraphicFramePr>
        <p:xfrm>
          <a:off x="433512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9119"/>
              </p:ext>
            </p:extLst>
          </p:nvPr>
        </p:nvGraphicFramePr>
        <p:xfrm>
          <a:off x="512860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94591" y="2664297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79296" y="2664297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6524"/>
              </p:ext>
            </p:extLst>
          </p:nvPr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38772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3989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38590"/>
              </p:ext>
            </p:extLst>
          </p:nvPr>
        </p:nvGraphicFramePr>
        <p:xfrm>
          <a:off x="776546" y="266975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82426"/>
              </p:ext>
            </p:extLst>
          </p:nvPr>
        </p:nvGraphicFramePr>
        <p:xfrm>
          <a:off x="2413578" y="266975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30788"/>
              </p:ext>
            </p:extLst>
          </p:nvPr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2094946" y="3636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7684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414370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4143700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2296537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654779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3290861" y="3646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4658115" y="36304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3085944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602206" y="3085944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4149071" y="3085944"/>
            <a:ext cx="584618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주문인수로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3085944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3085944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3085944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99;g2fb18904de5_2_107">
            <a:extLst>
              <a:ext uri="{FF2B5EF4-FFF2-40B4-BE49-F238E27FC236}">
                <a16:creationId xmlns:a16="http://schemas.microsoft.com/office/drawing/2014/main" id="{5D60F9F8-B244-1709-D570-7C17E9A96AB6}"/>
              </a:ext>
            </a:extLst>
          </p:cNvPr>
          <p:cNvSpPr/>
          <p:nvPr/>
        </p:nvSpPr>
        <p:spPr>
          <a:xfrm>
            <a:off x="3503072" y="29869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99;g2fb18904de5_2_107">
            <a:extLst>
              <a:ext uri="{FF2B5EF4-FFF2-40B4-BE49-F238E27FC236}">
                <a16:creationId xmlns:a16="http://schemas.microsoft.com/office/drawing/2014/main" id="{92957953-CC09-BEFC-BAAB-EE919F06C40F}"/>
              </a:ext>
            </a:extLst>
          </p:cNvPr>
          <p:cNvSpPr/>
          <p:nvPr/>
        </p:nvSpPr>
        <p:spPr>
          <a:xfrm>
            <a:off x="4079769" y="29635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699;g2fb18904de5_2_107">
            <a:extLst>
              <a:ext uri="{FF2B5EF4-FFF2-40B4-BE49-F238E27FC236}">
                <a16:creationId xmlns:a16="http://schemas.microsoft.com/office/drawing/2014/main" id="{9477D62C-CEED-A428-2B1D-3D9EF3AB3FB4}"/>
              </a:ext>
            </a:extLst>
          </p:cNvPr>
          <p:cNvSpPr/>
          <p:nvPr/>
        </p:nvSpPr>
        <p:spPr>
          <a:xfrm>
            <a:off x="4714226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699;g2fb18904de5_2_107">
            <a:extLst>
              <a:ext uri="{FF2B5EF4-FFF2-40B4-BE49-F238E27FC236}">
                <a16:creationId xmlns:a16="http://schemas.microsoft.com/office/drawing/2014/main" id="{1F23A43A-BA48-174D-3C9A-F2F6F051CCFB}"/>
              </a:ext>
            </a:extLst>
          </p:cNvPr>
          <p:cNvSpPr/>
          <p:nvPr/>
        </p:nvSpPr>
        <p:spPr>
          <a:xfrm>
            <a:off x="5070847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AA5DF287-4942-23BD-5741-FFA0C24145DE}"/>
              </a:ext>
            </a:extLst>
          </p:cNvPr>
          <p:cNvSpPr/>
          <p:nvPr/>
        </p:nvSpPr>
        <p:spPr>
          <a:xfrm>
            <a:off x="5505530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BE78CC06-84FA-584A-C178-9C65CE8DE7DA}"/>
              </a:ext>
            </a:extLst>
          </p:cNvPr>
          <p:cNvSpPr/>
          <p:nvPr/>
        </p:nvSpPr>
        <p:spPr>
          <a:xfrm>
            <a:off x="6003735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55294BA1-71AB-AECD-5716-352D7A3C0A20}"/>
              </a:ext>
            </a:extLst>
          </p:cNvPr>
          <p:cNvSpPr/>
          <p:nvPr/>
        </p:nvSpPr>
        <p:spPr>
          <a:xfrm>
            <a:off x="3784719" y="3646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196056" y="1002767"/>
            <a:ext cx="6369609" cy="2861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01085"/>
              </p:ext>
            </p:extLst>
          </p:nvPr>
        </p:nvGraphicFramePr>
        <p:xfrm>
          <a:off x="4307969" y="20820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4127969" y="20154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99D6C5BD-4941-26F8-1644-1BE13544920D}"/>
              </a:ext>
            </a:extLst>
          </p:cNvPr>
          <p:cNvSpPr/>
          <p:nvPr/>
        </p:nvSpPr>
        <p:spPr>
          <a:xfrm>
            <a:off x="53056" y="14817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94824"/>
              </p:ext>
            </p:extLst>
          </p:nvPr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14334"/>
              </p:ext>
            </p:extLst>
          </p:nvPr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7789025" y="3915295"/>
            <a:ext cx="2143362" cy="1637607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642992" y="3601857"/>
            <a:ext cx="917607" cy="1085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FF0000"/>
                </a:solidFill>
              </a:rPr>
              <a:t>재고조회만 가능</a:t>
            </a:r>
            <a:r>
              <a:rPr lang="en-US" altLang="ko-KR" sz="1000" smtClean="0">
                <a:solidFill>
                  <a:srgbClr val="FF0000"/>
                </a:solidFill>
              </a:rPr>
              <a:t/>
            </a:r>
            <a:br>
              <a:rPr lang="en-US" altLang="ko-KR" sz="1000" smtClean="0">
                <a:solidFill>
                  <a:srgbClr val="FF0000"/>
                </a:solidFill>
              </a:rPr>
            </a:br>
            <a:r>
              <a:rPr lang="en-US" altLang="ko-KR" sz="1000" smtClean="0">
                <a:solidFill>
                  <a:srgbClr val="FF0000"/>
                </a:solidFill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</a:rPr>
              <a:t>재고품목관리</a:t>
            </a:r>
            <a:r>
              <a:rPr lang="en-US" altLang="ko-KR" sz="1000" smtClean="0">
                <a:solidFill>
                  <a:srgbClr val="FF0000"/>
                </a:solidFill>
              </a:rPr>
              <a:t>~</a:t>
            </a:r>
            <a:r>
              <a:rPr lang="ko-KR" altLang="en-US" sz="1000" smtClean="0">
                <a:solidFill>
                  <a:srgbClr val="FF0000"/>
                </a:solidFill>
              </a:rPr>
              <a:t>물품위치저장 버튼 제거</a:t>
            </a:r>
            <a:r>
              <a:rPr lang="en-US" altLang="ko-KR" sz="1000" smtClean="0">
                <a:solidFill>
                  <a:srgbClr val="FF0000"/>
                </a:solidFill>
              </a:rPr>
              <a:t>)</a:t>
            </a:r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92" idx="3"/>
            <a:endCxn id="90" idx="0"/>
          </p:cNvCxnSpPr>
          <p:nvPr/>
        </p:nvCxnSpPr>
        <p:spPr>
          <a:xfrm>
            <a:off x="6670592" y="3183133"/>
            <a:ext cx="431204" cy="418724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90" idx="3"/>
            <a:endCxn id="89" idx="1"/>
          </p:cNvCxnSpPr>
          <p:nvPr/>
        </p:nvCxnSpPr>
        <p:spPr>
          <a:xfrm>
            <a:off x="7560599" y="4144577"/>
            <a:ext cx="228426" cy="589522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489914" y="3054819"/>
            <a:ext cx="3180678" cy="256628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085972" y="3355598"/>
            <a:ext cx="458131" cy="3332946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rgbClr val="FF0000"/>
                </a:solidFill>
              </a:rPr>
              <a:t>물품위치컬럼 제거</a:t>
            </a:r>
            <a:endParaRPr lang="ko-KR" altLang="en-US" sz="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54BD3036-A23A-3C7D-9AE0-DAF8DB12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58346"/>
              </p:ext>
            </p:extLst>
          </p:nvPr>
        </p:nvGraphicFramePr>
        <p:xfrm>
          <a:off x="205420" y="3321542"/>
          <a:ext cx="6361648" cy="3309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728029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86522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98" name="그래픽 97" descr="확인란 선택됨 단색으로 채워진">
            <a:extLst>
              <a:ext uri="{FF2B5EF4-FFF2-40B4-BE49-F238E27FC236}">
                <a16:creationId xmlns:a16="http://schemas.microsoft.com/office/drawing/2014/main" id="{2C63DB1A-B15D-188F-7223-462493C3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99" name="그래픽 98" descr="확인란 선택됨 단색으로 채워진">
            <a:extLst>
              <a:ext uri="{FF2B5EF4-FFF2-40B4-BE49-F238E27FC236}">
                <a16:creationId xmlns:a16="http://schemas.microsoft.com/office/drawing/2014/main" id="{787CA52D-839B-152A-601B-300D39A4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100" name="그래픽 99" descr="확인란 선택됨 단색으로 채워진">
            <a:extLst>
              <a:ext uri="{FF2B5EF4-FFF2-40B4-BE49-F238E27FC236}">
                <a16:creationId xmlns:a16="http://schemas.microsoft.com/office/drawing/2014/main" id="{3BF085B4-3AA7-908A-649F-A3CC47727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101" name="그래픽 100" descr="확인란 선택됨 단색으로 채워진">
            <a:extLst>
              <a:ext uri="{FF2B5EF4-FFF2-40B4-BE49-F238E27FC236}">
                <a16:creationId xmlns:a16="http://schemas.microsoft.com/office/drawing/2014/main" id="{A0C43E5D-1B4E-E5C0-B49F-C48702D09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102" name="그래픽 101" descr="확인란 선택됨 단색으로 채워진">
            <a:extLst>
              <a:ext uri="{FF2B5EF4-FFF2-40B4-BE49-F238E27FC236}">
                <a16:creationId xmlns:a16="http://schemas.microsoft.com/office/drawing/2014/main" id="{E238B112-CF2B-6F08-57C7-EA23C064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103" name="그래픽 102" descr="확인란 선택됨 단색으로 채워진">
            <a:extLst>
              <a:ext uri="{FF2B5EF4-FFF2-40B4-BE49-F238E27FC236}">
                <a16:creationId xmlns:a16="http://schemas.microsoft.com/office/drawing/2014/main" id="{92EF326E-82DD-78FB-C1F2-11961217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104" name="그래픽 103" descr="확인란 선택됨 단색으로 채워진">
            <a:extLst>
              <a:ext uri="{FF2B5EF4-FFF2-40B4-BE49-F238E27FC236}">
                <a16:creationId xmlns:a16="http://schemas.microsoft.com/office/drawing/2014/main" id="{CF97137C-27B4-2965-DA04-AAFFAD0F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46480"/>
              </p:ext>
            </p:extLst>
          </p:nvPr>
        </p:nvGraphicFramePr>
        <p:xfrm>
          <a:off x="7858125" y="426720"/>
          <a:ext cx="2074262" cy="553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사업장을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사업장을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목록에서 사업장을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/>
        </p:nvGraphicFramePr>
        <p:xfrm>
          <a:off x="207991" y="1428925"/>
          <a:ext cx="6361643" cy="15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/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/>
        </p:nvGraphicFramePr>
        <p:xfrm>
          <a:off x="433512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/>
        </p:nvGraphicFramePr>
        <p:xfrm>
          <a:off x="512860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94591" y="2664297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79296" y="2664297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/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38772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3989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266975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/>
        </p:nvGraphicFramePr>
        <p:xfrm>
          <a:off x="2413578" y="266975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3085944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3085944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3085944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3085944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53666"/>
            <a:ext cx="6369609" cy="3620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/>
        </p:nvGraphicFramePr>
        <p:xfrm>
          <a:off x="4307969" y="20820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cxnSp>
        <p:nvCxnSpPr>
          <p:cNvPr id="8" name="꺾인 연결선[E] 41">
            <a:extLst>
              <a:ext uri="{FF2B5EF4-FFF2-40B4-BE49-F238E27FC236}">
                <a16:creationId xmlns:a16="http://schemas.microsoft.com/office/drawing/2014/main" id="{283FB094-66FC-34A5-32FF-60F5B7DC9C6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214284" y="1586196"/>
            <a:ext cx="4477582" cy="18815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59B1C1E-4523-DE0D-5DF6-AC451FA81829}"/>
              </a:ext>
            </a:extLst>
          </p:cNvPr>
          <p:cNvSpPr/>
          <p:nvPr/>
        </p:nvSpPr>
        <p:spPr>
          <a:xfrm>
            <a:off x="2005400" y="13449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1699;g2fb18904de5_2_107">
            <a:extLst>
              <a:ext uri="{FF2B5EF4-FFF2-40B4-BE49-F238E27FC236}">
                <a16:creationId xmlns:a16="http://schemas.microsoft.com/office/drawing/2014/main" id="{BE82AF1C-724D-67D1-FEDA-7C8D675CF25A}"/>
              </a:ext>
            </a:extLst>
          </p:cNvPr>
          <p:cNvSpPr/>
          <p:nvPr/>
        </p:nvSpPr>
        <p:spPr>
          <a:xfrm>
            <a:off x="6729411" y="32827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4;p44">
            <a:extLst>
              <a:ext uri="{FF2B5EF4-FFF2-40B4-BE49-F238E27FC236}">
                <a16:creationId xmlns:a16="http://schemas.microsoft.com/office/drawing/2014/main" id="{5B9D6B4E-EC2F-E7B8-6926-8BA071E9C163}"/>
              </a:ext>
            </a:extLst>
          </p:cNvPr>
          <p:cNvSpPr/>
          <p:nvPr/>
        </p:nvSpPr>
        <p:spPr>
          <a:xfrm>
            <a:off x="5371072" y="3477915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1786175-25EC-44BD-DA51-465160B3C56F}"/>
              </a:ext>
            </a:extLst>
          </p:cNvPr>
          <p:cNvSpPr/>
          <p:nvPr/>
        </p:nvSpPr>
        <p:spPr>
          <a:xfrm>
            <a:off x="6798917" y="7105789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5C2A1F7-C605-9E38-F392-CD964B8C049E}"/>
              </a:ext>
            </a:extLst>
          </p:cNvPr>
          <p:cNvSpPr/>
          <p:nvPr/>
        </p:nvSpPr>
        <p:spPr>
          <a:xfrm>
            <a:off x="6281052" y="7105787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1695;p44">
            <a:extLst>
              <a:ext uri="{FF2B5EF4-FFF2-40B4-BE49-F238E27FC236}">
                <a16:creationId xmlns:a16="http://schemas.microsoft.com/office/drawing/2014/main" id="{E0C56B02-5172-8AC2-F328-7CCDDA0C1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398590"/>
              </p:ext>
            </p:extLst>
          </p:nvPr>
        </p:nvGraphicFramePr>
        <p:xfrm>
          <a:off x="5479458" y="3507398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B1C6018-505D-766E-F1EC-472B2A887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27758"/>
              </p:ext>
            </p:extLst>
          </p:nvPr>
        </p:nvGraphicFramePr>
        <p:xfrm>
          <a:off x="5481108" y="4474139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DCCF81D-3C46-8B42-A434-5939C6905FCB}"/>
              </a:ext>
            </a:extLst>
          </p:cNvPr>
          <p:cNvSpPr>
            <a:spLocks/>
          </p:cNvSpPr>
          <p:nvPr/>
        </p:nvSpPr>
        <p:spPr>
          <a:xfrm>
            <a:off x="5482049" y="391531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346817D-C79D-8F9B-3EB4-8519DEEE1A18}"/>
              </a:ext>
            </a:extLst>
          </p:cNvPr>
          <p:cNvSpPr>
            <a:spLocks/>
          </p:cNvSpPr>
          <p:nvPr/>
        </p:nvSpPr>
        <p:spPr>
          <a:xfrm>
            <a:off x="6208524" y="391531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37190F77-6D91-9DA8-23E3-09A7463A51C4}"/>
              </a:ext>
            </a:extLst>
          </p:cNvPr>
          <p:cNvSpPr/>
          <p:nvPr/>
        </p:nvSpPr>
        <p:spPr>
          <a:xfrm>
            <a:off x="7498934" y="3936218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CB72152-A8F6-E5AC-74A1-F75C4AD6064E}"/>
              </a:ext>
            </a:extLst>
          </p:cNvPr>
          <p:cNvGrpSpPr/>
          <p:nvPr/>
        </p:nvGrpSpPr>
        <p:grpSpPr>
          <a:xfrm>
            <a:off x="5643088" y="6742470"/>
            <a:ext cx="2105082" cy="186100"/>
            <a:chOff x="19175035" y="-2703341"/>
            <a:chExt cx="2105082" cy="186100"/>
          </a:xfrm>
        </p:grpSpPr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E2FB560-A3EB-A263-5E8D-2B6B91E610A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9D1F1A4B-C32C-7C33-302B-904F1D7CE4BE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D7270514-3D6F-5879-713A-F4E2D65FC1D4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5FF0770-C250-7545-2902-23AE79C94272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AA82C84C-BF7F-F5F0-C294-9E09CBB45A4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9153C26C-C9D6-D25B-0FEC-2015A346FBFC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F17EEBB7-A042-A0F1-7BCE-5EB1DF2A77A8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6D9C7F6F-C9BA-B54D-F3DA-E707E70F7A2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AF272E9D-FD97-BE14-42A1-60EBAE0C38FC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78870BD6-AC7A-B526-F59D-DC8AE558D39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C6A505F9-6ED4-71B5-57A2-BE0D543AC4B8}"/>
              </a:ext>
            </a:extLst>
          </p:cNvPr>
          <p:cNvSpPr>
            <a:spLocks/>
          </p:cNvSpPr>
          <p:nvPr/>
        </p:nvSpPr>
        <p:spPr>
          <a:xfrm>
            <a:off x="5486668" y="4246074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804C2531-0CBB-4063-A086-0A237D7E5CEA}"/>
              </a:ext>
            </a:extLst>
          </p:cNvPr>
          <p:cNvSpPr/>
          <p:nvPr/>
        </p:nvSpPr>
        <p:spPr>
          <a:xfrm>
            <a:off x="3602206" y="3085944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233;g27fe52d962f_1_4247">
            <a:extLst>
              <a:ext uri="{FF2B5EF4-FFF2-40B4-BE49-F238E27FC236}">
                <a16:creationId xmlns:a16="http://schemas.microsoft.com/office/drawing/2014/main" id="{BC5950D2-CAF8-FC56-8C13-9404E676BA45}"/>
              </a:ext>
            </a:extLst>
          </p:cNvPr>
          <p:cNvSpPr/>
          <p:nvPr/>
        </p:nvSpPr>
        <p:spPr>
          <a:xfrm>
            <a:off x="4149071" y="3085944"/>
            <a:ext cx="584618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주문인수로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469504" y="3033849"/>
            <a:ext cx="3180678" cy="256628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7758"/>
              </p:ext>
            </p:extLst>
          </p:nvPr>
        </p:nvGraphicFramePr>
        <p:xfrm>
          <a:off x="7858125" y="426720"/>
          <a:ext cx="2047875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부서를 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지정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taday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조회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기본값으로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/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/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2395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4735159" y="19962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2357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F2FB3937-46A8-E96A-958E-3A22252FA92C}"/>
              </a:ext>
            </a:extLst>
          </p:cNvPr>
          <p:cNvSpPr/>
          <p:nvPr/>
        </p:nvSpPr>
        <p:spPr>
          <a:xfrm>
            <a:off x="3885588" y="2656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37475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37475" y="393842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37475" y="442884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37475" y="48919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37475" y="538111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37475" y="585544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6451070" y="33672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93A18747-B0CC-3F0E-4B80-FFAAC4DB4333}"/>
              </a:ext>
            </a:extLst>
          </p:cNvPr>
          <p:cNvSpPr/>
          <p:nvPr/>
        </p:nvSpPr>
        <p:spPr>
          <a:xfrm>
            <a:off x="5020635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0A2D05FB-1220-32C2-97FB-44C78E23FD44}"/>
              </a:ext>
            </a:extLst>
          </p:cNvPr>
          <p:cNvSpPr/>
          <p:nvPr/>
        </p:nvSpPr>
        <p:spPr>
          <a:xfrm>
            <a:off x="5494864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95180E9E-27F3-3513-993D-7CC97A697C14}"/>
              </a:ext>
            </a:extLst>
          </p:cNvPr>
          <p:cNvSpPr/>
          <p:nvPr/>
        </p:nvSpPr>
        <p:spPr>
          <a:xfrm>
            <a:off x="5946518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3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29" idx="2"/>
            <a:endCxn id="6" idx="1"/>
          </p:cNvCxnSpPr>
          <p:nvPr/>
        </p:nvCxnSpPr>
        <p:spPr>
          <a:xfrm rot="16200000" flipH="1">
            <a:off x="2153136" y="1663737"/>
            <a:ext cx="4510254" cy="462494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A208C179-7F2E-3523-6D41-2D8C7300C26E}"/>
              </a:ext>
            </a:extLst>
          </p:cNvPr>
          <p:cNvSpPr/>
          <p:nvPr/>
        </p:nvSpPr>
        <p:spPr>
          <a:xfrm>
            <a:off x="6720734" y="4274850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954886E-39BC-1A6F-C3C7-4AAACD1D8322}"/>
              </a:ext>
            </a:extLst>
          </p:cNvPr>
          <p:cNvSpPr/>
          <p:nvPr/>
        </p:nvSpPr>
        <p:spPr>
          <a:xfrm>
            <a:off x="8148579" y="7902724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10" name="Google Shape;810;g28120bc8d10_0_307">
            <a:extLst>
              <a:ext uri="{FF2B5EF4-FFF2-40B4-BE49-F238E27FC236}">
                <a16:creationId xmlns:a16="http://schemas.microsoft.com/office/drawing/2014/main" id="{F697ADE5-1A41-033E-1635-6AF28DE3E2B1}"/>
              </a:ext>
            </a:extLst>
          </p:cNvPr>
          <p:cNvSpPr/>
          <p:nvPr/>
        </p:nvSpPr>
        <p:spPr>
          <a:xfrm>
            <a:off x="7630714" y="7902722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5;p44">
            <a:extLst>
              <a:ext uri="{FF2B5EF4-FFF2-40B4-BE49-F238E27FC236}">
                <a16:creationId xmlns:a16="http://schemas.microsoft.com/office/drawing/2014/main" id="{A19B4D53-DD0F-3039-9717-399269ADE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679915"/>
              </p:ext>
            </p:extLst>
          </p:nvPr>
        </p:nvGraphicFramePr>
        <p:xfrm>
          <a:off x="6829120" y="4304333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D4B76F7-7310-54CE-C71F-93F78101F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28311"/>
              </p:ext>
            </p:extLst>
          </p:nvPr>
        </p:nvGraphicFramePr>
        <p:xfrm>
          <a:off x="6830770" y="5271074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81D5B1E6-AF14-C214-3D5D-680E55DFE2CD}"/>
              </a:ext>
            </a:extLst>
          </p:cNvPr>
          <p:cNvSpPr>
            <a:spLocks/>
          </p:cNvSpPr>
          <p:nvPr/>
        </p:nvSpPr>
        <p:spPr>
          <a:xfrm>
            <a:off x="6831711" y="471225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ACAA5F3-390B-5C18-D5BD-73C2164FC966}"/>
              </a:ext>
            </a:extLst>
          </p:cNvPr>
          <p:cNvSpPr>
            <a:spLocks/>
          </p:cNvSpPr>
          <p:nvPr/>
        </p:nvSpPr>
        <p:spPr>
          <a:xfrm>
            <a:off x="7558186" y="4712251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테스트그룹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56E80FDD-3F23-DD5B-465A-94057C64BE0A}"/>
              </a:ext>
            </a:extLst>
          </p:cNvPr>
          <p:cNvSpPr/>
          <p:nvPr/>
        </p:nvSpPr>
        <p:spPr>
          <a:xfrm>
            <a:off x="8848596" y="4733153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5D4EDE-5645-EFF4-5200-A4D8CA98A541}"/>
              </a:ext>
            </a:extLst>
          </p:cNvPr>
          <p:cNvGrpSpPr/>
          <p:nvPr/>
        </p:nvGrpSpPr>
        <p:grpSpPr>
          <a:xfrm>
            <a:off x="6992750" y="7539405"/>
            <a:ext cx="2105082" cy="186100"/>
            <a:chOff x="19175035" y="-2703341"/>
            <a:chExt cx="2105082" cy="186100"/>
          </a:xfrm>
        </p:grpSpPr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5D4CB240-E6DD-F69B-756A-57AC7FA98C9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BF7A68A-B33E-4D50-7344-060D658D7A5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5" name="모서리가 둥근 직사각형 104">
              <a:extLst>
                <a:ext uri="{FF2B5EF4-FFF2-40B4-BE49-F238E27FC236}">
                  <a16:creationId xmlns:a16="http://schemas.microsoft.com/office/drawing/2014/main" id="{45F47C2A-5E7A-8875-7A30-56E96FCA43E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C1747F18-9511-D7D1-3CA1-7DD5C9F031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7D6C6C6D-37F3-B91F-B290-F0312276607A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A4C8E14F-19CF-C1D3-66EB-78381E020995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9" name="모서리가 둥근 직사각형 108">
              <a:extLst>
                <a:ext uri="{FF2B5EF4-FFF2-40B4-BE49-F238E27FC236}">
                  <a16:creationId xmlns:a16="http://schemas.microsoft.com/office/drawing/2014/main" id="{3050F13B-FA05-E01E-7C59-B9227FFEA5F9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3718F48B-6B72-C7DE-0B4E-0922FF7ECA7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1" name="모서리가 둥근 직사각형 110">
              <a:extLst>
                <a:ext uri="{FF2B5EF4-FFF2-40B4-BE49-F238E27FC236}">
                  <a16:creationId xmlns:a16="http://schemas.microsoft.com/office/drawing/2014/main" id="{E96B4FCF-B024-2AB9-A17F-319AB5ABDC5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7243742A-E920-6C6B-3402-88F9B3A728A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15C924CC-8053-66B7-589A-B634CE03E8B0}"/>
              </a:ext>
            </a:extLst>
          </p:cNvPr>
          <p:cNvSpPr>
            <a:spLocks/>
          </p:cNvSpPr>
          <p:nvPr/>
        </p:nvSpPr>
        <p:spPr>
          <a:xfrm>
            <a:off x="6836330" y="5043009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398758" y="2726279"/>
            <a:ext cx="3218172" cy="256628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106425"/>
              </p:ext>
            </p:extLst>
          </p:nvPr>
        </p:nvGraphicFramePr>
        <p:xfrm>
          <a:off x="205420" y="3006782"/>
          <a:ext cx="6361643" cy="3273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30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932934">
                  <a:extLst>
                    <a:ext uri="{9D8B030D-6E8A-4147-A177-3AD203B41FA5}">
                      <a16:colId xmlns:a16="http://schemas.microsoft.com/office/drawing/2014/main" val="2802414204"/>
                    </a:ext>
                  </a:extLst>
                </a:gridCol>
                <a:gridCol w="39329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10395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6967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688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96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17446" y="3043619"/>
            <a:ext cx="231596" cy="231596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2989721" y="531263"/>
            <a:ext cx="2420075" cy="610771"/>
          </a:xfrm>
          <a:prstGeom prst="rect">
            <a:avLst/>
          </a:prstGeom>
          <a:solidFill>
            <a:schemeClr val="accent5">
              <a:lumMod val="20000"/>
              <a:lumOff val="80000"/>
              <a:alpha val="3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HNS </a:t>
            </a:r>
            <a:r>
              <a:rPr lang="ko-KR" altLang="en-US" sz="1000" smtClean="0">
                <a:solidFill>
                  <a:srgbClr val="FF0000"/>
                </a:solidFill>
              </a:rPr>
              <a:t>그룹관리자일 경우 부서명에 자신의 사업장명이 들어가고 조회됨 </a:t>
            </a:r>
            <a:r>
              <a:rPr lang="en-US" altLang="ko-KR" sz="1000" smtClean="0">
                <a:solidFill>
                  <a:srgbClr val="FF0000"/>
                </a:solidFill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</a:rPr>
              <a:t>부서명을 지워서 전제조회도 가능</a:t>
            </a:r>
            <a:r>
              <a:rPr lang="en-US" altLang="ko-KR" sz="1000" smtClean="0">
                <a:solidFill>
                  <a:srgbClr val="FF0000"/>
                </a:solidFill>
              </a:rPr>
              <a:t>)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32456" y="1505671"/>
            <a:ext cx="2108814" cy="25662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꺾인 연결선 83"/>
          <p:cNvCxnSpPr>
            <a:stCxn id="98" idx="0"/>
            <a:endCxn id="97" idx="1"/>
          </p:cNvCxnSpPr>
          <p:nvPr/>
        </p:nvCxnSpPr>
        <p:spPr>
          <a:xfrm rot="5400000" flipH="1" flipV="1">
            <a:off x="1803781" y="319731"/>
            <a:ext cx="669022" cy="1702858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64205"/>
              </p:ext>
            </p:extLst>
          </p:nvPr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상품규격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사용자가 적정재고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중인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보유중인 재고 수량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당일재고 에서 지정한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 예정인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(B-A)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적정재고확보율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의 백분율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소수점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재고 이력을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 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/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/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6538"/>
              </p:ext>
            </p:extLst>
          </p:nvPr>
        </p:nvGraphicFramePr>
        <p:xfrm>
          <a:off x="205420" y="3006782"/>
          <a:ext cx="6361643" cy="3273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30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932934">
                  <a:extLst>
                    <a:ext uri="{9D8B030D-6E8A-4147-A177-3AD203B41FA5}">
                      <a16:colId xmlns:a16="http://schemas.microsoft.com/office/drawing/2014/main" val="2802414204"/>
                    </a:ext>
                  </a:extLst>
                </a:gridCol>
                <a:gridCol w="39329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10395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6967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688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1596" cy="231596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13550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13550" y="398347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13550" y="447420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13550" y="496492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13550" y="54556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13550" y="594637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14419" y="30160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398758" y="2726279"/>
            <a:ext cx="3218172" cy="256628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89721" y="531263"/>
            <a:ext cx="2420075" cy="610771"/>
          </a:xfrm>
          <a:prstGeom prst="rect">
            <a:avLst/>
          </a:prstGeom>
          <a:solidFill>
            <a:schemeClr val="accent5">
              <a:lumMod val="20000"/>
              <a:lumOff val="80000"/>
              <a:alpha val="3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HNS </a:t>
            </a:r>
            <a:r>
              <a:rPr lang="ko-KR" altLang="en-US" sz="1000" smtClean="0">
                <a:solidFill>
                  <a:srgbClr val="FF0000"/>
                </a:solidFill>
              </a:rPr>
              <a:t>그룹관리자일 경우 부서명에 자신의 사업장명이 들어가고 조회됨 </a:t>
            </a:r>
            <a:r>
              <a:rPr lang="en-US" altLang="ko-KR" sz="1000" smtClean="0">
                <a:solidFill>
                  <a:srgbClr val="FF0000"/>
                </a:solidFill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</a:rPr>
              <a:t>부서명을 지워서 전제조회도 가능</a:t>
            </a:r>
            <a:r>
              <a:rPr lang="en-US" altLang="ko-KR" sz="1000" smtClean="0">
                <a:solidFill>
                  <a:srgbClr val="FF0000"/>
                </a:solidFill>
              </a:rPr>
              <a:t>)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456" y="1505671"/>
            <a:ext cx="2108814" cy="25662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꺾인 연결선 69"/>
          <p:cNvCxnSpPr>
            <a:stCxn id="69" idx="0"/>
            <a:endCxn id="68" idx="1"/>
          </p:cNvCxnSpPr>
          <p:nvPr/>
        </p:nvCxnSpPr>
        <p:spPr>
          <a:xfrm rot="5400000" flipH="1" flipV="1">
            <a:off x="1803781" y="319731"/>
            <a:ext cx="669022" cy="1702858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1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417;g28120bc8d10_0_0">
            <a:extLst>
              <a:ext uri="{FF2B5EF4-FFF2-40B4-BE49-F238E27FC236}">
                <a16:creationId xmlns:a16="http://schemas.microsoft.com/office/drawing/2014/main" id="{1E7EE3EB-00C5-25A9-3BD5-D03E0D65699D}"/>
              </a:ext>
            </a:extLst>
          </p:cNvPr>
          <p:cNvSpPr/>
          <p:nvPr/>
        </p:nvSpPr>
        <p:spPr>
          <a:xfrm>
            <a:off x="4953000" y="1963428"/>
            <a:ext cx="2533048" cy="241220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2;g28120bc8d10_0_0">
            <a:extLst>
              <a:ext uri="{FF2B5EF4-FFF2-40B4-BE49-F238E27FC236}">
                <a16:creationId xmlns:a16="http://schemas.microsoft.com/office/drawing/2014/main" id="{9B888646-1F59-C251-B2CA-482B8D926962}"/>
              </a:ext>
            </a:extLst>
          </p:cNvPr>
          <p:cNvSpPr/>
          <p:nvPr/>
        </p:nvSpPr>
        <p:spPr>
          <a:xfrm>
            <a:off x="5032650" y="1980879"/>
            <a:ext cx="77987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3;g28120bc8d10_0_0">
            <a:extLst>
              <a:ext uri="{FF2B5EF4-FFF2-40B4-BE49-F238E27FC236}">
                <a16:creationId xmlns:a16="http://schemas.microsoft.com/office/drawing/2014/main" id="{7EDA6AC0-2ABF-F29C-C4B8-64896393FABC}"/>
              </a:ext>
            </a:extLst>
          </p:cNvPr>
          <p:cNvSpPr/>
          <p:nvPr/>
        </p:nvSpPr>
        <p:spPr>
          <a:xfrm>
            <a:off x="7167889" y="2037321"/>
            <a:ext cx="286476" cy="19641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EA990056-B87A-1A8D-929F-46F9D1B162A6}"/>
              </a:ext>
            </a:extLst>
          </p:cNvPr>
          <p:cNvCxnSpPr>
            <a:cxnSpLocks/>
          </p:cNvCxnSpPr>
          <p:nvPr/>
        </p:nvCxnSpPr>
        <p:spPr>
          <a:xfrm>
            <a:off x="5019246" y="2250879"/>
            <a:ext cx="23865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70EDC6F-0B47-31F3-9979-5D9B57665E17}"/>
              </a:ext>
            </a:extLst>
          </p:cNvPr>
          <p:cNvGraphicFramePr>
            <a:graphicFrameLocks noGrp="1"/>
          </p:cNvGraphicFramePr>
          <p:nvPr/>
        </p:nvGraphicFramePr>
        <p:xfrm>
          <a:off x="5032650" y="2734427"/>
          <a:ext cx="2367377" cy="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434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3695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851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328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김일동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김이동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1105945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3099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8859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8888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AC9B9F1-58D3-98B5-6837-5DD5CD3AB145}"/>
              </a:ext>
            </a:extLst>
          </p:cNvPr>
          <p:cNvGraphicFramePr>
            <a:graphicFrameLocks noGrp="1"/>
          </p:cNvGraphicFramePr>
          <p:nvPr/>
        </p:nvGraphicFramePr>
        <p:xfrm>
          <a:off x="5032648" y="2302236"/>
          <a:ext cx="2367379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4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3050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246178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453892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244256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61604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76E4697C-1DD1-DB20-0302-661874C86F7C}"/>
              </a:ext>
            </a:extLst>
          </p:cNvPr>
          <p:cNvSpPr/>
          <p:nvPr/>
        </p:nvSpPr>
        <p:spPr>
          <a:xfrm>
            <a:off x="6307535" y="4131002"/>
            <a:ext cx="447063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18F2F125-E3DA-53E4-56F8-4A0F635D705F}"/>
              </a:ext>
            </a:extLst>
          </p:cNvPr>
          <p:cNvSpPr/>
          <p:nvPr/>
        </p:nvSpPr>
        <p:spPr>
          <a:xfrm>
            <a:off x="6968781" y="2368919"/>
            <a:ext cx="342346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8C237A9E-3651-7053-68F6-610AD1F139AF}"/>
              </a:ext>
            </a:extLst>
          </p:cNvPr>
          <p:cNvSpPr/>
          <p:nvPr/>
        </p:nvSpPr>
        <p:spPr>
          <a:xfrm>
            <a:off x="5812529" y="4131002"/>
            <a:ext cx="447063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5C03E5A-9D52-E040-09C9-FD4DCE9B5EB7}"/>
              </a:ext>
            </a:extLst>
          </p:cNvPr>
          <p:cNvGraphicFramePr>
            <a:graphicFrameLocks noGrp="1"/>
          </p:cNvGraphicFramePr>
          <p:nvPr/>
        </p:nvGraphicFramePr>
        <p:xfrm>
          <a:off x="5583445" y="2368919"/>
          <a:ext cx="1352608" cy="171450"/>
        </p:xfrm>
        <a:graphic>
          <a:graphicData uri="http://schemas.openxmlformats.org/drawingml/2006/table">
            <a:tbl>
              <a:tblPr/>
              <a:tblGrid>
                <a:gridCol w="13526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417;g28120bc8d10_0_0">
            <a:extLst>
              <a:ext uri="{FF2B5EF4-FFF2-40B4-BE49-F238E27FC236}">
                <a16:creationId xmlns:a16="http://schemas.microsoft.com/office/drawing/2014/main" id="{9B65F476-5812-288C-489E-1ED79B29117E}"/>
              </a:ext>
            </a:extLst>
          </p:cNvPr>
          <p:cNvSpPr/>
          <p:nvPr/>
        </p:nvSpPr>
        <p:spPr>
          <a:xfrm>
            <a:off x="201007" y="3715493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22;g28120bc8d10_0_0">
            <a:extLst>
              <a:ext uri="{FF2B5EF4-FFF2-40B4-BE49-F238E27FC236}">
                <a16:creationId xmlns:a16="http://schemas.microsoft.com/office/drawing/2014/main" id="{C347322C-899C-F305-96C9-A81EA05C4350}"/>
              </a:ext>
            </a:extLst>
          </p:cNvPr>
          <p:cNvSpPr/>
          <p:nvPr/>
        </p:nvSpPr>
        <p:spPr>
          <a:xfrm>
            <a:off x="280658" y="37329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</a:t>
            </a: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3;g28120bc8d10_0_0">
            <a:extLst>
              <a:ext uri="{FF2B5EF4-FFF2-40B4-BE49-F238E27FC236}">
                <a16:creationId xmlns:a16="http://schemas.microsoft.com/office/drawing/2014/main" id="{8D93E8B7-6B57-C3CE-631D-45EECDD47477}"/>
              </a:ext>
            </a:extLst>
          </p:cNvPr>
          <p:cNvSpPr/>
          <p:nvPr/>
        </p:nvSpPr>
        <p:spPr>
          <a:xfrm>
            <a:off x="3988382" y="37329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직선 연결선 30">
            <a:extLst>
              <a:ext uri="{FF2B5EF4-FFF2-40B4-BE49-F238E27FC236}">
                <a16:creationId xmlns:a16="http://schemas.microsoft.com/office/drawing/2014/main" id="{A54F9AB2-FBB1-BC01-AF4B-FD4EDDC80526}"/>
              </a:ext>
            </a:extLst>
          </p:cNvPr>
          <p:cNvCxnSpPr>
            <a:cxnSpLocks/>
          </p:cNvCxnSpPr>
          <p:nvPr/>
        </p:nvCxnSpPr>
        <p:spPr>
          <a:xfrm>
            <a:off x="267254" y="4002943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4F7C057-36E9-7A73-38B3-4F4AC246F458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476111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743AE399-20EF-2BCA-32B5-E5B51FF2618B}"/>
              </a:ext>
            </a:extLst>
          </p:cNvPr>
          <p:cNvSpPr/>
          <p:nvPr/>
        </p:nvSpPr>
        <p:spPr>
          <a:xfrm>
            <a:off x="2252234" y="567806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21C4C636-B595-39F0-1E67-8977765A5608}"/>
              </a:ext>
            </a:extLst>
          </p:cNvPr>
          <p:cNvSpPr/>
          <p:nvPr/>
        </p:nvSpPr>
        <p:spPr>
          <a:xfrm>
            <a:off x="1732745" y="567806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90F95E1-AEA5-AD04-9AC6-067DD88006D2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00968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4359B90-FDE6-CB62-9722-16D6AEA6DBCB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29985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D5C8007A-F732-E0E7-F562-E5B8E4F39611}"/>
              </a:ext>
            </a:extLst>
          </p:cNvPr>
          <p:cNvSpPr/>
          <p:nvPr/>
        </p:nvSpPr>
        <p:spPr>
          <a:xfrm>
            <a:off x="201007" y="490209"/>
            <a:ext cx="4117975" cy="27712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2;g28120bc8d10_0_0">
            <a:extLst>
              <a:ext uri="{FF2B5EF4-FFF2-40B4-BE49-F238E27FC236}">
                <a16:creationId xmlns:a16="http://schemas.microsoft.com/office/drawing/2014/main" id="{8F64071C-2FA4-FC3E-D889-9591BCD3F4DB}"/>
              </a:ext>
            </a:extLst>
          </p:cNvPr>
          <p:cNvSpPr/>
          <p:nvPr/>
        </p:nvSpPr>
        <p:spPr>
          <a:xfrm>
            <a:off x="280658" y="532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3;g28120bc8d10_0_0">
            <a:extLst>
              <a:ext uri="{FF2B5EF4-FFF2-40B4-BE49-F238E27FC236}">
                <a16:creationId xmlns:a16="http://schemas.microsoft.com/office/drawing/2014/main" id="{DC739E3B-4679-1CFF-E786-25B252D399DC}"/>
              </a:ext>
            </a:extLst>
          </p:cNvPr>
          <p:cNvSpPr/>
          <p:nvPr/>
        </p:nvSpPr>
        <p:spPr>
          <a:xfrm>
            <a:off x="3988382" y="532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30">
            <a:extLst>
              <a:ext uri="{FF2B5EF4-FFF2-40B4-BE49-F238E27FC236}">
                <a16:creationId xmlns:a16="http://schemas.microsoft.com/office/drawing/2014/main" id="{DD4F8710-DF91-C283-1FE5-D659B9B02A28}"/>
              </a:ext>
            </a:extLst>
          </p:cNvPr>
          <p:cNvCxnSpPr>
            <a:cxnSpLocks/>
          </p:cNvCxnSpPr>
          <p:nvPr/>
        </p:nvCxnSpPr>
        <p:spPr>
          <a:xfrm>
            <a:off x="267254" y="802645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72297-7A72-E598-A117-F99D3F38C852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2037890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C04722-0560-EFC0-C0C8-D85E03458267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1415088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조직간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EEC07AB3-CF10-ED22-68EE-900CC856381D}"/>
              </a:ext>
            </a:extLst>
          </p:cNvPr>
          <p:cNvSpPr/>
          <p:nvPr/>
        </p:nvSpPr>
        <p:spPr>
          <a:xfrm>
            <a:off x="2252234" y="2954846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E51FF414-669E-461E-87AD-995A8AD2F893}"/>
              </a:ext>
            </a:extLst>
          </p:cNvPr>
          <p:cNvSpPr/>
          <p:nvPr/>
        </p:nvSpPr>
        <p:spPr>
          <a:xfrm>
            <a:off x="3300035" y="1695192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9E004F1D-CA26-1AB1-DA25-EA7C80E8E27A}"/>
              </a:ext>
            </a:extLst>
          </p:cNvPr>
          <p:cNvSpPr/>
          <p:nvPr/>
        </p:nvSpPr>
        <p:spPr>
          <a:xfrm>
            <a:off x="1732745" y="2954846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004C8BD-19A7-403B-C2BC-CF17636A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66167"/>
              </p:ext>
            </p:extLst>
          </p:nvPr>
        </p:nvGraphicFramePr>
        <p:xfrm>
          <a:off x="831453" y="1700518"/>
          <a:ext cx="2388932" cy="171450"/>
        </p:xfrm>
        <a:graphic>
          <a:graphicData uri="http://schemas.openxmlformats.org/drawingml/2006/table">
            <a:tbl>
              <a:tblPr/>
              <a:tblGrid>
                <a:gridCol w="23889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4BD40FF-DDFC-52DA-1BF2-2C1D17B6C885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28646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61CF031-86CB-F96F-0E9B-23BF9B111A36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57663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04274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작업자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 구매사가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31" idx="3"/>
            <a:endCxn id="70" idx="0"/>
          </p:cNvCxnSpPr>
          <p:nvPr/>
        </p:nvCxnSpPr>
        <p:spPr>
          <a:xfrm>
            <a:off x="4142457" y="1780917"/>
            <a:ext cx="2077067" cy="1825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40" idx="3"/>
            <a:endCxn id="70" idx="2"/>
          </p:cNvCxnSpPr>
          <p:nvPr/>
        </p:nvCxnSpPr>
        <p:spPr>
          <a:xfrm flipV="1">
            <a:off x="4139906" y="4375633"/>
            <a:ext cx="2079618" cy="1096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3649188" y="15370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1615025" y="28198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1615025" y="55782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4882278" y="18944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0" name="Google Shape;1698;g2fb18904de5_2_107">
            <a:extLst>
              <a:ext uri="{FF2B5EF4-FFF2-40B4-BE49-F238E27FC236}">
                <a16:creationId xmlns:a16="http://schemas.microsoft.com/office/drawing/2014/main" id="{9401D38E-0F1C-F28A-E0C6-522629CC39E8}"/>
              </a:ext>
            </a:extLst>
          </p:cNvPr>
          <p:cNvGrpSpPr/>
          <p:nvPr/>
        </p:nvGrpSpPr>
        <p:grpSpPr>
          <a:xfrm>
            <a:off x="5585803" y="3801527"/>
            <a:ext cx="1204845" cy="95750"/>
            <a:chOff x="4065288" y="6528825"/>
            <a:chExt cx="2265000" cy="180000"/>
          </a:xfrm>
        </p:grpSpPr>
        <p:sp>
          <p:nvSpPr>
            <p:cNvPr id="26" name="Google Shape;1699;g2fb18904de5_2_107">
              <a:extLst>
                <a:ext uri="{FF2B5EF4-FFF2-40B4-BE49-F238E27FC236}">
                  <a16:creationId xmlns:a16="http://schemas.microsoft.com/office/drawing/2014/main" id="{6FDE7C94-43F0-166E-12B0-597EF3FA4F0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0;g2fb18904de5_2_107">
              <a:extLst>
                <a:ext uri="{FF2B5EF4-FFF2-40B4-BE49-F238E27FC236}">
                  <a16:creationId xmlns:a16="http://schemas.microsoft.com/office/drawing/2014/main" id="{24FDB227-F5B8-6688-46AC-12AD870E53F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1;g2fb18904de5_2_107">
              <a:extLst>
                <a:ext uri="{FF2B5EF4-FFF2-40B4-BE49-F238E27FC236}">
                  <a16:creationId xmlns:a16="http://schemas.microsoft.com/office/drawing/2014/main" id="{ABF0C593-C685-E5B3-B225-C2933B21AED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2;g2fb18904de5_2_107">
              <a:extLst>
                <a:ext uri="{FF2B5EF4-FFF2-40B4-BE49-F238E27FC236}">
                  <a16:creationId xmlns:a16="http://schemas.microsoft.com/office/drawing/2014/main" id="{65C80621-E71B-999A-6F2B-5DDCA53E1FA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3;g2fb18904de5_2_107">
              <a:extLst>
                <a:ext uri="{FF2B5EF4-FFF2-40B4-BE49-F238E27FC236}">
                  <a16:creationId xmlns:a16="http://schemas.microsoft.com/office/drawing/2014/main" id="{F66D9120-0FCA-2D3C-109D-314E23F6B55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4;g2fb18904de5_2_107">
              <a:extLst>
                <a:ext uri="{FF2B5EF4-FFF2-40B4-BE49-F238E27FC236}">
                  <a16:creationId xmlns:a16="http://schemas.microsoft.com/office/drawing/2014/main" id="{755239EF-18E5-D637-1AA1-68547E80117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5;g2fb18904de5_2_107">
              <a:extLst>
                <a:ext uri="{FF2B5EF4-FFF2-40B4-BE49-F238E27FC236}">
                  <a16:creationId xmlns:a16="http://schemas.microsoft.com/office/drawing/2014/main" id="{FE4B610C-45AB-D759-04E0-12DAE24A88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6;g2fb18904de5_2_107">
              <a:extLst>
                <a:ext uri="{FF2B5EF4-FFF2-40B4-BE49-F238E27FC236}">
                  <a16:creationId xmlns:a16="http://schemas.microsoft.com/office/drawing/2014/main" id="{4B7EAB8F-1ED1-A8E9-B4BE-87FC6B0398A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7;g2fb18904de5_2_107">
              <a:extLst>
                <a:ext uri="{FF2B5EF4-FFF2-40B4-BE49-F238E27FC236}">
                  <a16:creationId xmlns:a16="http://schemas.microsoft.com/office/drawing/2014/main" id="{4B666F3F-70FC-2402-705E-83F84D82E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833FD-930A-3CEC-9EA0-BAB6AAC19658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4119460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자재 반납입고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01D19188-E32C-0F08-03C5-78861A9232B3}"/>
              </a:ext>
            </a:extLst>
          </p:cNvPr>
          <p:cNvSpPr/>
          <p:nvPr/>
        </p:nvSpPr>
        <p:spPr>
          <a:xfrm>
            <a:off x="3297484" y="4399564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작업자 조회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18ED242-D4C9-1C2F-BAC3-C060EFBC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64798"/>
              </p:ext>
            </p:extLst>
          </p:nvPr>
        </p:nvGraphicFramePr>
        <p:xfrm>
          <a:off x="831453" y="4404890"/>
          <a:ext cx="2388932" cy="171450"/>
        </p:xfrm>
        <a:graphic>
          <a:graphicData uri="http://schemas.openxmlformats.org/drawingml/2006/table">
            <a:tbl>
              <a:tblPr/>
              <a:tblGrid>
                <a:gridCol w="23889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5656B436-80B6-45B4-26BC-937DF4816BB0}"/>
              </a:ext>
            </a:extLst>
          </p:cNvPr>
          <p:cNvSpPr/>
          <p:nvPr/>
        </p:nvSpPr>
        <p:spPr>
          <a:xfrm>
            <a:off x="3662262" y="42337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19EC1EB-7982-CF5D-6A6E-28E4F491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12593" y="147972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EBF253E8-2E70-F5BE-E790-B72E926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1480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A2F57CB1-7C46-34A2-7F64-613042BA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418485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67254" y="899826"/>
            <a:ext cx="3962828" cy="390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출고처리 시 출고 이력을 남기기 위해 작업자를 조회하여 입력할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작업자를 입력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출고수량을 입력하시고 출고처리를 하실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CEC8F95C-F0BE-7EAF-2BB9-B22CCCFA2B32}"/>
              </a:ext>
            </a:extLst>
          </p:cNvPr>
          <p:cNvSpPr/>
          <p:nvPr/>
        </p:nvSpPr>
        <p:spPr>
          <a:xfrm>
            <a:off x="716625" y="13318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운영관리의 재고조회는 출고 및 반납입고 처리 기능 제외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97CC67E2-0454-C097-35B7-1F6EB656D7B5}"/>
              </a:ext>
            </a:extLst>
          </p:cNvPr>
          <p:cNvSpPr/>
          <p:nvPr/>
        </p:nvSpPr>
        <p:spPr>
          <a:xfrm>
            <a:off x="200025" y="657225"/>
            <a:ext cx="4403930" cy="397493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2;g28120bc8d10_0_0">
            <a:extLst>
              <a:ext uri="{FF2B5EF4-FFF2-40B4-BE49-F238E27FC236}">
                <a16:creationId xmlns:a16="http://schemas.microsoft.com/office/drawing/2014/main" id="{DA6C2B4E-871A-F11F-7D03-78F5277314D9}"/>
              </a:ext>
            </a:extLst>
          </p:cNvPr>
          <p:cNvSpPr/>
          <p:nvPr/>
        </p:nvSpPr>
        <p:spPr>
          <a:xfrm>
            <a:off x="279676" y="67467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32CB373C-D73D-FB0A-32F3-FF4B35C2C3FE}"/>
              </a:ext>
            </a:extLst>
          </p:cNvPr>
          <p:cNvSpPr/>
          <p:nvPr/>
        </p:nvSpPr>
        <p:spPr>
          <a:xfrm>
            <a:off x="4249092" y="67467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30">
            <a:extLst>
              <a:ext uri="{FF2B5EF4-FFF2-40B4-BE49-F238E27FC236}">
                <a16:creationId xmlns:a16="http://schemas.microsoft.com/office/drawing/2014/main" id="{1BE3B0A1-6DD7-8D6F-312F-83C210A7240B}"/>
              </a:ext>
            </a:extLst>
          </p:cNvPr>
          <p:cNvCxnSpPr>
            <a:cxnSpLocks/>
          </p:cNvCxnSpPr>
          <p:nvPr/>
        </p:nvCxnSpPr>
        <p:spPr>
          <a:xfrm>
            <a:off x="266272" y="944676"/>
            <a:ext cx="42381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BD6AAE-83CB-72E7-3E37-B5F5571B9BAE}"/>
              </a:ext>
            </a:extLst>
          </p:cNvPr>
          <p:cNvGraphicFramePr>
            <a:graphicFrameLocks noGrp="1"/>
          </p:cNvGraphicFramePr>
          <p:nvPr/>
        </p:nvGraphicFramePr>
        <p:xfrm>
          <a:off x="266271" y="1536617"/>
          <a:ext cx="4223384" cy="268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5">
                  <a:extLst>
                    <a:ext uri="{9D8B030D-6E8A-4147-A177-3AD203B41FA5}">
                      <a16:colId xmlns:a16="http://schemas.microsoft.com/office/drawing/2014/main" val="532195516"/>
                    </a:ext>
                  </a:extLst>
                </a:gridCol>
                <a:gridCol w="181026">
                  <a:extLst>
                    <a:ext uri="{9D8B030D-6E8A-4147-A177-3AD203B41FA5}">
                      <a16:colId xmlns:a16="http://schemas.microsoft.com/office/drawing/2014/main" val="3306575237"/>
                    </a:ext>
                  </a:extLst>
                </a:gridCol>
                <a:gridCol w="60642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390533">
                  <a:extLst>
                    <a:ext uri="{9D8B030D-6E8A-4147-A177-3AD203B41FA5}">
                      <a16:colId xmlns:a16="http://schemas.microsoft.com/office/drawing/2014/main" val="302614194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507900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7373895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05884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5488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14262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7322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F55819F-287D-CAAC-956B-AE7AA36D383C}"/>
              </a:ext>
            </a:extLst>
          </p:cNvPr>
          <p:cNvSpPr/>
          <p:nvPr/>
        </p:nvSpPr>
        <p:spPr>
          <a:xfrm>
            <a:off x="2358605" y="4307183"/>
            <a:ext cx="54094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B089FB89-C9A7-F0C8-CEA7-5B77420C1250}"/>
              </a:ext>
            </a:extLst>
          </p:cNvPr>
          <p:cNvSpPr/>
          <p:nvPr/>
        </p:nvSpPr>
        <p:spPr>
          <a:xfrm>
            <a:off x="1770859" y="4307183"/>
            <a:ext cx="54094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72000" tIns="91425" rIns="72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토글버튼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개안 중 디자인시 선택예정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1632232" y="42076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56" idx="3"/>
            <a:endCxn id="81" idx="0"/>
          </p:cNvCxnSpPr>
          <p:nvPr/>
        </p:nvCxnSpPr>
        <p:spPr>
          <a:xfrm>
            <a:off x="4402947" y="1405171"/>
            <a:ext cx="2130126" cy="31630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3939228" y="16320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62DC055-764F-4587-94BA-80893DE6AD0F}"/>
              </a:ext>
            </a:extLst>
          </p:cNvPr>
          <p:cNvGrpSpPr/>
          <p:nvPr/>
        </p:nvGrpSpPr>
        <p:grpSpPr>
          <a:xfrm>
            <a:off x="4059958" y="1710965"/>
            <a:ext cx="304800" cy="2549547"/>
            <a:chOff x="7203187" y="1555290"/>
            <a:chExt cx="304800" cy="254954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DA716A0-5C36-4A47-6EE5-A082ACA0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55529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1F4F474A-7685-B281-2353-D8C3210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8003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D1F2F2E-E827-F497-B851-D7FBB9114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81209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3DE1D2B-3BDE-05A7-D2B3-62C4E90A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0529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FFB75D0-8C52-2EDB-B723-3090C55FA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3046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643F7E4-8497-AC02-E091-A3027897E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5600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2080DD2-5D16-8903-1D37-A4DBB8B9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0389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D0EDEEE-1DBF-FB7B-D672-EAC2558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2927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250C0BC-AF75-1048-8D1E-B4E02A94F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55424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5DACCE-0FAD-1532-E1B8-7AE92511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8000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09B772-40A7-7B46-DF2B-E49F7DF6AE8F}"/>
              </a:ext>
            </a:extLst>
          </p:cNvPr>
          <p:cNvSpPr/>
          <p:nvPr/>
        </p:nvSpPr>
        <p:spPr>
          <a:xfrm flipH="1">
            <a:off x="477328" y="1597466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722C5-4815-6237-630D-33CBDF251565}"/>
              </a:ext>
            </a:extLst>
          </p:cNvPr>
          <p:cNvSpPr/>
          <p:nvPr/>
        </p:nvSpPr>
        <p:spPr>
          <a:xfrm flipH="1">
            <a:off x="477328" y="181296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AF357-760A-BB5C-DC5F-A1B628BFCDFE}"/>
              </a:ext>
            </a:extLst>
          </p:cNvPr>
          <p:cNvSpPr/>
          <p:nvPr/>
        </p:nvSpPr>
        <p:spPr>
          <a:xfrm flipH="1">
            <a:off x="477328" y="206768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996A25-B96C-4DBF-EA00-BC77406B1D89}"/>
              </a:ext>
            </a:extLst>
          </p:cNvPr>
          <p:cNvSpPr/>
          <p:nvPr/>
        </p:nvSpPr>
        <p:spPr>
          <a:xfrm flipH="1">
            <a:off x="477328" y="2310590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EB34DD-C210-B3FB-FB45-4BF75090EA8F}"/>
              </a:ext>
            </a:extLst>
          </p:cNvPr>
          <p:cNvSpPr/>
          <p:nvPr/>
        </p:nvSpPr>
        <p:spPr>
          <a:xfrm flipH="1">
            <a:off x="477328" y="256230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AE08BC-C856-ED6D-8550-18C073847DC1}"/>
              </a:ext>
            </a:extLst>
          </p:cNvPr>
          <p:cNvSpPr/>
          <p:nvPr/>
        </p:nvSpPr>
        <p:spPr>
          <a:xfrm flipH="1">
            <a:off x="477328" y="2814167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B18A6-9072-A9FE-B972-54D63ED8EB7D}"/>
              </a:ext>
            </a:extLst>
          </p:cNvPr>
          <p:cNvSpPr/>
          <p:nvPr/>
        </p:nvSpPr>
        <p:spPr>
          <a:xfrm flipH="1">
            <a:off x="477328" y="305805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60E9C9-CF64-C25E-4060-5CE4F666745D}"/>
              </a:ext>
            </a:extLst>
          </p:cNvPr>
          <p:cNvSpPr/>
          <p:nvPr/>
        </p:nvSpPr>
        <p:spPr>
          <a:xfrm flipH="1">
            <a:off x="477328" y="329432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203068-8ECC-1441-5366-289B1AEB2F75}"/>
              </a:ext>
            </a:extLst>
          </p:cNvPr>
          <p:cNvSpPr/>
          <p:nvPr/>
        </p:nvSpPr>
        <p:spPr>
          <a:xfrm flipH="1">
            <a:off x="477328" y="354668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0C8E2-3868-D6D0-7E4D-21F844BB02C5}"/>
              </a:ext>
            </a:extLst>
          </p:cNvPr>
          <p:cNvSpPr/>
          <p:nvPr/>
        </p:nvSpPr>
        <p:spPr>
          <a:xfrm flipH="1">
            <a:off x="477328" y="381290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1791A9-4B3F-2DE2-5F7B-42ED633C134E}"/>
              </a:ext>
            </a:extLst>
          </p:cNvPr>
          <p:cNvSpPr/>
          <p:nvPr/>
        </p:nvSpPr>
        <p:spPr>
          <a:xfrm flipH="1">
            <a:off x="477328" y="405771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DECC332A-28BF-9425-D7C3-547A0D681545}"/>
              </a:ext>
            </a:extLst>
          </p:cNvPr>
          <p:cNvSpPr/>
          <p:nvPr/>
        </p:nvSpPr>
        <p:spPr>
          <a:xfrm>
            <a:off x="273533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C2C19D53-491C-EC79-2745-00CE6822E991}"/>
              </a:ext>
            </a:extLst>
          </p:cNvPr>
          <p:cNvSpPr/>
          <p:nvPr/>
        </p:nvSpPr>
        <p:spPr>
          <a:xfrm>
            <a:off x="828898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A9A92100-353E-294F-ADDC-3EFFC9AE43CA}"/>
              </a:ext>
            </a:extLst>
          </p:cNvPr>
          <p:cNvSpPr/>
          <p:nvPr/>
        </p:nvSpPr>
        <p:spPr>
          <a:xfrm>
            <a:off x="3831923" y="1312808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139962" y="1244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B0003264-771C-53F3-E68C-C9B60B807B29}"/>
              </a:ext>
            </a:extLst>
          </p:cNvPr>
          <p:cNvSpPr>
            <a:spLocks/>
          </p:cNvSpPr>
          <p:nvPr/>
        </p:nvSpPr>
        <p:spPr>
          <a:xfrm>
            <a:off x="266271" y="990630"/>
            <a:ext cx="4223383" cy="271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/>
                </a:solidFill>
              </a:rPr>
              <a:t>상품 목록을 </a:t>
            </a:r>
            <a:r>
              <a:rPr kumimoji="1" lang="ko-KR" altLang="en-US" sz="700" dirty="0" err="1">
                <a:solidFill>
                  <a:schemeClr val="tx1"/>
                </a:solidFill>
              </a:rPr>
              <a:t>드래그하여</a:t>
            </a:r>
            <a:r>
              <a:rPr kumimoji="1" lang="ko-KR" altLang="en-US" sz="700" dirty="0">
                <a:solidFill>
                  <a:schemeClr val="tx1"/>
                </a:solidFill>
              </a:rPr>
              <a:t> 순서 변경 후 </a:t>
            </a:r>
            <a:r>
              <a:rPr kumimoji="1" lang="en-US" altLang="ko-KR" sz="700" dirty="0">
                <a:solidFill>
                  <a:schemeClr val="tx1"/>
                </a:solidFill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</a:rPr>
              <a:t>순서저장</a:t>
            </a:r>
            <a:r>
              <a:rPr kumimoji="1" lang="en-US" altLang="ko-KR" sz="700" dirty="0">
                <a:solidFill>
                  <a:schemeClr val="tx1"/>
                </a:solidFill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</a:rPr>
              <a:t> 버튼을 눌러서 저장해주세요</a:t>
            </a:r>
            <a:r>
              <a:rPr kumimoji="1" lang="en-US" altLang="ko-KR" sz="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379169" y="4568196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458819" y="4585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355178" y="4585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445415" y="4855645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5458818" y="4947216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145541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4B4EC4E-36CC-341E-C1F1-991FE9A3C4D6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351187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20834118-8D8D-EEC4-1265-9D4A2350F6D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555802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77BE225-E082-256D-3B47-A61695F5BCB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763874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674929" y="613294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224054" y="613294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290261" y="4432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324392" y="12174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DD55552-9500-9119-DAB2-001E4B084038}"/>
              </a:ext>
            </a:extLst>
          </p:cNvPr>
          <p:cNvGraphicFramePr>
            <a:graphicFrameLocks noGrp="1"/>
          </p:cNvGraphicFramePr>
          <p:nvPr/>
        </p:nvGraphicFramePr>
        <p:xfrm>
          <a:off x="4386664" y="1748974"/>
          <a:ext cx="103462" cy="247650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4724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A0C7B1A3-61A4-002F-F8CC-28524CEDFFCE}"/>
              </a:ext>
            </a:extLst>
          </p:cNvPr>
          <p:cNvSpPr/>
          <p:nvPr/>
        </p:nvSpPr>
        <p:spPr>
          <a:xfrm>
            <a:off x="3288355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8CA03B-2E40-77B6-22FF-0BCFCDBA1FC8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178640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FEC8F26-BCE7-6765-610A-1E926B532C6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04112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5FA726-575B-3AD9-7B91-14BBC7ACC09D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283808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F669426-1A1E-ADEE-13AD-B24D30FF9200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535741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BC687C-53C5-B686-A805-90E00AB0FB62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781907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5B1E1BF-6413-03BB-AE52-18968F3B88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031754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A4D3B4A-E960-B408-FFA0-098B7D03B31B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272160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A967942-0451-A507-4B45-DB3BE35A8A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529853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AD8506-DBB4-A4AE-C0A0-3EE1E565341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78536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160CA1A-071C-1A44-2A23-E9FEA4A83094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4035549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운영관리의 재고조회는 출고 및 반납입고 처리 기능 제외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206679-D6E8-A30E-1DC5-C39CBCA547E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94" name="Google Shape;417;g28120bc8d10_0_0">
              <a:extLst>
                <a:ext uri="{FF2B5EF4-FFF2-40B4-BE49-F238E27FC236}">
                  <a16:creationId xmlns:a16="http://schemas.microsoft.com/office/drawing/2014/main" id="{C0BCFD7B-5753-4C88-93CE-207F969A34E3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422;g28120bc8d10_0_0">
              <a:extLst>
                <a:ext uri="{FF2B5EF4-FFF2-40B4-BE49-F238E27FC236}">
                  <a16:creationId xmlns:a16="http://schemas.microsoft.com/office/drawing/2014/main" id="{8B61D9EF-3282-64AA-AF37-F9E2CBDCA098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423;g28120bc8d10_0_0">
              <a:extLst>
                <a:ext uri="{FF2B5EF4-FFF2-40B4-BE49-F238E27FC236}">
                  <a16:creationId xmlns:a16="http://schemas.microsoft.com/office/drawing/2014/main" id="{1B565DE0-70BD-A8C4-E8C6-4992D3A5400C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직선 연결선 30">
              <a:extLst>
                <a:ext uri="{FF2B5EF4-FFF2-40B4-BE49-F238E27FC236}">
                  <a16:creationId xmlns:a16="http://schemas.microsoft.com/office/drawing/2014/main" id="{2E95ADF0-6175-F44F-DCC4-ECCC167FA1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Google Shape;810;g28120bc8d10_0_307">
              <a:extLst>
                <a:ext uri="{FF2B5EF4-FFF2-40B4-BE49-F238E27FC236}">
                  <a16:creationId xmlns:a16="http://schemas.microsoft.com/office/drawing/2014/main" id="{56F7161C-0BA3-3529-19C3-17CDEEB792CB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44968940-5FB1-B6EB-C6D6-0883A4AD3AAB}"/>
              </a:ext>
            </a:extLst>
          </p:cNvPr>
          <p:cNvGraphicFramePr>
            <a:graphicFrameLocks noGrp="1"/>
          </p:cNvGraphicFramePr>
          <p:nvPr/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1991223B-63E3-A6D3-8604-EDA629F3D14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6;g27fe52d962f_1_4247">
            <a:extLst>
              <a:ext uri="{FF2B5EF4-FFF2-40B4-BE49-F238E27FC236}">
                <a16:creationId xmlns:a16="http://schemas.microsoft.com/office/drawing/2014/main" id="{95D6D3AC-345C-6137-4DD6-07867D8988AC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E3F1699-BD65-B5B7-566C-586A31FD395A}"/>
              </a:ext>
            </a:extLst>
          </p:cNvPr>
          <p:cNvGraphicFramePr>
            <a:graphicFrameLocks noGrp="1"/>
          </p:cNvGraphicFramePr>
          <p:nvPr/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9E6EFD12-8EB6-69AD-5129-2FCB41E76A3A}"/>
              </a:ext>
            </a:extLst>
          </p:cNvPr>
          <p:cNvGraphicFramePr>
            <a:graphicFrameLocks noGrp="1"/>
          </p:cNvGraphicFramePr>
          <p:nvPr/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09C8F697-4DE8-5D13-DB92-CB87E242AFF4}"/>
              </a:ext>
            </a:extLst>
          </p:cNvPr>
          <p:cNvGraphicFramePr>
            <a:graphicFrameLocks noGrp="1"/>
          </p:cNvGraphicFramePr>
          <p:nvPr/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65B2D94-F7A1-3A60-D6ED-149E28383D5A}"/>
              </a:ext>
            </a:extLst>
          </p:cNvPr>
          <p:cNvGraphicFramePr>
            <a:graphicFrameLocks noGrp="1"/>
          </p:cNvGraphicFramePr>
          <p:nvPr/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B1B33B6-470F-3789-7B6E-92B1F4A27338}"/>
              </a:ext>
            </a:extLst>
          </p:cNvPr>
          <p:cNvGraphicFramePr>
            <a:graphicFrameLocks noGrp="1"/>
          </p:cNvGraphicFramePr>
          <p:nvPr/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1" name="Google Shape;309;g2f2558950df_0_15">
            <a:extLst>
              <a:ext uri="{FF2B5EF4-FFF2-40B4-BE49-F238E27FC236}">
                <a16:creationId xmlns:a16="http://schemas.microsoft.com/office/drawing/2014/main" id="{282BE9DF-260F-DD0D-25DA-E749B3518CFE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8C3BC4-6B29-59C1-283B-C98D323C6AE9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CE415-355F-8304-0753-30317F1B23EA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816FC-2216-6E40-406E-7025F05AF382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2A600E-66B0-2C66-761D-7BCAF872EADB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AD7126-C66B-9DDD-CE13-42256E9A535B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5C17325-08E5-F3B0-E954-0908184A1922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Google Shape;2233;g27fe52d962f_1_4247">
            <a:extLst>
              <a:ext uri="{FF2B5EF4-FFF2-40B4-BE49-F238E27FC236}">
                <a16:creationId xmlns:a16="http://schemas.microsoft.com/office/drawing/2014/main" id="{560FADB8-5BAB-144B-6422-7C87757B41A8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233;g27fe52d962f_1_4247">
            <a:extLst>
              <a:ext uri="{FF2B5EF4-FFF2-40B4-BE49-F238E27FC236}">
                <a16:creationId xmlns:a16="http://schemas.microsoft.com/office/drawing/2014/main" id="{2C71B5C3-6D72-0A27-CFAA-F09352CB5C56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44C48617-0133-9885-3658-B942EBF898C2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233;g27fe52d962f_1_4247">
            <a:extLst>
              <a:ext uri="{FF2B5EF4-FFF2-40B4-BE49-F238E27FC236}">
                <a16:creationId xmlns:a16="http://schemas.microsoft.com/office/drawing/2014/main" id="{AC15806F-CAE4-C938-8675-21E60162FB3C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D89BCBEB-F2C5-D5C3-B113-6ADDAAB97C78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698;g2fb18904de5_2_107">
            <a:extLst>
              <a:ext uri="{FF2B5EF4-FFF2-40B4-BE49-F238E27FC236}">
                <a16:creationId xmlns:a16="http://schemas.microsoft.com/office/drawing/2014/main" id="{F1B8F55C-30C9-D774-3A87-B589E926ACF6}"/>
              </a:ext>
            </a:extLst>
          </p:cNvPr>
          <p:cNvGrpSpPr/>
          <p:nvPr/>
        </p:nvGrpSpPr>
        <p:grpSpPr>
          <a:xfrm>
            <a:off x="1636747" y="5784033"/>
            <a:ext cx="1204845" cy="95750"/>
            <a:chOff x="4065288" y="6528825"/>
            <a:chExt cx="2265000" cy="180000"/>
          </a:xfrm>
        </p:grpSpPr>
        <p:sp>
          <p:nvSpPr>
            <p:cNvPr id="116" name="Google Shape;1699;g2fb18904de5_2_107">
              <a:extLst>
                <a:ext uri="{FF2B5EF4-FFF2-40B4-BE49-F238E27FC236}">
                  <a16:creationId xmlns:a16="http://schemas.microsoft.com/office/drawing/2014/main" id="{AAB7A17C-0233-DE68-A2D6-20D36AD6384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700;g2fb18904de5_2_107">
              <a:extLst>
                <a:ext uri="{FF2B5EF4-FFF2-40B4-BE49-F238E27FC236}">
                  <a16:creationId xmlns:a16="http://schemas.microsoft.com/office/drawing/2014/main" id="{261C00CF-2FDA-0ED3-226B-7F204CEE73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701;g2fb18904de5_2_107">
              <a:extLst>
                <a:ext uri="{FF2B5EF4-FFF2-40B4-BE49-F238E27FC236}">
                  <a16:creationId xmlns:a16="http://schemas.microsoft.com/office/drawing/2014/main" id="{A9467178-9B0A-065A-944D-B0C2F7006A4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02;g2fb18904de5_2_107">
              <a:extLst>
                <a:ext uri="{FF2B5EF4-FFF2-40B4-BE49-F238E27FC236}">
                  <a16:creationId xmlns:a16="http://schemas.microsoft.com/office/drawing/2014/main" id="{2FE3F729-5A1B-7B35-03F5-E1825ABC46A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703;g2fb18904de5_2_107">
              <a:extLst>
                <a:ext uri="{FF2B5EF4-FFF2-40B4-BE49-F238E27FC236}">
                  <a16:creationId xmlns:a16="http://schemas.microsoft.com/office/drawing/2014/main" id="{085256D0-60D3-D0FB-CC7F-710DF7D8664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704;g2fb18904de5_2_107">
              <a:extLst>
                <a:ext uri="{FF2B5EF4-FFF2-40B4-BE49-F238E27FC236}">
                  <a16:creationId xmlns:a16="http://schemas.microsoft.com/office/drawing/2014/main" id="{3160FE9F-93A7-E31C-E850-86EDD265AC5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705;g2fb18904de5_2_107">
              <a:extLst>
                <a:ext uri="{FF2B5EF4-FFF2-40B4-BE49-F238E27FC236}">
                  <a16:creationId xmlns:a16="http://schemas.microsoft.com/office/drawing/2014/main" id="{74908D9B-11C1-7E5F-06E2-779EA1364A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706;g2fb18904de5_2_107">
              <a:extLst>
                <a:ext uri="{FF2B5EF4-FFF2-40B4-BE49-F238E27FC236}">
                  <a16:creationId xmlns:a16="http://schemas.microsoft.com/office/drawing/2014/main" id="{8F7EEAD3-4C36-6181-29BD-296EB63F6B80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707;g2fb18904de5_2_107">
              <a:extLst>
                <a:ext uri="{FF2B5EF4-FFF2-40B4-BE49-F238E27FC236}">
                  <a16:creationId xmlns:a16="http://schemas.microsoft.com/office/drawing/2014/main" id="{F6CCA7FA-0DE9-B78D-BCFE-D2FDF090949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876C61F-43F8-5251-D057-83813F497047}"/>
              </a:ext>
            </a:extLst>
          </p:cNvPr>
          <p:cNvGrpSpPr/>
          <p:nvPr/>
        </p:nvGrpSpPr>
        <p:grpSpPr>
          <a:xfrm>
            <a:off x="194197" y="816716"/>
            <a:ext cx="4157602" cy="2339539"/>
            <a:chOff x="4550077" y="4666661"/>
            <a:chExt cx="5404836" cy="2339539"/>
          </a:xfrm>
        </p:grpSpPr>
        <p:sp>
          <p:nvSpPr>
            <p:cNvPr id="126" name="Google Shape;417;g28120bc8d10_0_0">
              <a:extLst>
                <a:ext uri="{FF2B5EF4-FFF2-40B4-BE49-F238E27FC236}">
                  <a16:creationId xmlns:a16="http://schemas.microsoft.com/office/drawing/2014/main" id="{8939DE22-4CF2-5534-2FB9-6CD51494F0F4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422;g28120bc8d10_0_0">
              <a:extLst>
                <a:ext uri="{FF2B5EF4-FFF2-40B4-BE49-F238E27FC236}">
                  <a16:creationId xmlns:a16="http://schemas.microsoft.com/office/drawing/2014/main" id="{E06AFEDA-82EE-92CA-3F25-A14683559BC5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423;g28120bc8d10_0_0">
              <a:extLst>
                <a:ext uri="{FF2B5EF4-FFF2-40B4-BE49-F238E27FC236}">
                  <a16:creationId xmlns:a16="http://schemas.microsoft.com/office/drawing/2014/main" id="{0D017C93-63B4-0044-F0AF-4A925763C697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" name="직선 연결선 30">
              <a:extLst>
                <a:ext uri="{FF2B5EF4-FFF2-40B4-BE49-F238E27FC236}">
                  <a16:creationId xmlns:a16="http://schemas.microsoft.com/office/drawing/2014/main" id="{83D1DD23-224B-8B55-9948-DAF4ED05A5B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Google Shape;810;g28120bc8d10_0_307">
              <a:extLst>
                <a:ext uri="{FF2B5EF4-FFF2-40B4-BE49-F238E27FC236}">
                  <a16:creationId xmlns:a16="http://schemas.microsoft.com/office/drawing/2014/main" id="{54B523BF-41B0-3255-E8C4-BE1F27AFD92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8FE386DD-0C8F-CAEA-5CEC-11A6D14D77D1}"/>
              </a:ext>
            </a:extLst>
          </p:cNvPr>
          <p:cNvGraphicFramePr>
            <a:graphicFrameLocks noGrp="1"/>
          </p:cNvGraphicFramePr>
          <p:nvPr/>
        </p:nvGraphicFramePr>
        <p:xfrm>
          <a:off x="278531" y="115199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925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18945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작업자명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32" name="Google Shape;2233;g27fe52d962f_1_4247">
            <a:extLst>
              <a:ext uri="{FF2B5EF4-FFF2-40B4-BE49-F238E27FC236}">
                <a16:creationId xmlns:a16="http://schemas.microsoft.com/office/drawing/2014/main" id="{529F98DE-BDE2-F971-A2BB-1940EAC7814C}"/>
              </a:ext>
            </a:extLst>
          </p:cNvPr>
          <p:cNvSpPr/>
          <p:nvPr/>
        </p:nvSpPr>
        <p:spPr>
          <a:xfrm>
            <a:off x="3963156" y="1240031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B0F716C-1050-F09C-61B7-A0D2A162F894}"/>
              </a:ext>
            </a:extLst>
          </p:cNvPr>
          <p:cNvGraphicFramePr>
            <a:graphicFrameLocks noGrp="1"/>
          </p:cNvGraphicFramePr>
          <p:nvPr/>
        </p:nvGraphicFramePr>
        <p:xfrm>
          <a:off x="639896" y="1230559"/>
          <a:ext cx="1124474" cy="156559"/>
        </p:xfrm>
        <a:graphic>
          <a:graphicData uri="http://schemas.openxmlformats.org/drawingml/2006/table">
            <a:tbl>
              <a:tblPr/>
              <a:tblGrid>
                <a:gridCol w="11244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D714B6A-7340-37FD-C593-4AC8E9B706A5}"/>
              </a:ext>
            </a:extLst>
          </p:cNvPr>
          <p:cNvGraphicFramePr>
            <a:graphicFrameLocks noGrp="1"/>
          </p:cNvGraphicFramePr>
          <p:nvPr/>
        </p:nvGraphicFramePr>
        <p:xfrm>
          <a:off x="2119757" y="1230559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BB57D2C4-F9F5-2094-756D-83F287499C43}"/>
              </a:ext>
            </a:extLst>
          </p:cNvPr>
          <p:cNvGraphicFramePr>
            <a:graphicFrameLocks noGrp="1"/>
          </p:cNvGraphicFramePr>
          <p:nvPr/>
        </p:nvGraphicFramePr>
        <p:xfrm>
          <a:off x="283668" y="1723105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88675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821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12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Swing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일련번호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EE5FE92-23C2-ACE5-1193-E8BD65E1BAA1}"/>
              </a:ext>
            </a:extLst>
          </p:cNvPr>
          <p:cNvGraphicFramePr>
            <a:graphicFrameLocks noGrp="1"/>
          </p:cNvGraphicFramePr>
          <p:nvPr/>
        </p:nvGraphicFramePr>
        <p:xfrm>
          <a:off x="600984" y="1557852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9" name="Google Shape;309;g2f2558950df_0_15">
            <a:extLst>
              <a:ext uri="{FF2B5EF4-FFF2-40B4-BE49-F238E27FC236}">
                <a16:creationId xmlns:a16="http://schemas.microsoft.com/office/drawing/2014/main" id="{6D34C8BD-471D-03B6-A01F-37A7A855D08C}"/>
              </a:ext>
            </a:extLst>
          </p:cNvPr>
          <p:cNvSpPr txBox="1"/>
          <p:nvPr/>
        </p:nvSpPr>
        <p:spPr>
          <a:xfrm>
            <a:off x="204820" y="1561738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DA1731-DB92-0091-3CBD-241E46FF0622}"/>
              </a:ext>
            </a:extLst>
          </p:cNvPr>
          <p:cNvSpPr/>
          <p:nvPr/>
        </p:nvSpPr>
        <p:spPr>
          <a:xfrm flipH="1">
            <a:off x="344128" y="176283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372EC0-D95F-298D-A274-2AEA647E9571}"/>
              </a:ext>
            </a:extLst>
          </p:cNvPr>
          <p:cNvSpPr/>
          <p:nvPr/>
        </p:nvSpPr>
        <p:spPr>
          <a:xfrm flipH="1">
            <a:off x="344128" y="190865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32D8CFC-6689-B61D-8D82-DEB092722B5D}"/>
              </a:ext>
            </a:extLst>
          </p:cNvPr>
          <p:cNvSpPr/>
          <p:nvPr/>
        </p:nvSpPr>
        <p:spPr>
          <a:xfrm flipH="1">
            <a:off x="344128" y="205447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36D6065-4C48-7833-5FA9-3C2F413DE20E}"/>
              </a:ext>
            </a:extLst>
          </p:cNvPr>
          <p:cNvSpPr/>
          <p:nvPr/>
        </p:nvSpPr>
        <p:spPr>
          <a:xfrm flipH="1">
            <a:off x="344128" y="219962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16E470F-035B-10E4-48C3-533406B9C105}"/>
              </a:ext>
            </a:extLst>
          </p:cNvPr>
          <p:cNvSpPr/>
          <p:nvPr/>
        </p:nvSpPr>
        <p:spPr>
          <a:xfrm flipH="1">
            <a:off x="344128" y="2350028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0863E29-418C-5615-ACE2-E0116C080D0C}"/>
              </a:ext>
            </a:extLst>
          </p:cNvPr>
          <p:cNvSpPr/>
          <p:nvPr/>
        </p:nvSpPr>
        <p:spPr>
          <a:xfrm flipH="1">
            <a:off x="344128" y="24940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Google Shape;2233;g27fe52d962f_1_4247">
            <a:extLst>
              <a:ext uri="{FF2B5EF4-FFF2-40B4-BE49-F238E27FC236}">
                <a16:creationId xmlns:a16="http://schemas.microsoft.com/office/drawing/2014/main" id="{4E7F92C7-6053-DAD9-B96D-EE2432B4E347}"/>
              </a:ext>
            </a:extLst>
          </p:cNvPr>
          <p:cNvSpPr/>
          <p:nvPr/>
        </p:nvSpPr>
        <p:spPr>
          <a:xfrm>
            <a:off x="397093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2233;g27fe52d962f_1_4247">
            <a:extLst>
              <a:ext uri="{FF2B5EF4-FFF2-40B4-BE49-F238E27FC236}">
                <a16:creationId xmlns:a16="http://schemas.microsoft.com/office/drawing/2014/main" id="{11BB5A44-85D9-C6E4-A287-E2E902929268}"/>
              </a:ext>
            </a:extLst>
          </p:cNvPr>
          <p:cNvSpPr/>
          <p:nvPr/>
        </p:nvSpPr>
        <p:spPr>
          <a:xfrm>
            <a:off x="364654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2233;g27fe52d962f_1_4247">
            <a:extLst>
              <a:ext uri="{FF2B5EF4-FFF2-40B4-BE49-F238E27FC236}">
                <a16:creationId xmlns:a16="http://schemas.microsoft.com/office/drawing/2014/main" id="{499D9727-94C7-BFDC-0CA9-07F513C387E9}"/>
              </a:ext>
            </a:extLst>
          </p:cNvPr>
          <p:cNvSpPr/>
          <p:nvPr/>
        </p:nvSpPr>
        <p:spPr>
          <a:xfrm>
            <a:off x="3317799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81087AE4-9A2C-F84E-732C-028A02F3CC70}"/>
              </a:ext>
            </a:extLst>
          </p:cNvPr>
          <p:cNvSpPr/>
          <p:nvPr/>
        </p:nvSpPr>
        <p:spPr>
          <a:xfrm>
            <a:off x="2732955" y="1558725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698;g2fb18904de5_2_107">
            <a:extLst>
              <a:ext uri="{FF2B5EF4-FFF2-40B4-BE49-F238E27FC236}">
                <a16:creationId xmlns:a16="http://schemas.microsoft.com/office/drawing/2014/main" id="{C3778C42-0E70-DA20-5B5C-1E5E9237A086}"/>
              </a:ext>
            </a:extLst>
          </p:cNvPr>
          <p:cNvGrpSpPr/>
          <p:nvPr/>
        </p:nvGrpSpPr>
        <p:grpSpPr>
          <a:xfrm>
            <a:off x="1630919" y="2721270"/>
            <a:ext cx="1204845" cy="95750"/>
            <a:chOff x="4065288" y="6528825"/>
            <a:chExt cx="2265000" cy="180000"/>
          </a:xfrm>
        </p:grpSpPr>
        <p:sp>
          <p:nvSpPr>
            <p:cNvPr id="152" name="Google Shape;1699;g2fb18904de5_2_107">
              <a:extLst>
                <a:ext uri="{FF2B5EF4-FFF2-40B4-BE49-F238E27FC236}">
                  <a16:creationId xmlns:a16="http://schemas.microsoft.com/office/drawing/2014/main" id="{3637EF5B-B6EC-F903-AB68-9A782BD7CE8D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700;g2fb18904de5_2_107">
              <a:extLst>
                <a:ext uri="{FF2B5EF4-FFF2-40B4-BE49-F238E27FC236}">
                  <a16:creationId xmlns:a16="http://schemas.microsoft.com/office/drawing/2014/main" id="{6E8FC28A-94B7-AE91-E1CA-BF9661C0062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701;g2fb18904de5_2_107">
              <a:extLst>
                <a:ext uri="{FF2B5EF4-FFF2-40B4-BE49-F238E27FC236}">
                  <a16:creationId xmlns:a16="http://schemas.microsoft.com/office/drawing/2014/main" id="{FF51FEED-CBDB-81A8-00F6-5C23BC9A687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702;g2fb18904de5_2_107">
              <a:extLst>
                <a:ext uri="{FF2B5EF4-FFF2-40B4-BE49-F238E27FC236}">
                  <a16:creationId xmlns:a16="http://schemas.microsoft.com/office/drawing/2014/main" id="{65BFF6F0-B4F9-CF0A-AD60-EACFB0E0A00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703;g2fb18904de5_2_107">
              <a:extLst>
                <a:ext uri="{FF2B5EF4-FFF2-40B4-BE49-F238E27FC236}">
                  <a16:creationId xmlns:a16="http://schemas.microsoft.com/office/drawing/2014/main" id="{4C39F756-2AED-A974-86B6-32348678F32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704;g2fb18904de5_2_107">
              <a:extLst>
                <a:ext uri="{FF2B5EF4-FFF2-40B4-BE49-F238E27FC236}">
                  <a16:creationId xmlns:a16="http://schemas.microsoft.com/office/drawing/2014/main" id="{56191BB0-8B09-B18E-99AB-17CB9BD326F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705;g2fb18904de5_2_107">
              <a:extLst>
                <a:ext uri="{FF2B5EF4-FFF2-40B4-BE49-F238E27FC236}">
                  <a16:creationId xmlns:a16="http://schemas.microsoft.com/office/drawing/2014/main" id="{9633C134-E104-996A-99CB-F0B27096D69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706;g2fb18904de5_2_107">
              <a:extLst>
                <a:ext uri="{FF2B5EF4-FFF2-40B4-BE49-F238E27FC236}">
                  <a16:creationId xmlns:a16="http://schemas.microsoft.com/office/drawing/2014/main" id="{449E1F51-7CE7-8686-D441-BB6E33DFDB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07;g2fb18904de5_2_107">
              <a:extLst>
                <a:ext uri="{FF2B5EF4-FFF2-40B4-BE49-F238E27FC236}">
                  <a16:creationId xmlns:a16="http://schemas.microsoft.com/office/drawing/2014/main" id="{2ED7EF3C-853E-DABC-196C-8A27ACC2358E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212" y="69033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150" idx="0"/>
            <a:endCxn id="46" idx="1"/>
          </p:cNvCxnSpPr>
          <p:nvPr/>
        </p:nvCxnSpPr>
        <p:spPr>
          <a:xfrm rot="5400000" flipH="1" flipV="1">
            <a:off x="3825577" y="423824"/>
            <a:ext cx="325384" cy="194441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2713169" y="1537446"/>
            <a:ext cx="595029" cy="176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2593865" y="1475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71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30" idx="1"/>
          </p:cNvCxnSpPr>
          <p:nvPr/>
        </p:nvCxnSpPr>
        <p:spPr>
          <a:xfrm rot="16200000" flipH="1">
            <a:off x="3655260" y="1415770"/>
            <a:ext cx="1133578" cy="14792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4" idx="1"/>
          </p:cNvCxnSpPr>
          <p:nvPr/>
        </p:nvCxnSpPr>
        <p:spPr>
          <a:xfrm rot="16200000" flipH="1">
            <a:off x="2909735" y="2465303"/>
            <a:ext cx="2928636" cy="117524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3392421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3696430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17;g28120bc8d10_0_0">
            <a:extLst>
              <a:ext uri="{FF2B5EF4-FFF2-40B4-BE49-F238E27FC236}">
                <a16:creationId xmlns:a16="http://schemas.microsoft.com/office/drawing/2014/main" id="{F74B1E09-6020-3BC0-0C7A-AD6A87E9B9E1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7AC3D98-9D92-16D8-3A47-B04509B0163D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42D83-93A4-F9FA-59C1-CC55EF4A26C2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9E210D-2792-CCE9-9BD4-7BF756B2461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1C179-A526-3F5D-9C90-41786F14BA1E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BC4FAE8-CD6A-E4B5-E443-9BB0964C65A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B7F498F-68CE-7FCC-FB53-DCBD87F8D73F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10;g28120bc8d10_0_307">
            <a:extLst>
              <a:ext uri="{FF2B5EF4-FFF2-40B4-BE49-F238E27FC236}">
                <a16:creationId xmlns:a16="http://schemas.microsoft.com/office/drawing/2014/main" id="{8037164E-26D4-4DAE-AD15-90FC625551E2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D386CF4-E093-6688-47B0-A0CDE1BF081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417;g28120bc8d10_0_0">
            <a:extLst>
              <a:ext uri="{FF2B5EF4-FFF2-40B4-BE49-F238E27FC236}">
                <a16:creationId xmlns:a16="http://schemas.microsoft.com/office/drawing/2014/main" id="{58896A1B-0270-A2C7-F37E-B2AAB4D1C135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0468616-0877-9FFC-0506-DBDE062B6CB1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3FED4FD-B66B-C4E0-C7BB-29B781D68318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F9265FA-C3BB-AD4B-7E56-BDCE6BB52C9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ED71AE0-EB58-D02B-5B8A-A7980CD0A28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5A53E38-5BD0-4874-1A98-6CB56F1BC660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810;g28120bc8d10_0_307">
            <a:extLst>
              <a:ext uri="{FF2B5EF4-FFF2-40B4-BE49-F238E27FC236}">
                <a16:creationId xmlns:a16="http://schemas.microsoft.com/office/drawing/2014/main" id="{4CC034B1-8F71-F7FD-3FAE-26459C835811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2896C72C-0EF8-DE96-BB64-85EC9E807CBF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57C2F46-8476-007C-4134-46FA59391ED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07049374-5836-7F23-F5DF-5E008496C2ED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019F15F3-E005-E668-4196-366CB0BAA9A4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3;g28120bc8d10_0_0">
            <a:extLst>
              <a:ext uri="{FF2B5EF4-FFF2-40B4-BE49-F238E27FC236}">
                <a16:creationId xmlns:a16="http://schemas.microsoft.com/office/drawing/2014/main" id="{FF355DA4-393C-283C-6DD2-6547E66E1D94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D269B318-B315-F9F9-7826-011F2438939D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1DFFCAC-0117-E1A1-F977-302C0A32CC3D}"/>
              </a:ext>
            </a:extLst>
          </p:cNvPr>
          <p:cNvGraphicFramePr>
            <a:graphicFrameLocks noGrp="1"/>
          </p:cNvGraphicFramePr>
          <p:nvPr/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90C79DFB-03ED-EC02-B595-702610348696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CC7DB9B4-D364-3C1B-EAE6-A4D2CD3E43F5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22;g28120bc8d10_0_0">
            <a:extLst>
              <a:ext uri="{FF2B5EF4-FFF2-40B4-BE49-F238E27FC236}">
                <a16:creationId xmlns:a16="http://schemas.microsoft.com/office/drawing/2014/main" id="{E5E172E2-F0D0-06CD-C35B-F4FA190D7134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슬라이드 번호 개체 틀 1">
            <a:extLst>
              <a:ext uri="{FF2B5EF4-FFF2-40B4-BE49-F238E27FC236}">
                <a16:creationId xmlns:a16="http://schemas.microsoft.com/office/drawing/2014/main" id="{5ADFB32A-4B09-A465-8341-6AED7B3C5D1B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C7CB45AE-5408-6EE4-D35E-71AAEE5E6726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6261F97C-E17E-711C-64C0-0033E5D904C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F593F26A-BE57-A553-5D25-3D324984804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2E65F419-5A0E-8AC4-BFC5-5AD3C69AD31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96F2075-0BF3-4B17-582D-D7CB125218F8}"/>
              </a:ext>
            </a:extLst>
          </p:cNvPr>
          <p:cNvGraphicFramePr>
            <a:graphicFrameLocks noGrp="1"/>
          </p:cNvGraphicFramePr>
          <p:nvPr/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E4F4C307-9419-5774-3E4A-3A1385DC4B4A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03DCEC7E-96E5-BEAF-25E1-6B9C60739276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422;g28120bc8d10_0_0">
            <a:extLst>
              <a:ext uri="{FF2B5EF4-FFF2-40B4-BE49-F238E27FC236}">
                <a16:creationId xmlns:a16="http://schemas.microsoft.com/office/drawing/2014/main" id="{7498D1CC-A796-6E9C-802E-6B1DE4F3AA66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D84EAC4F-81DD-B190-3DEA-FB52C3279744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422;g28120bc8d10_0_0">
            <a:extLst>
              <a:ext uri="{FF2B5EF4-FFF2-40B4-BE49-F238E27FC236}">
                <a16:creationId xmlns:a16="http://schemas.microsoft.com/office/drawing/2014/main" id="{EAB23150-46C0-F52F-58F1-028CC4F08F03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423;g28120bc8d10_0_0">
            <a:extLst>
              <a:ext uri="{FF2B5EF4-FFF2-40B4-BE49-F238E27FC236}">
                <a16:creationId xmlns:a16="http://schemas.microsoft.com/office/drawing/2014/main" id="{C4F1DA98-14F4-2542-7C42-861FE027511F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직선 연결선 30">
            <a:extLst>
              <a:ext uri="{FF2B5EF4-FFF2-40B4-BE49-F238E27FC236}">
                <a16:creationId xmlns:a16="http://schemas.microsoft.com/office/drawing/2014/main" id="{97B18828-A45C-C248-B478-FCAF82E3C4E4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Google Shape;422;g28120bc8d10_0_0">
            <a:extLst>
              <a:ext uri="{FF2B5EF4-FFF2-40B4-BE49-F238E27FC236}">
                <a16:creationId xmlns:a16="http://schemas.microsoft.com/office/drawing/2014/main" id="{7D1C2845-23E1-192B-0C33-6C5BBBB42C4D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423;g28120bc8d10_0_0">
            <a:extLst>
              <a:ext uri="{FF2B5EF4-FFF2-40B4-BE49-F238E27FC236}">
                <a16:creationId xmlns:a16="http://schemas.microsoft.com/office/drawing/2014/main" id="{CE53D5D1-FA90-A107-4575-8324CB5BB3C0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직선 연결선 30">
            <a:extLst>
              <a:ext uri="{FF2B5EF4-FFF2-40B4-BE49-F238E27FC236}">
                <a16:creationId xmlns:a16="http://schemas.microsoft.com/office/drawing/2014/main" id="{B28ECCF7-791C-98F6-8E10-14ABE6FDA23A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AB43E030-66E9-E98B-6692-F8D6654CEBDF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슬라이드 번호 개체 틀 11">
            <a:extLst>
              <a:ext uri="{FF2B5EF4-FFF2-40B4-BE49-F238E27FC236}">
                <a16:creationId xmlns:a16="http://schemas.microsoft.com/office/drawing/2014/main" id="{FDEDD6E4-1376-0034-E8E2-F3C4C2DB438E}"/>
              </a:ext>
            </a:extLst>
          </p:cNvPr>
          <p:cNvSpPr txBox="1">
            <a:spLocks/>
          </p:cNvSpPr>
          <p:nvPr/>
        </p:nvSpPr>
        <p:spPr>
          <a:xfrm>
            <a:off x="8986340" y="20502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36" name="직사각형 135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운영관리의 재고조회는 출고 및 반납입고 처리 기능 제외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E49F7D-4F1D-27FC-E023-6A339238C9D7}"/>
              </a:ext>
            </a:extLst>
          </p:cNvPr>
          <p:cNvGrpSpPr/>
          <p:nvPr/>
        </p:nvGrpSpPr>
        <p:grpSpPr>
          <a:xfrm>
            <a:off x="206001" y="1036714"/>
            <a:ext cx="4157602" cy="2823718"/>
            <a:chOff x="4550077" y="4666661"/>
            <a:chExt cx="5404836" cy="2823718"/>
          </a:xfrm>
        </p:grpSpPr>
        <p:sp>
          <p:nvSpPr>
            <p:cNvPr id="48" name="Google Shape;417;g28120bc8d10_0_0">
              <a:extLst>
                <a:ext uri="{FF2B5EF4-FFF2-40B4-BE49-F238E27FC236}">
                  <a16:creationId xmlns:a16="http://schemas.microsoft.com/office/drawing/2014/main" id="{2DB3B630-97E4-CFC9-22BC-98B5AAB04A9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22;g28120bc8d10_0_0">
              <a:extLst>
                <a:ext uri="{FF2B5EF4-FFF2-40B4-BE49-F238E27FC236}">
                  <a16:creationId xmlns:a16="http://schemas.microsoft.com/office/drawing/2014/main" id="{D7E82159-5B1D-8C83-07B0-BE5E6EEB5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423;g28120bc8d10_0_0">
              <a:extLst>
                <a:ext uri="{FF2B5EF4-FFF2-40B4-BE49-F238E27FC236}">
                  <a16:creationId xmlns:a16="http://schemas.microsoft.com/office/drawing/2014/main" id="{608ED212-3EC7-2C8C-F8AD-851EAE6EF721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" name="직선 연결선 30">
              <a:extLst>
                <a:ext uri="{FF2B5EF4-FFF2-40B4-BE49-F238E27FC236}">
                  <a16:creationId xmlns:a16="http://schemas.microsoft.com/office/drawing/2014/main" id="{FFAC9155-03A3-7C61-C9B1-552235AA4E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810;g28120bc8d10_0_307">
              <a:extLst>
                <a:ext uri="{FF2B5EF4-FFF2-40B4-BE49-F238E27FC236}">
                  <a16:creationId xmlns:a16="http://schemas.microsoft.com/office/drawing/2014/main" id="{56AE0A80-8175-CE43-D861-03D3FEA187AE}"/>
                </a:ext>
              </a:extLst>
            </p:cNvPr>
            <p:cNvSpPr/>
            <p:nvPr/>
          </p:nvSpPr>
          <p:spPr>
            <a:xfrm>
              <a:off x="6919018" y="725860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E07FE1-4FC0-19CE-C75B-96981B653F04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1526017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422;g28120bc8d10_0_0">
            <a:extLst>
              <a:ext uri="{FF2B5EF4-FFF2-40B4-BE49-F238E27FC236}">
                <a16:creationId xmlns:a16="http://schemas.microsoft.com/office/drawing/2014/main" id="{7D235BEE-CF9A-E5ED-FEBA-36E67F2F0CFA}"/>
              </a:ext>
            </a:extLst>
          </p:cNvPr>
          <p:cNvSpPr/>
          <p:nvPr/>
        </p:nvSpPr>
        <p:spPr>
          <a:xfrm>
            <a:off x="308302" y="1362300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1E32241-818F-F7D5-C83F-EE50D67EF7BB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2875890"/>
          <a:ext cx="39970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122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8481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7254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541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일자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처리유형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정상입고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홍길동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</a:tbl>
          </a:graphicData>
        </a:graphic>
      </p:graphicFrame>
      <p:sp>
        <p:nvSpPr>
          <p:cNvPr id="56" name="Google Shape;422;g28120bc8d10_0_0">
            <a:extLst>
              <a:ext uri="{FF2B5EF4-FFF2-40B4-BE49-F238E27FC236}">
                <a16:creationId xmlns:a16="http://schemas.microsoft.com/office/drawing/2014/main" id="{54CF8EA6-253E-339E-B10F-28050E1F3469}"/>
              </a:ext>
            </a:extLst>
          </p:cNvPr>
          <p:cNvSpPr/>
          <p:nvPr/>
        </p:nvSpPr>
        <p:spPr>
          <a:xfrm>
            <a:off x="308302" y="2197365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AC7662-ED48-1995-0286-65275371F43B}"/>
              </a:ext>
            </a:extLst>
          </p:cNvPr>
          <p:cNvGraphicFramePr>
            <a:graphicFrameLocks noGrp="1"/>
          </p:cNvGraphicFramePr>
          <p:nvPr/>
        </p:nvGraphicFramePr>
        <p:xfrm>
          <a:off x="279713" y="235616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7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321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906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7841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7103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BFF1E4F-18DD-C5D1-41A9-6F0F43478AF0}"/>
              </a:ext>
            </a:extLst>
          </p:cNvPr>
          <p:cNvGraphicFramePr>
            <a:graphicFrameLocks noGrp="1"/>
          </p:cNvGraphicFramePr>
          <p:nvPr/>
        </p:nvGraphicFramePr>
        <p:xfrm>
          <a:off x="3090735" y="2425191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10354D-0F67-1D27-D91F-BBF29445E9BE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C6E83FE-B58F-8A10-DBDD-8C8C5F4FB038}"/>
              </a:ext>
            </a:extLst>
          </p:cNvPr>
          <p:cNvGraphicFramePr>
            <a:graphicFrameLocks noGrp="1"/>
          </p:cNvGraphicFramePr>
          <p:nvPr/>
        </p:nvGraphicFramePr>
        <p:xfrm>
          <a:off x="1381851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9" name="그래픽 58" descr="일일 일정표 단색으로 채워진">
            <a:extLst>
              <a:ext uri="{FF2B5EF4-FFF2-40B4-BE49-F238E27FC236}">
                <a16:creationId xmlns:a16="http://schemas.microsoft.com/office/drawing/2014/main" id="{041B9735-F34E-7663-F850-61DC89B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96936" y="2406648"/>
            <a:ext cx="164242" cy="188524"/>
          </a:xfrm>
          <a:prstGeom prst="rect">
            <a:avLst/>
          </a:prstGeom>
        </p:spPr>
      </p:pic>
      <p:pic>
        <p:nvPicPr>
          <p:cNvPr id="60" name="그래픽 59" descr="일일 일정표 단색으로 채워진">
            <a:extLst>
              <a:ext uri="{FF2B5EF4-FFF2-40B4-BE49-F238E27FC236}">
                <a16:creationId xmlns:a16="http://schemas.microsoft.com/office/drawing/2014/main" id="{C13FE968-73A0-851C-B9B5-9CA3CB60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32545" y="2406648"/>
            <a:ext cx="164242" cy="188524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ED6C76F-5436-3D7F-A280-BEDC1FB0FA34}"/>
              </a:ext>
            </a:extLst>
          </p:cNvPr>
          <p:cNvGraphicFramePr>
            <a:graphicFrameLocks noGrp="1"/>
          </p:cNvGraphicFramePr>
          <p:nvPr/>
        </p:nvGraphicFramePr>
        <p:xfrm>
          <a:off x="2510267" y="2425191"/>
          <a:ext cx="554006" cy="156559"/>
        </p:xfrm>
        <a:graphic>
          <a:graphicData uri="http://schemas.openxmlformats.org/drawingml/2006/table">
            <a:tbl>
              <a:tblPr/>
              <a:tblGrid>
                <a:gridCol w="55400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D737DC75-BA0E-170F-4575-2B0AFD2094AC}"/>
              </a:ext>
            </a:extLst>
          </p:cNvPr>
          <p:cNvSpPr/>
          <p:nvPr/>
        </p:nvSpPr>
        <p:spPr>
          <a:xfrm>
            <a:off x="3931645" y="2373569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2A19673B-EF9A-FA45-C8A6-D7ACEE5F9724}"/>
              </a:ext>
            </a:extLst>
          </p:cNvPr>
          <p:cNvSpPr/>
          <p:nvPr/>
        </p:nvSpPr>
        <p:spPr>
          <a:xfrm>
            <a:off x="3931645" y="2513673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1698;g2fb18904de5_2_107">
            <a:extLst>
              <a:ext uri="{FF2B5EF4-FFF2-40B4-BE49-F238E27FC236}">
                <a16:creationId xmlns:a16="http://schemas.microsoft.com/office/drawing/2014/main" id="{62384499-58B5-9BC4-6113-F061F5113D5B}"/>
              </a:ext>
            </a:extLst>
          </p:cNvPr>
          <p:cNvGrpSpPr/>
          <p:nvPr/>
        </p:nvGrpSpPr>
        <p:grpSpPr>
          <a:xfrm>
            <a:off x="1559363" y="3415893"/>
            <a:ext cx="1204845" cy="95750"/>
            <a:chOff x="4065288" y="6528825"/>
            <a:chExt cx="2265000" cy="180000"/>
          </a:xfrm>
        </p:grpSpPr>
        <p:sp>
          <p:nvSpPr>
            <p:cNvPr id="67" name="Google Shape;1699;g2fb18904de5_2_107">
              <a:extLst>
                <a:ext uri="{FF2B5EF4-FFF2-40B4-BE49-F238E27FC236}">
                  <a16:creationId xmlns:a16="http://schemas.microsoft.com/office/drawing/2014/main" id="{77867CDC-DA7D-FADF-B7FD-FDE7B3BB986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0;g2fb18904de5_2_107">
              <a:extLst>
                <a:ext uri="{FF2B5EF4-FFF2-40B4-BE49-F238E27FC236}">
                  <a16:creationId xmlns:a16="http://schemas.microsoft.com/office/drawing/2014/main" id="{15DF0C71-7547-C067-8C54-CCDD7238464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1;g2fb18904de5_2_107">
              <a:extLst>
                <a:ext uri="{FF2B5EF4-FFF2-40B4-BE49-F238E27FC236}">
                  <a16:creationId xmlns:a16="http://schemas.microsoft.com/office/drawing/2014/main" id="{3B4C6D24-1283-C663-E707-2178E1BE428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2;g2fb18904de5_2_107">
              <a:extLst>
                <a:ext uri="{FF2B5EF4-FFF2-40B4-BE49-F238E27FC236}">
                  <a16:creationId xmlns:a16="http://schemas.microsoft.com/office/drawing/2014/main" id="{BEBB2D38-1012-1672-A803-2CC2EC1EC1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1703;g2fb18904de5_2_107">
              <a:extLst>
                <a:ext uri="{FF2B5EF4-FFF2-40B4-BE49-F238E27FC236}">
                  <a16:creationId xmlns:a16="http://schemas.microsoft.com/office/drawing/2014/main" id="{39B20FC2-4300-33F8-4508-E8E527643FA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4;g2fb18904de5_2_107">
              <a:extLst>
                <a:ext uri="{FF2B5EF4-FFF2-40B4-BE49-F238E27FC236}">
                  <a16:creationId xmlns:a16="http://schemas.microsoft.com/office/drawing/2014/main" id="{818ED65D-25AD-920D-128A-171202169B9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705;g2fb18904de5_2_107">
              <a:extLst>
                <a:ext uri="{FF2B5EF4-FFF2-40B4-BE49-F238E27FC236}">
                  <a16:creationId xmlns:a16="http://schemas.microsoft.com/office/drawing/2014/main" id="{DD6B8741-3ABA-C632-1608-C95A50A5AFF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06;g2fb18904de5_2_107">
              <a:extLst>
                <a:ext uri="{FF2B5EF4-FFF2-40B4-BE49-F238E27FC236}">
                  <a16:creationId xmlns:a16="http://schemas.microsoft.com/office/drawing/2014/main" id="{7810C44E-8F52-6F3B-3ACA-72AA98762DC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7;g2fb18904de5_2_107">
              <a:extLst>
                <a:ext uri="{FF2B5EF4-FFF2-40B4-BE49-F238E27FC236}">
                  <a16:creationId xmlns:a16="http://schemas.microsoft.com/office/drawing/2014/main" id="{5433C4AC-C3B6-6A80-9DE1-3F13E61B0CE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9EFA00D-25E0-B871-BE6F-FDEF55067CEA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718774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ACA3417D-F0C6-FF0E-73F3-7A9D1750CE6A}"/>
              </a:ext>
            </a:extLst>
          </p:cNvPr>
          <p:cNvSpPr txBox="1"/>
          <p:nvPr/>
        </p:nvSpPr>
        <p:spPr>
          <a:xfrm>
            <a:off x="213824" y="2722660"/>
            <a:ext cx="635130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106147" y="22769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실사재고수정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DCA008-A6BC-7C88-0313-52F20428A64D}"/>
              </a:ext>
            </a:extLst>
          </p:cNvPr>
          <p:cNvGrpSpPr/>
          <p:nvPr/>
        </p:nvGrpSpPr>
        <p:grpSpPr>
          <a:xfrm>
            <a:off x="4753917" y="1036714"/>
            <a:ext cx="2961384" cy="1779223"/>
            <a:chOff x="4550077" y="4666661"/>
            <a:chExt cx="5404836" cy="1779223"/>
          </a:xfrm>
        </p:grpSpPr>
        <p:sp>
          <p:nvSpPr>
            <p:cNvPr id="14" name="Google Shape;417;g28120bc8d10_0_0">
              <a:extLst>
                <a:ext uri="{FF2B5EF4-FFF2-40B4-BE49-F238E27FC236}">
                  <a16:creationId xmlns:a16="http://schemas.microsoft.com/office/drawing/2014/main" id="{8C9CFCE8-A43E-7D17-778C-D718C6D3EB41}"/>
                </a:ext>
              </a:extLst>
            </p:cNvPr>
            <p:cNvSpPr/>
            <p:nvPr/>
          </p:nvSpPr>
          <p:spPr>
            <a:xfrm>
              <a:off x="4550077" y="4666661"/>
              <a:ext cx="5404836" cy="1779223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422;g28120bc8d10_0_0">
              <a:extLst>
                <a:ext uri="{FF2B5EF4-FFF2-40B4-BE49-F238E27FC236}">
                  <a16:creationId xmlns:a16="http://schemas.microsoft.com/office/drawing/2014/main" id="{5AE34074-3AAF-6DAD-3ED6-C382C517AD4F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실사재고 수정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423;g28120bc8d10_0_0">
              <a:extLst>
                <a:ext uri="{FF2B5EF4-FFF2-40B4-BE49-F238E27FC236}">
                  <a16:creationId xmlns:a16="http://schemas.microsoft.com/office/drawing/2014/main" id="{29911E0D-1A19-334B-9854-492283541C50}"/>
                </a:ext>
              </a:extLst>
            </p:cNvPr>
            <p:cNvSpPr/>
            <p:nvPr/>
          </p:nvSpPr>
          <p:spPr>
            <a:xfrm>
              <a:off x="9497892" y="4691211"/>
              <a:ext cx="454979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98C4F6D0-5607-12D8-7577-219D2677A76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63B1A4CD-F6E0-2337-104E-24BA13F69288}"/>
              </a:ext>
            </a:extLst>
          </p:cNvPr>
          <p:cNvSpPr/>
          <p:nvPr/>
        </p:nvSpPr>
        <p:spPr>
          <a:xfrm>
            <a:off x="4663225" y="956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9A3C2-E5B4-5E00-DEC8-725554F13EFA}"/>
              </a:ext>
            </a:extLst>
          </p:cNvPr>
          <p:cNvSpPr txBox="1"/>
          <p:nvPr/>
        </p:nvSpPr>
        <p:spPr>
          <a:xfrm>
            <a:off x="4727456" y="1705268"/>
            <a:ext cx="241568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/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B05FCE45-535F-5660-B3A3-A86FA5577746}"/>
              </a:ext>
            </a:extLst>
          </p:cNvPr>
          <p:cNvSpPr/>
          <p:nvPr/>
        </p:nvSpPr>
        <p:spPr>
          <a:xfrm>
            <a:off x="6273312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BF69631-863C-E524-FD78-15BC47B407E8}"/>
              </a:ext>
            </a:extLst>
          </p:cNvPr>
          <p:cNvSpPr/>
          <p:nvPr/>
        </p:nvSpPr>
        <p:spPr>
          <a:xfrm>
            <a:off x="5830867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90B0A29-9C6B-D0BD-18DF-217D723F8B26}"/>
              </a:ext>
            </a:extLst>
          </p:cNvPr>
          <p:cNvGrpSpPr/>
          <p:nvPr/>
        </p:nvGrpSpPr>
        <p:grpSpPr>
          <a:xfrm>
            <a:off x="210786" y="4264257"/>
            <a:ext cx="4157602" cy="2002237"/>
            <a:chOff x="4550077" y="4666661"/>
            <a:chExt cx="5404836" cy="2002237"/>
          </a:xfrm>
        </p:grpSpPr>
        <p:sp>
          <p:nvSpPr>
            <p:cNvPr id="107" name="Google Shape;417;g28120bc8d10_0_0">
              <a:extLst>
                <a:ext uri="{FF2B5EF4-FFF2-40B4-BE49-F238E27FC236}">
                  <a16:creationId xmlns:a16="http://schemas.microsoft.com/office/drawing/2014/main" id="{CE8D0C9E-28E4-40D2-BA0F-F9A24E708017}"/>
                </a:ext>
              </a:extLst>
            </p:cNvPr>
            <p:cNvSpPr/>
            <p:nvPr/>
          </p:nvSpPr>
          <p:spPr>
            <a:xfrm>
              <a:off x="4550077" y="4666661"/>
              <a:ext cx="5404836" cy="2002237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422;g28120bc8d10_0_0">
              <a:extLst>
                <a:ext uri="{FF2B5EF4-FFF2-40B4-BE49-F238E27FC236}">
                  <a16:creationId xmlns:a16="http://schemas.microsoft.com/office/drawing/2014/main" id="{63CAD203-9827-0E9C-E610-DF5D5F08F317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적정잔고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423;g28120bc8d10_0_0">
              <a:extLst>
                <a:ext uri="{FF2B5EF4-FFF2-40B4-BE49-F238E27FC236}">
                  <a16:creationId xmlns:a16="http://schemas.microsoft.com/office/drawing/2014/main" id="{4C4C6E4E-0736-E633-622F-457B80862A1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직선 연결선 30">
              <a:extLst>
                <a:ext uri="{FF2B5EF4-FFF2-40B4-BE49-F238E27FC236}">
                  <a16:creationId xmlns:a16="http://schemas.microsoft.com/office/drawing/2014/main" id="{44DA6868-2117-555C-A835-59472C8041A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Google Shape;810;g28120bc8d10_0_307">
              <a:extLst>
                <a:ext uri="{FF2B5EF4-FFF2-40B4-BE49-F238E27FC236}">
                  <a16:creationId xmlns:a16="http://schemas.microsoft.com/office/drawing/2014/main" id="{3DB4E4CF-28C4-E082-539C-02B802574214}"/>
                </a:ext>
              </a:extLst>
            </p:cNvPr>
            <p:cNvSpPr/>
            <p:nvPr/>
          </p:nvSpPr>
          <p:spPr>
            <a:xfrm>
              <a:off x="6919018" y="6423846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09EFC1-98FC-93F2-6DA5-7ADF9F477D79}"/>
              </a:ext>
            </a:extLst>
          </p:cNvPr>
          <p:cNvGraphicFramePr>
            <a:graphicFrameLocks noGrp="1"/>
          </p:cNvGraphicFramePr>
          <p:nvPr/>
        </p:nvGraphicFramePr>
        <p:xfrm>
          <a:off x="288874" y="4753560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3" name="Google Shape;422;g28120bc8d10_0_0">
            <a:extLst>
              <a:ext uri="{FF2B5EF4-FFF2-40B4-BE49-F238E27FC236}">
                <a16:creationId xmlns:a16="http://schemas.microsoft.com/office/drawing/2014/main" id="{01E1B450-23E6-9D0F-FA3C-E4C5E6067CEF}"/>
              </a:ext>
            </a:extLst>
          </p:cNvPr>
          <p:cNvSpPr/>
          <p:nvPr/>
        </p:nvSpPr>
        <p:spPr>
          <a:xfrm>
            <a:off x="313087" y="4589843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422;g28120bc8d10_0_0">
            <a:extLst>
              <a:ext uri="{FF2B5EF4-FFF2-40B4-BE49-F238E27FC236}">
                <a16:creationId xmlns:a16="http://schemas.microsoft.com/office/drawing/2014/main" id="{A8F77B3B-FC90-7890-A190-C6E17535DFEB}"/>
              </a:ext>
            </a:extLst>
          </p:cNvPr>
          <p:cNvSpPr/>
          <p:nvPr/>
        </p:nvSpPr>
        <p:spPr>
          <a:xfrm>
            <a:off x="313087" y="5424908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적정재고 변경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C927347-400A-BEA7-D551-B31640D456AD}"/>
              </a:ext>
            </a:extLst>
          </p:cNvPr>
          <p:cNvGraphicFramePr>
            <a:graphicFrameLocks noGrp="1"/>
          </p:cNvGraphicFramePr>
          <p:nvPr/>
        </p:nvGraphicFramePr>
        <p:xfrm>
          <a:off x="284498" y="5583712"/>
          <a:ext cx="4011796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3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432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34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7473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적정재고 산출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적정재고수량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32E8165B-9B68-6540-D13D-43363B5A1333}"/>
              </a:ext>
            </a:extLst>
          </p:cNvPr>
          <p:cNvGraphicFramePr>
            <a:graphicFrameLocks noGrp="1"/>
          </p:cNvGraphicFramePr>
          <p:nvPr/>
        </p:nvGraphicFramePr>
        <p:xfrm>
          <a:off x="2593996" y="5652734"/>
          <a:ext cx="1227786" cy="156559"/>
        </p:xfrm>
        <a:graphic>
          <a:graphicData uri="http://schemas.openxmlformats.org/drawingml/2006/table">
            <a:tbl>
              <a:tblPr/>
              <a:tblGrid>
                <a:gridCol w="122778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BE3A188-CA73-6694-0A6B-29B5AA35F5BE}"/>
              </a:ext>
            </a:extLst>
          </p:cNvPr>
          <p:cNvGraphicFramePr>
            <a:graphicFrameLocks noGrp="1"/>
          </p:cNvGraphicFramePr>
          <p:nvPr/>
        </p:nvGraphicFramePr>
        <p:xfrm>
          <a:off x="808721" y="5652734"/>
          <a:ext cx="1186788" cy="156559"/>
        </p:xfrm>
        <a:graphic>
          <a:graphicData uri="http://schemas.openxmlformats.org/drawingml/2006/table">
            <a:tbl>
              <a:tblPr/>
              <a:tblGrid>
                <a:gridCol w="11867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수동                             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8271F602-B3D4-6CAD-F2CA-1BF2339A0580}"/>
              </a:ext>
            </a:extLst>
          </p:cNvPr>
          <p:cNvGraphicFramePr>
            <a:graphicFrameLocks noGrp="1"/>
          </p:cNvGraphicFramePr>
          <p:nvPr/>
        </p:nvGraphicFramePr>
        <p:xfrm>
          <a:off x="4810334" y="1360357"/>
          <a:ext cx="283470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4794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수정 사유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107BE1D1-B0CF-E58A-B12C-FD16CD53F1FD}"/>
              </a:ext>
            </a:extLst>
          </p:cNvPr>
          <p:cNvGraphicFramePr>
            <a:graphicFrameLocks noGrp="1"/>
          </p:cNvGraphicFramePr>
          <p:nvPr/>
        </p:nvGraphicFramePr>
        <p:xfrm>
          <a:off x="5226705" y="1429379"/>
          <a:ext cx="2328880" cy="156559"/>
        </p:xfrm>
        <a:graphic>
          <a:graphicData uri="http://schemas.openxmlformats.org/drawingml/2006/table">
            <a:tbl>
              <a:tblPr/>
              <a:tblGrid>
                <a:gridCol w="23288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사유를 작성해주세요</a:t>
                      </a:r>
                      <a:r>
                        <a:rPr lang="en-US" altLang="ko-KR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5583B4C-E6F4-EA23-BAF8-D26F25BEE7F8}"/>
              </a:ext>
            </a:extLst>
          </p:cNvPr>
          <p:cNvGraphicFramePr>
            <a:graphicFrameLocks noGrp="1"/>
          </p:cNvGraphicFramePr>
          <p:nvPr/>
        </p:nvGraphicFramePr>
        <p:xfrm>
          <a:off x="4813322" y="1878714"/>
          <a:ext cx="283171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14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322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0334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6C34B2D8-0463-7A64-DD19-B3FC01F17609}"/>
              </a:ext>
            </a:extLst>
          </p:cNvPr>
          <p:cNvGraphicFramePr>
            <a:graphicFrameLocks noGrp="1"/>
          </p:cNvGraphicFramePr>
          <p:nvPr/>
        </p:nvGraphicFramePr>
        <p:xfrm>
          <a:off x="7182163" y="2227203"/>
          <a:ext cx="425934" cy="156559"/>
        </p:xfrm>
        <a:graphic>
          <a:graphicData uri="http://schemas.openxmlformats.org/drawingml/2006/table">
            <a:tbl>
              <a:tblPr/>
              <a:tblGrid>
                <a:gridCol w="4259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736627" y="55358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D3101-4C49-19B4-AF68-B15A4EDA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4CCE07-D932-BEFB-72E8-8A9BE8DB4F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4656" y="2472341"/>
          <a:ext cx="6361642" cy="2790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182179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29457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59559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137466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572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7053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661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 사업장명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입고 사업장명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출고자명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8576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서울서부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8570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서울북부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pic>
        <p:nvPicPr>
          <p:cNvPr id="27" name="그래픽 26" descr="확인란 선택됨 단색으로 채워진">
            <a:extLst>
              <a:ext uri="{FF2B5EF4-FFF2-40B4-BE49-F238E27FC236}">
                <a16:creationId xmlns:a16="http://schemas.microsoft.com/office/drawing/2014/main" id="{7689630D-609B-B219-3AA3-3BA79F39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2509178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87F44CEC-3BED-5D19-B9BA-1AEA3C51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2906745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519CA4B-BDD0-9074-4F95-DEB85D9A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3372420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FA9A698-3FE5-D2A9-9160-CAB519562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3838095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81597CF2-F545-DF55-113B-925FF8FC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4846671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5F3D2CD4-2496-0027-F941-175C8CA1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4322415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5C96761-7120-942F-ACEC-FC5FD64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B68C7-A752-DDFA-202E-7F2041F1FB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DEA7A5-6A96-D2FD-FB8E-EC3DDDA8C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상품코드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후 더블클릭으로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FBE7AE06-132D-CD1F-1184-C79D82B7DFE3}"/>
              </a:ext>
            </a:extLst>
          </p:cNvPr>
          <p:cNvCxnSpPr>
            <a:cxnSpLocks/>
          </p:cNvCxnSpPr>
          <p:nvPr/>
        </p:nvCxnSpPr>
        <p:spPr>
          <a:xfrm>
            <a:off x="204656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97E172-41B3-879A-E7EC-D0C59E7964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4656" y="148135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076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0999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3479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0188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89286" y="1542994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F05065B-B4AC-E527-87D3-78E366715B69}"/>
              </a:ext>
            </a:extLst>
          </p:cNvPr>
          <p:cNvSpPr/>
          <p:nvPr/>
        </p:nvSpPr>
        <p:spPr>
          <a:xfrm>
            <a:off x="5691924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D650FC06-E9B1-4BCA-B520-58D785CD2D1C}"/>
              </a:ext>
            </a:extLst>
          </p:cNvPr>
          <p:cNvSpPr/>
          <p:nvPr/>
        </p:nvSpPr>
        <p:spPr>
          <a:xfrm>
            <a:off x="6148442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Google Shape;1698;g2fb18904de5_2_107">
            <a:extLst>
              <a:ext uri="{FF2B5EF4-FFF2-40B4-BE49-F238E27FC236}">
                <a16:creationId xmlns:a16="http://schemas.microsoft.com/office/drawing/2014/main" id="{F33A5842-76E0-CA69-9853-1799EF2D1E2F}"/>
              </a:ext>
            </a:extLst>
          </p:cNvPr>
          <p:cNvGrpSpPr/>
          <p:nvPr/>
        </p:nvGrpSpPr>
        <p:grpSpPr>
          <a:xfrm>
            <a:off x="2155886" y="5357958"/>
            <a:ext cx="2265000" cy="180000"/>
            <a:chOff x="4065288" y="6528825"/>
            <a:chExt cx="2265000" cy="180000"/>
          </a:xfrm>
        </p:grpSpPr>
        <p:sp>
          <p:nvSpPr>
            <p:cNvPr id="35" name="Google Shape;1699;g2fb18904de5_2_107">
              <a:extLst>
                <a:ext uri="{FF2B5EF4-FFF2-40B4-BE49-F238E27FC236}">
                  <a16:creationId xmlns:a16="http://schemas.microsoft.com/office/drawing/2014/main" id="{E354D543-3996-FAC6-BCBE-04BD91DED23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4EB555AC-DCBF-B43F-CECB-8E9C34A560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6E54FDC9-7D0F-5589-EC91-84A5006D323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E36F898-BB3D-4570-91C7-D16BE36C4F7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429B434-8B27-B83F-F099-B89AFB44F1E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4;g2fb18904de5_2_107">
              <a:extLst>
                <a:ext uri="{FF2B5EF4-FFF2-40B4-BE49-F238E27FC236}">
                  <a16:creationId xmlns:a16="http://schemas.microsoft.com/office/drawing/2014/main" id="{871CDC45-7E4C-F50D-A128-4A6D8267A62D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705;g2fb18904de5_2_107">
              <a:extLst>
                <a:ext uri="{FF2B5EF4-FFF2-40B4-BE49-F238E27FC236}">
                  <a16:creationId xmlns:a16="http://schemas.microsoft.com/office/drawing/2014/main" id="{69BF62A1-9F4F-BC26-9C4D-943DC7C80C6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06;g2fb18904de5_2_107">
              <a:extLst>
                <a:ext uri="{FF2B5EF4-FFF2-40B4-BE49-F238E27FC236}">
                  <a16:creationId xmlns:a16="http://schemas.microsoft.com/office/drawing/2014/main" id="{79C4CEDC-0048-E455-7477-711039D179F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7;g2fb18904de5_2_107">
              <a:extLst>
                <a:ext uri="{FF2B5EF4-FFF2-40B4-BE49-F238E27FC236}">
                  <a16:creationId xmlns:a16="http://schemas.microsoft.com/office/drawing/2014/main" id="{8BFAB74E-4BAE-A075-C4D8-EEB69C95AF2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276AA6A1-9A0A-CFAE-FC6F-DC2D5526542E}"/>
              </a:ext>
            </a:extLst>
          </p:cNvPr>
          <p:cNvSpPr/>
          <p:nvPr/>
        </p:nvSpPr>
        <p:spPr>
          <a:xfrm>
            <a:off x="6030208" y="21140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C97634-E246-DED0-FEBB-20B15551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21743"/>
              </p:ext>
            </p:extLst>
          </p:nvPr>
        </p:nvGraphicFramePr>
        <p:xfrm>
          <a:off x="773211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700" baseline="0" smtClean="0">
                          <a:effectLst/>
                        </a:rPr>
                        <a:t> </a:t>
                      </a:r>
                      <a:r>
                        <a:rPr lang="ko-KR" altLang="en-US" sz="700" baseline="0" smtClean="0">
                          <a:effectLst/>
                        </a:rPr>
                        <a:t>자신의 그룹사업장명</a:t>
                      </a: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55DAC6-1EA5-A036-767C-C4E83F49FD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211" y="1835126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BC1E2D77-B6D8-13B7-AB27-BA1D1A7DA209}"/>
              </a:ext>
            </a:extLst>
          </p:cNvPr>
          <p:cNvSpPr/>
          <p:nvPr/>
        </p:nvSpPr>
        <p:spPr>
          <a:xfrm>
            <a:off x="876776" y="27838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770C6506-1878-BC4E-F90F-7FCC5D783080}"/>
              </a:ext>
            </a:extLst>
          </p:cNvPr>
          <p:cNvSpPr/>
          <p:nvPr/>
        </p:nvSpPr>
        <p:spPr>
          <a:xfrm>
            <a:off x="1970244" y="1535125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trike="sngStrik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strike="sngStrik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0CC45422-8070-E185-6E9C-11F00CFCA794}"/>
              </a:ext>
            </a:extLst>
          </p:cNvPr>
          <p:cNvSpPr/>
          <p:nvPr/>
        </p:nvSpPr>
        <p:spPr>
          <a:xfrm>
            <a:off x="184598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4143172" y="-296578"/>
            <a:ext cx="2002701" cy="60925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6497D7A-F669-D0D8-3A1D-5D8685873CC2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026A2A-B0F2-97AA-C0A8-1B7CB293A8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6726" y="224861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0B88DA79-15B5-11E7-2476-F92E5ADB00BE}"/>
              </a:ext>
            </a:extLst>
          </p:cNvPr>
          <p:cNvSpPr txBox="1"/>
          <p:nvPr/>
        </p:nvSpPr>
        <p:spPr>
          <a:xfrm>
            <a:off x="141416" y="218513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A0A20B23-A132-D5CE-E824-028A47AA27B1}"/>
              </a:ext>
            </a:extLst>
          </p:cNvPr>
          <p:cNvSpPr/>
          <p:nvPr/>
        </p:nvSpPr>
        <p:spPr>
          <a:xfrm>
            <a:off x="6046560" y="15182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D51D418-28FE-78EC-EDA2-1C854EBA6671}"/>
              </a:ext>
            </a:extLst>
          </p:cNvPr>
          <p:cNvSpPr/>
          <p:nvPr/>
        </p:nvSpPr>
        <p:spPr>
          <a:xfrm>
            <a:off x="6046560" y="17860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7036878" y="3751033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7116528" y="376848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9012887" y="376848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7103124" y="403848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7707" y="4417504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16527" y="4130055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8002308" y="6449817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78408" y="4134709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6346" y="413704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6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535094" y="6259040"/>
            <a:ext cx="1204845" cy="95750"/>
            <a:chOff x="4065288" y="6528825"/>
            <a:chExt cx="2265000" cy="180000"/>
          </a:xfrm>
        </p:grpSpPr>
        <p:sp>
          <p:nvSpPr>
            <p:cNvPr id="6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92E1F1DC-15C0-AC49-E64A-DC926D563D31}"/>
              </a:ext>
            </a:extLst>
          </p:cNvPr>
          <p:cNvSpPr/>
          <p:nvPr/>
        </p:nvSpPr>
        <p:spPr>
          <a:xfrm>
            <a:off x="7960443" y="35426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5FA20357-DC29-E339-CD0F-455FC530D0F5}"/>
              </a:ext>
            </a:extLst>
          </p:cNvPr>
          <p:cNvSpPr/>
          <p:nvPr/>
        </p:nvSpPr>
        <p:spPr>
          <a:xfrm>
            <a:off x="183596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2;g28120bc8d10_0_0">
            <a:extLst>
              <a:ext uri="{FF2B5EF4-FFF2-40B4-BE49-F238E27FC236}">
                <a16:creationId xmlns:a16="http://schemas.microsoft.com/office/drawing/2014/main" id="{707E5B60-FD12-AFB7-DE4E-5FBB65D6CB71}"/>
              </a:ext>
            </a:extLst>
          </p:cNvPr>
          <p:cNvSpPr/>
          <p:nvPr/>
        </p:nvSpPr>
        <p:spPr>
          <a:xfrm>
            <a:off x="191681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3;g28120bc8d10_0_0">
            <a:extLst>
              <a:ext uri="{FF2B5EF4-FFF2-40B4-BE49-F238E27FC236}">
                <a16:creationId xmlns:a16="http://schemas.microsoft.com/office/drawing/2014/main" id="{4D3E91E5-FC0F-84B7-DFC3-ABD1FC60E7FC}"/>
              </a:ext>
            </a:extLst>
          </p:cNvPr>
          <p:cNvSpPr/>
          <p:nvPr/>
        </p:nvSpPr>
        <p:spPr>
          <a:xfrm>
            <a:off x="381317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30">
            <a:extLst>
              <a:ext uri="{FF2B5EF4-FFF2-40B4-BE49-F238E27FC236}">
                <a16:creationId xmlns:a16="http://schemas.microsoft.com/office/drawing/2014/main" id="{5F43FDB6-62C4-1D2D-0803-0E8648D10BE2}"/>
              </a:ext>
            </a:extLst>
          </p:cNvPr>
          <p:cNvCxnSpPr>
            <a:cxnSpLocks/>
          </p:cNvCxnSpPr>
          <p:nvPr/>
        </p:nvCxnSpPr>
        <p:spPr>
          <a:xfrm>
            <a:off x="190340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9D02AD3-312A-BAC0-43BA-F1EF1E6674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681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6CBAEB68-067C-67BF-177E-F93034655F46}"/>
              </a:ext>
            </a:extLst>
          </p:cNvPr>
          <p:cNvSpPr/>
          <p:nvPr/>
        </p:nvSpPr>
        <p:spPr>
          <a:xfrm>
            <a:off x="305533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810;g28120bc8d10_0_307">
            <a:extLst>
              <a:ext uri="{FF2B5EF4-FFF2-40B4-BE49-F238E27FC236}">
                <a16:creationId xmlns:a16="http://schemas.microsoft.com/office/drawing/2014/main" id="{3AA1E694-11D0-1F54-C9A7-B7E73C1F5BA7}"/>
              </a:ext>
            </a:extLst>
          </p:cNvPr>
          <p:cNvSpPr/>
          <p:nvPr/>
        </p:nvSpPr>
        <p:spPr>
          <a:xfrm>
            <a:off x="258782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EB531994-B8BF-B6D0-9220-326DB3ECAC0B}"/>
              </a:ext>
            </a:extLst>
          </p:cNvPr>
          <p:cNvSpPr/>
          <p:nvPr/>
        </p:nvSpPr>
        <p:spPr>
          <a:xfrm>
            <a:off x="4297623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2FCE4981-C4A9-C0C3-F6B9-6B69956C9B27}"/>
              </a:ext>
            </a:extLst>
          </p:cNvPr>
          <p:cNvSpPr/>
          <p:nvPr/>
        </p:nvSpPr>
        <p:spPr>
          <a:xfrm>
            <a:off x="4378472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10C3FFC5-B981-9275-4FC6-10399BE35A35}"/>
              </a:ext>
            </a:extLst>
          </p:cNvPr>
          <p:cNvSpPr/>
          <p:nvPr/>
        </p:nvSpPr>
        <p:spPr>
          <a:xfrm>
            <a:off x="6274831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1CB1FF11-153B-F05A-12B7-BA163399A7B7}"/>
              </a:ext>
            </a:extLst>
          </p:cNvPr>
          <p:cNvCxnSpPr>
            <a:cxnSpLocks/>
          </p:cNvCxnSpPr>
          <p:nvPr/>
        </p:nvCxnSpPr>
        <p:spPr>
          <a:xfrm>
            <a:off x="4365068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9594A3FA-550A-281C-607B-1147C34167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8471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3E7ED75B-7405-89A9-8763-4145D9473CF1}"/>
              </a:ext>
            </a:extLst>
          </p:cNvPr>
          <p:cNvSpPr/>
          <p:nvPr/>
        </p:nvSpPr>
        <p:spPr>
          <a:xfrm>
            <a:off x="5516995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1B6668E6-6B59-C5D6-E835-67D74EC02A79}"/>
              </a:ext>
            </a:extLst>
          </p:cNvPr>
          <p:cNvSpPr/>
          <p:nvPr/>
        </p:nvSpPr>
        <p:spPr>
          <a:xfrm>
            <a:off x="5049490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0D5A4D3D-4D48-6559-DA71-E4188C974569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 rot="5400000">
            <a:off x="2703739" y="2712044"/>
            <a:ext cx="3483241" cy="291098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A7AF10C-6CD3-F0F4-7C36-029B80912A34}"/>
              </a:ext>
            </a:extLst>
          </p:cNvPr>
          <p:cNvCxnSpPr>
            <a:cxnSpLocks/>
            <a:stCxn id="33" idx="2"/>
            <a:endCxn id="71" idx="0"/>
          </p:cNvCxnSpPr>
          <p:nvPr/>
        </p:nvCxnSpPr>
        <p:spPr>
          <a:xfrm rot="5400000">
            <a:off x="4162829" y="3714616"/>
            <a:ext cx="3483241" cy="90584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89286" y="1830198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5782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재고이동승인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193536" y="406110"/>
            <a:ext cx="6437307" cy="512243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Homs </a:t>
            </a:r>
            <a:r>
              <a:rPr lang="ko-KR" altLang="en-US" smtClean="0">
                <a:solidFill>
                  <a:srgbClr val="FF0000"/>
                </a:solidFill>
              </a:rPr>
              <a:t>운영관리 </a:t>
            </a:r>
            <a:r>
              <a:rPr lang="en-US" altLang="ko-KR" smtClean="0">
                <a:solidFill>
                  <a:srgbClr val="FF0000"/>
                </a:solidFill>
              </a:rPr>
              <a:t>&gt; </a:t>
            </a:r>
            <a:r>
              <a:rPr lang="ko-KR" altLang="en-US" smtClean="0">
                <a:solidFill>
                  <a:srgbClr val="FF0000"/>
                </a:solidFill>
              </a:rPr>
              <a:t>재고조회 </a:t>
            </a:r>
            <a:r>
              <a:rPr lang="en-US" altLang="ko-KR" smtClean="0">
                <a:solidFill>
                  <a:srgbClr val="FF0000"/>
                </a:solidFill>
              </a:rPr>
              <a:t>&gt; </a:t>
            </a:r>
            <a:r>
              <a:rPr lang="ko-KR" altLang="en-US" smtClean="0">
                <a:solidFill>
                  <a:srgbClr val="FF0000"/>
                </a:solidFill>
              </a:rPr>
              <a:t>재고이동승인 추가</a:t>
            </a:r>
            <a:endParaRPr lang="en-US" altLang="ko-KR" smtClean="0">
              <a:solidFill>
                <a:srgbClr val="FF0000"/>
              </a:solidFill>
            </a:endParaRPr>
          </a:p>
          <a:p>
            <a:pPr algn="ctr"/>
            <a:r>
              <a:rPr lang="en-US" altLang="ko-KR" smtClean="0">
                <a:solidFill>
                  <a:srgbClr val="FF0000"/>
                </a:solidFill>
              </a:rPr>
              <a:t>HNS </a:t>
            </a:r>
            <a:r>
              <a:rPr lang="ko-KR" altLang="en-US" smtClean="0">
                <a:solidFill>
                  <a:srgbClr val="FF0000"/>
                </a:solidFill>
              </a:rPr>
              <a:t>그룹관리자에게만 보임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2456" y="1505671"/>
            <a:ext cx="2108814" cy="25662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976697" y="3722698"/>
            <a:ext cx="2374811" cy="2950628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991678" y="3722698"/>
            <a:ext cx="2359830" cy="295062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7003685" y="3722697"/>
            <a:ext cx="2331853" cy="2950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7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19E4-E26F-DFF2-AA52-4FF2FA37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4C4E1D-645E-429E-1E79-B81791AE9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55519"/>
              </p:ext>
            </p:extLst>
          </p:nvPr>
        </p:nvGraphicFramePr>
        <p:xfrm>
          <a:off x="199345" y="3053746"/>
          <a:ext cx="6357013" cy="280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33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518809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491574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2801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810107">
                  <a:extLst>
                    <a:ext uri="{9D8B030D-6E8A-4147-A177-3AD203B41FA5}">
                      <a16:colId xmlns:a16="http://schemas.microsoft.com/office/drawing/2014/main" val="3966602120"/>
                    </a:ext>
                  </a:extLst>
                </a:gridCol>
                <a:gridCol w="460910">
                  <a:extLst>
                    <a:ext uri="{9D8B030D-6E8A-4147-A177-3AD203B41FA5}">
                      <a16:colId xmlns:a16="http://schemas.microsoft.com/office/drawing/2014/main" val="1571063152"/>
                    </a:ext>
                  </a:extLst>
                </a:gridCol>
                <a:gridCol w="408626">
                  <a:extLst>
                    <a:ext uri="{9D8B030D-6E8A-4147-A177-3AD203B41FA5}">
                      <a16:colId xmlns:a16="http://schemas.microsoft.com/office/drawing/2014/main" val="2514421858"/>
                    </a:ext>
                  </a:extLst>
                </a:gridCol>
                <a:gridCol w="30779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50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2072786156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278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기준월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조사일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재고일치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월말재고금액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차이금액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승인일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재고조사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문자전송여부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926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강북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14,833,146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한희락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반려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윤혁진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 smtClean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54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경기북서부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134,566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이윤성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송찬호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 smtClean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249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7,098,539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이승주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최필규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 smtClean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동대문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10,310,958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김대수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김기혁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 smtClean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아니오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성북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18,628,013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고영삼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김영준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 smtClean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5,601,179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이정용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 smtClean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25991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650,200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추교진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 smtClean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4984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7,134,798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최명준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이도형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 smtClean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3568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아산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9,315,788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김봉수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서형구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 smtClean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1655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수남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용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7,422,561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박현수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최병익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 smtClean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578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07283D-FD70-2B1D-30B4-211CE6D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8FE3-F952-F77C-416D-BE084FB0793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4D960-E51F-54E2-DAE2-A355F4FE5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17011"/>
              </p:ext>
            </p:extLst>
          </p:nvPr>
        </p:nvGraphicFramePr>
        <p:xfrm>
          <a:off x="7858125" y="426720"/>
          <a:ext cx="2047875" cy="482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재고일치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 제외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검색한 기준월 재고조사 총계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월말 재고금액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차이금액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파일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목록의 상세내역까지 포함한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내역확인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 클릭시 반려사유  팝업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89261CF9-23BC-30F9-9E15-043684BCC29C}"/>
              </a:ext>
            </a:extLst>
          </p:cNvPr>
          <p:cNvSpPr txBox="1"/>
          <p:nvPr/>
        </p:nvSpPr>
        <p:spPr>
          <a:xfrm>
            <a:off x="128433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smtClean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재고조사 이력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D61762-3A81-2E13-327F-313E06C8EA62}"/>
              </a:ext>
            </a:extLst>
          </p:cNvPr>
          <p:cNvGraphicFramePr>
            <a:graphicFrameLocks noGrp="1"/>
          </p:cNvGraphicFramePr>
          <p:nvPr/>
        </p:nvGraphicFramePr>
        <p:xfrm>
          <a:off x="199345" y="1407516"/>
          <a:ext cx="6361643" cy="834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재고조사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기준월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재고일치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b="1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3117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3D1918-9A81-D5EF-D1B2-02A05BE41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76641"/>
              </p:ext>
            </p:extLst>
          </p:nvPr>
        </p:nvGraphicFramePr>
        <p:xfrm>
          <a:off x="677150" y="1479709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2170361" y="147363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12E4AD-7B3E-23CE-0D4F-433CD4A82BA4}"/>
              </a:ext>
            </a:extLst>
          </p:cNvPr>
          <p:cNvGraphicFramePr>
            <a:graphicFrameLocks noGrp="1"/>
          </p:cNvGraphicFramePr>
          <p:nvPr/>
        </p:nvGraphicFramePr>
        <p:xfrm>
          <a:off x="4803581" y="147363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045288-5205-3864-B82A-2D76E14A623F}"/>
              </a:ext>
            </a:extLst>
          </p:cNvPr>
          <p:cNvGraphicFramePr>
            <a:graphicFrameLocks noGrp="1"/>
          </p:cNvGraphicFramePr>
          <p:nvPr/>
        </p:nvGraphicFramePr>
        <p:xfrm>
          <a:off x="3213127" y="1473637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7D9627-C3CF-A11E-4E53-7C1E10E35F89}"/>
              </a:ext>
            </a:extLst>
          </p:cNvPr>
          <p:cNvGraphicFramePr>
            <a:graphicFrameLocks noGrp="1"/>
          </p:cNvGraphicFramePr>
          <p:nvPr/>
        </p:nvGraphicFramePr>
        <p:xfrm>
          <a:off x="3860632" y="1473637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9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8839568-D5D3-232A-9DC0-B391E3A0D099}"/>
              </a:ext>
            </a:extLst>
          </p:cNvPr>
          <p:cNvGraphicFramePr>
            <a:graphicFrameLocks noGrp="1"/>
          </p:cNvGraphicFramePr>
          <p:nvPr/>
        </p:nvGraphicFramePr>
        <p:xfrm>
          <a:off x="677150" y="176162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D3723A9E-F5F5-9418-2768-5A9DC4C6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43974" y="17815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6A19B23-9CB9-9FE4-29A6-AAD55C4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13127" y="1792750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oogle Shape;1698;g2fb18904de5_2_107">
            <a:extLst>
              <a:ext uri="{FF2B5EF4-FFF2-40B4-BE49-F238E27FC236}">
                <a16:creationId xmlns:a16="http://schemas.microsoft.com/office/drawing/2014/main" id="{A4409E79-DDA2-818D-E818-ED71EE74C656}"/>
              </a:ext>
            </a:extLst>
          </p:cNvPr>
          <p:cNvGrpSpPr/>
          <p:nvPr/>
        </p:nvGrpSpPr>
        <p:grpSpPr>
          <a:xfrm>
            <a:off x="2245351" y="6097696"/>
            <a:ext cx="2265000" cy="180000"/>
            <a:chOff x="4065288" y="6528825"/>
            <a:chExt cx="2265000" cy="180000"/>
          </a:xfrm>
        </p:grpSpPr>
        <p:sp>
          <p:nvSpPr>
            <p:cNvPr id="29" name="Google Shape;1699;g2fb18904de5_2_107">
              <a:extLst>
                <a:ext uri="{FF2B5EF4-FFF2-40B4-BE49-F238E27FC236}">
                  <a16:creationId xmlns:a16="http://schemas.microsoft.com/office/drawing/2014/main" id="{2902A173-62D8-945E-F896-2D44349E22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0;g2fb18904de5_2_107">
              <a:extLst>
                <a:ext uri="{FF2B5EF4-FFF2-40B4-BE49-F238E27FC236}">
                  <a16:creationId xmlns:a16="http://schemas.microsoft.com/office/drawing/2014/main" id="{7BD73D6B-4105-F5D5-48CF-DCB018B847A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1;g2fb18904de5_2_107">
              <a:extLst>
                <a:ext uri="{FF2B5EF4-FFF2-40B4-BE49-F238E27FC236}">
                  <a16:creationId xmlns:a16="http://schemas.microsoft.com/office/drawing/2014/main" id="{B78A352B-0DF8-B5F9-24FA-B8FF1E239D3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2;g2fb18904de5_2_107">
              <a:extLst>
                <a:ext uri="{FF2B5EF4-FFF2-40B4-BE49-F238E27FC236}">
                  <a16:creationId xmlns:a16="http://schemas.microsoft.com/office/drawing/2014/main" id="{1C1FACC8-58E7-AFEF-4B57-54A86D7D6F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3;g2fb18904de5_2_107">
              <a:extLst>
                <a:ext uri="{FF2B5EF4-FFF2-40B4-BE49-F238E27FC236}">
                  <a16:creationId xmlns:a16="http://schemas.microsoft.com/office/drawing/2014/main" id="{4B0B60FA-357E-D05B-B854-D4BFDD178E1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4;g2fb18904de5_2_107">
              <a:extLst>
                <a:ext uri="{FF2B5EF4-FFF2-40B4-BE49-F238E27FC236}">
                  <a16:creationId xmlns:a16="http://schemas.microsoft.com/office/drawing/2014/main" id="{BB4F919B-481F-615E-4533-425B3977B6C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5;g2fb18904de5_2_107">
              <a:extLst>
                <a:ext uri="{FF2B5EF4-FFF2-40B4-BE49-F238E27FC236}">
                  <a16:creationId xmlns:a16="http://schemas.microsoft.com/office/drawing/2014/main" id="{91B8928E-CE0B-6B4F-CB92-3163FB8B6EA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6;g2fb18904de5_2_107">
              <a:extLst>
                <a:ext uri="{FF2B5EF4-FFF2-40B4-BE49-F238E27FC236}">
                  <a16:creationId xmlns:a16="http://schemas.microsoft.com/office/drawing/2014/main" id="{731EC23B-2C54-7946-10E2-AE5F474AF6D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7;g2fb18904de5_2_107">
              <a:extLst>
                <a:ext uri="{FF2B5EF4-FFF2-40B4-BE49-F238E27FC236}">
                  <a16:creationId xmlns:a16="http://schemas.microsoft.com/office/drawing/2014/main" id="{CE146FDF-0A10-C497-991D-D6DBF42F27C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26E29264-8578-47B0-E03D-77CE91FB189E}"/>
              </a:ext>
            </a:extLst>
          </p:cNvPr>
          <p:cNvSpPr/>
          <p:nvPr/>
        </p:nvSpPr>
        <p:spPr>
          <a:xfrm>
            <a:off x="1990361" y="33892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9AE30AB-BF03-5DEF-A560-EE870D6BC6FE}"/>
              </a:ext>
            </a:extLst>
          </p:cNvPr>
          <p:cNvGraphicFramePr>
            <a:graphicFrameLocks noGrp="1"/>
          </p:cNvGraphicFramePr>
          <p:nvPr/>
        </p:nvGraphicFramePr>
        <p:xfrm>
          <a:off x="199346" y="2337960"/>
          <a:ext cx="5598858" cy="3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11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31574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기준월 총계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월말 재고금액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1,027,525,599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차이금액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1,091,676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678106A0-E266-5591-A672-E7C84470A10E}"/>
              </a:ext>
            </a:extLst>
          </p:cNvPr>
          <p:cNvSpPr/>
          <p:nvPr/>
        </p:nvSpPr>
        <p:spPr>
          <a:xfrm>
            <a:off x="128433" y="22817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F00111B-5601-AB55-18E4-474196B040F8}"/>
              </a:ext>
            </a:extLst>
          </p:cNvPr>
          <p:cNvSpPr/>
          <p:nvPr/>
        </p:nvSpPr>
        <p:spPr>
          <a:xfrm>
            <a:off x="4704560" y="13694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D83899DE-7C2A-7247-42A3-35AF6EBA41E1}"/>
              </a:ext>
            </a:extLst>
          </p:cNvPr>
          <p:cNvSpPr/>
          <p:nvPr/>
        </p:nvSpPr>
        <p:spPr>
          <a:xfrm>
            <a:off x="544362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6D739808-5951-3516-BA85-744FBEDCC9CE}"/>
              </a:ext>
            </a:extLst>
          </p:cNvPr>
          <p:cNvSpPr/>
          <p:nvPr/>
        </p:nvSpPr>
        <p:spPr>
          <a:xfrm>
            <a:off x="3029823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5881375E-CBA7-892E-6FDF-0E53586CBED4}"/>
              </a:ext>
            </a:extLst>
          </p:cNvPr>
          <p:cNvSpPr/>
          <p:nvPr/>
        </p:nvSpPr>
        <p:spPr>
          <a:xfrm>
            <a:off x="5994620" y="1453301"/>
            <a:ext cx="459642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50503596-DA8A-8A86-0D4B-40C30084C487}"/>
              </a:ext>
            </a:extLst>
          </p:cNvPr>
          <p:cNvSpPr>
            <a:spLocks/>
          </p:cNvSpPr>
          <p:nvPr/>
        </p:nvSpPr>
        <p:spPr>
          <a:xfrm>
            <a:off x="200024" y="873476"/>
            <a:ext cx="6458471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말일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일전 새벽에 사업장별 재고를 집계한 내역을 토대로 재고조사를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([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재고조사 등록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 클릭 시 재고내용은 집계를 토대로한 정보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사업장의 재고조사를 등록하면 감독관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지점장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승인을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재고금액은 전월말 단가 기준입니다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65125C-9030-E14F-C5AA-30B6271AFB18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83480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" name="Google Shape;309;g2f2558950df_0_15">
            <a:extLst>
              <a:ext uri="{FF2B5EF4-FFF2-40B4-BE49-F238E27FC236}">
                <a16:creationId xmlns:a16="http://schemas.microsoft.com/office/drawing/2014/main" id="{52D19A77-0BF7-67CA-4D56-3A672B0FC8C3}"/>
              </a:ext>
            </a:extLst>
          </p:cNvPr>
          <p:cNvSpPr txBox="1"/>
          <p:nvPr/>
        </p:nvSpPr>
        <p:spPr>
          <a:xfrm>
            <a:off x="141416" y="277132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72077C5F-3ABF-0C17-91F9-DDB0FDD62CF5}"/>
              </a:ext>
            </a:extLst>
          </p:cNvPr>
          <p:cNvSpPr/>
          <p:nvPr/>
        </p:nvSpPr>
        <p:spPr>
          <a:xfrm>
            <a:off x="5994620" y="1707964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57049FCE-F06F-B6BA-0FD5-62AF8A7C5405}"/>
              </a:ext>
            </a:extLst>
          </p:cNvPr>
          <p:cNvSpPr/>
          <p:nvPr/>
        </p:nvSpPr>
        <p:spPr>
          <a:xfrm>
            <a:off x="5994620" y="1964653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18656E33-4D97-D68A-5EB2-CFA51EED5E0D}"/>
              </a:ext>
            </a:extLst>
          </p:cNvPr>
          <p:cNvSpPr/>
          <p:nvPr/>
        </p:nvSpPr>
        <p:spPr>
          <a:xfrm>
            <a:off x="5880975" y="18418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2961772" y="3663013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3041422" y="368046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반려사유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4937781" y="368046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3028018" y="395046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3041421" y="4042033"/>
          <a:ext cx="2139362" cy="20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반려사유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3557290" y="4058171"/>
          <a:ext cx="1591732" cy="1087877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878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3903818" y="5227759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2900234" y="3621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</a:p>
        </p:txBody>
      </p:sp>
      <p:cxnSp>
        <p:nvCxnSpPr>
          <p:cNvPr id="78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endCxn id="69" idx="0"/>
          </p:cNvCxnSpPr>
          <p:nvPr/>
        </p:nvCxnSpPr>
        <p:spPr>
          <a:xfrm rot="10800000" flipV="1">
            <a:off x="4115676" y="3429649"/>
            <a:ext cx="588886" cy="23336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5400000">
            <a:off x="718962" y="2235098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13249" y="1436790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26994" y="3810927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06644" y="382837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03003" y="382837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193240" y="409837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7823" y="4477398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6643" y="4189949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092424" y="6509711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524" y="4194603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6462" y="4196934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25210" y="6318934"/>
            <a:ext cx="1204845" cy="95750"/>
            <a:chOff x="4065288" y="6528825"/>
            <a:chExt cx="2265000" cy="180000"/>
          </a:xfrm>
        </p:grpSpPr>
        <p:sp>
          <p:nvSpPr>
            <p:cNvPr id="9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31033" y="1429930"/>
            <a:ext cx="2353579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06642" y="908370"/>
            <a:ext cx="6523443" cy="49806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재고조사이력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193536" y="406110"/>
            <a:ext cx="6437307" cy="512243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Homs </a:t>
            </a:r>
            <a:r>
              <a:rPr lang="ko-KR" altLang="en-US" smtClean="0">
                <a:solidFill>
                  <a:srgbClr val="FF0000"/>
                </a:solidFill>
              </a:rPr>
              <a:t>운영관리 </a:t>
            </a:r>
            <a:r>
              <a:rPr lang="en-US" altLang="ko-KR" smtClean="0">
                <a:solidFill>
                  <a:srgbClr val="FF0000"/>
                </a:solidFill>
              </a:rPr>
              <a:t>&gt; </a:t>
            </a:r>
            <a:r>
              <a:rPr lang="ko-KR" altLang="en-US" smtClean="0">
                <a:solidFill>
                  <a:srgbClr val="FF0000"/>
                </a:solidFill>
              </a:rPr>
              <a:t>재고조회 </a:t>
            </a:r>
            <a:r>
              <a:rPr lang="en-US" altLang="ko-KR" smtClean="0">
                <a:solidFill>
                  <a:srgbClr val="FF0000"/>
                </a:solidFill>
              </a:rPr>
              <a:t>&gt; </a:t>
            </a:r>
            <a:r>
              <a:rPr lang="ko-KR" altLang="en-US" smtClean="0">
                <a:solidFill>
                  <a:srgbClr val="FF0000"/>
                </a:solidFill>
              </a:rPr>
              <a:t>재고조사이력 추가</a:t>
            </a:r>
            <a:endParaRPr lang="en-US" altLang="ko-KR" smtClean="0">
              <a:solidFill>
                <a:srgbClr val="FF0000"/>
              </a:solidFill>
            </a:endParaRPr>
          </a:p>
          <a:p>
            <a:pPr algn="ctr"/>
            <a:r>
              <a:rPr lang="en-US" altLang="ko-KR" smtClean="0">
                <a:solidFill>
                  <a:srgbClr val="FF0000"/>
                </a:solidFill>
              </a:rPr>
              <a:t>HNS </a:t>
            </a:r>
            <a:r>
              <a:rPr lang="ko-KR" altLang="en-US" smtClean="0">
                <a:solidFill>
                  <a:srgbClr val="FF0000"/>
                </a:solidFill>
              </a:rPr>
              <a:t>본사관리자에게만 보임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7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5;g2ec99f20382_0_257">
            <a:extLst>
              <a:ext uri="{FF2B5EF4-FFF2-40B4-BE49-F238E27FC236}">
                <a16:creationId xmlns:a16="http://schemas.microsoft.com/office/drawing/2014/main" id="{51DE307D-1B12-6A99-5EE9-BA9AFE96CD0F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7E77903-E052-A492-7EBB-E7B60E273842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36F2A2-84BD-75ED-C51D-C5110D8DB0AD}"/>
              </a:ext>
            </a:extLst>
          </p:cNvPr>
          <p:cNvGraphicFramePr>
            <a:graphicFrameLocks noGrp="1"/>
          </p:cNvGraphicFramePr>
          <p:nvPr/>
        </p:nvGraphicFramePr>
        <p:xfrm>
          <a:off x="185105" y="1798216"/>
          <a:ext cx="1274162" cy="47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+mn-ea"/>
                        </a:rPr>
                        <a:t>    재고이동승인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0978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+mn-ea"/>
                        </a:rPr>
                        <a:t>재고조사이력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3613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예산운영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825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8309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499493-6D95-809D-2BFD-F526308F154E}"/>
              </a:ext>
            </a:extLst>
          </p:cNvPr>
          <p:cNvGraphicFramePr>
            <a:graphicFrameLocks noGrp="1"/>
          </p:cNvGraphicFramePr>
          <p:nvPr/>
        </p:nvGraphicFramePr>
        <p:xfrm>
          <a:off x="1459266" y="1614016"/>
          <a:ext cx="6426834" cy="496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05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6210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4631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6631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158C877-31B8-AD3D-FAC6-F645DF43C9F2}"/>
              </a:ext>
            </a:extLst>
          </p:cNvPr>
          <p:cNvSpPr>
            <a:spLocks/>
          </p:cNvSpPr>
          <p:nvPr/>
        </p:nvSpPr>
        <p:spPr>
          <a:xfrm>
            <a:off x="185105" y="1303259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5105" y="3425760"/>
            <a:ext cx="7700995" cy="982386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14134" y="1055335"/>
            <a:ext cx="317196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FF0000"/>
                </a:solidFill>
              </a:rPr>
              <a:t>안전몰의 </a:t>
            </a:r>
            <a:r>
              <a:rPr lang="en-US" altLang="ko-KR" sz="1000">
                <a:solidFill>
                  <a:srgbClr val="FF0000"/>
                </a:solidFill>
              </a:rPr>
              <a:t>[</a:t>
            </a:r>
            <a:r>
              <a:rPr lang="ko-KR" altLang="en-US" sz="1000">
                <a:solidFill>
                  <a:srgbClr val="FF0000"/>
                </a:solidFill>
              </a:rPr>
              <a:t>안전몰 일반</a:t>
            </a:r>
            <a:r>
              <a:rPr lang="en-US" altLang="ko-KR" sz="1000">
                <a:solidFill>
                  <a:srgbClr val="FF0000"/>
                </a:solidFill>
              </a:rPr>
              <a:t>], [</a:t>
            </a:r>
            <a:r>
              <a:rPr lang="ko-KR" altLang="en-US" sz="1000">
                <a:solidFill>
                  <a:srgbClr val="FF0000"/>
                </a:solidFill>
              </a:rPr>
              <a:t>안전몰 도급사</a:t>
            </a:r>
            <a:r>
              <a:rPr lang="en-US" altLang="ko-KR" sz="1000">
                <a:solidFill>
                  <a:srgbClr val="FF0000"/>
                </a:solidFill>
              </a:rPr>
              <a:t>], [</a:t>
            </a:r>
            <a:r>
              <a:rPr lang="ko-KR" altLang="en-US" sz="1000">
                <a:solidFill>
                  <a:srgbClr val="FF0000"/>
                </a:solidFill>
              </a:rPr>
              <a:t>안전몰 </a:t>
            </a:r>
            <a:r>
              <a:rPr lang="en-US" altLang="ko-KR" sz="1000">
                <a:solidFill>
                  <a:srgbClr val="FF0000"/>
                </a:solidFill>
              </a:rPr>
              <a:t>SKB </a:t>
            </a:r>
            <a:r>
              <a:rPr lang="ko-KR" altLang="en-US" sz="1000">
                <a:solidFill>
                  <a:srgbClr val="FF0000"/>
                </a:solidFill>
              </a:rPr>
              <a:t>관리자</a:t>
            </a:r>
            <a:r>
              <a:rPr lang="en-US" altLang="ko-KR" sz="1000">
                <a:solidFill>
                  <a:srgbClr val="FF0000"/>
                </a:solidFill>
              </a:rPr>
              <a:t>]</a:t>
            </a:r>
            <a:r>
              <a:rPr lang="ko-KR" altLang="en-US" sz="1000">
                <a:solidFill>
                  <a:srgbClr val="FF0000"/>
                </a:solidFill>
              </a:rPr>
              <a:t>는 </a:t>
            </a:r>
            <a:r>
              <a:rPr lang="en-US" altLang="ko-KR" sz="1000">
                <a:solidFill>
                  <a:srgbClr val="FF0000"/>
                </a:solidFill>
              </a:rPr>
              <a:t>OK</a:t>
            </a:r>
            <a:r>
              <a:rPr lang="ko-KR" altLang="en-US" sz="1000">
                <a:solidFill>
                  <a:srgbClr val="FF0000"/>
                </a:solidFill>
              </a:rPr>
              <a:t>플라자 일반의 </a:t>
            </a:r>
            <a:r>
              <a:rPr lang="en-US" altLang="ko-KR" sz="1000">
                <a:solidFill>
                  <a:srgbClr val="FF0000"/>
                </a:solidFill>
              </a:rPr>
              <a:t>[</a:t>
            </a:r>
            <a:r>
              <a:rPr lang="ko-KR" altLang="en-US" sz="1000">
                <a:solidFill>
                  <a:srgbClr val="FF0000"/>
                </a:solidFill>
              </a:rPr>
              <a:t>법인담당자</a:t>
            </a:r>
            <a:r>
              <a:rPr lang="en-US" altLang="ko-KR" sz="1000">
                <a:solidFill>
                  <a:srgbClr val="FF0000"/>
                </a:solidFill>
              </a:rPr>
              <a:t>] </a:t>
            </a:r>
            <a:r>
              <a:rPr lang="ko-KR" altLang="en-US" sz="1000">
                <a:solidFill>
                  <a:srgbClr val="FF0000"/>
                </a:solidFill>
              </a:rPr>
              <a:t>권한을 포함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2683" y="1600004"/>
            <a:ext cx="3213417" cy="4440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15" name="꺾인 연결선 14"/>
          <p:cNvCxnSpPr>
            <a:stCxn id="12" idx="3"/>
            <a:endCxn id="11" idx="3"/>
          </p:cNvCxnSpPr>
          <p:nvPr/>
        </p:nvCxnSpPr>
        <p:spPr>
          <a:xfrm flipV="1">
            <a:off x="7886100" y="1292248"/>
            <a:ext cx="12700" cy="52975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86700" y="2302552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자신법인의 </a:t>
            </a:r>
            <a:r>
              <a:rPr lang="ko-KR" altLang="en-US" sz="1200">
                <a:solidFill>
                  <a:srgbClr val="FF0000"/>
                </a:solidFill>
              </a:rPr>
              <a:t>모든 </a:t>
            </a:r>
            <a:r>
              <a:rPr lang="ko-KR" altLang="en-US" sz="1200" smtClean="0">
                <a:solidFill>
                  <a:srgbClr val="FF0000"/>
                </a:solidFill>
              </a:rPr>
              <a:t>조직 조회 </a:t>
            </a:r>
            <a:r>
              <a:rPr lang="ko-KR" altLang="en-US" sz="1200">
                <a:solidFill>
                  <a:srgbClr val="FF0000"/>
                </a:solidFill>
              </a:rPr>
              <a:t>가능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59264" y="3440670"/>
            <a:ext cx="1067805" cy="15259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18" name="꺾인 연결선 17"/>
          <p:cNvCxnSpPr>
            <a:stCxn id="17" idx="0"/>
            <a:endCxn id="16" idx="1"/>
          </p:cNvCxnSpPr>
          <p:nvPr/>
        </p:nvCxnSpPr>
        <p:spPr>
          <a:xfrm rot="5400000" flipH="1" flipV="1">
            <a:off x="2089331" y="2443302"/>
            <a:ext cx="901205" cy="109353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04877" y="3440670"/>
            <a:ext cx="4281223" cy="31427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20" name="꺾인 연결선 19"/>
          <p:cNvCxnSpPr>
            <a:stCxn id="19" idx="0"/>
            <a:endCxn id="16" idx="3"/>
          </p:cNvCxnSpPr>
          <p:nvPr/>
        </p:nvCxnSpPr>
        <p:spPr>
          <a:xfrm rot="16200000" flipV="1">
            <a:off x="5005906" y="2701086"/>
            <a:ext cx="901205" cy="57796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56401" y="3425946"/>
            <a:ext cx="1015942" cy="15693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32571" y="5619265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자신조직과 하위그룹만 조회가능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25" name="꺾인 연결선 24"/>
          <p:cNvCxnSpPr>
            <a:stCxn id="24" idx="0"/>
            <a:endCxn id="21" idx="2"/>
          </p:cNvCxnSpPr>
          <p:nvPr/>
        </p:nvCxnSpPr>
        <p:spPr>
          <a:xfrm rot="5400000" flipH="1" flipV="1">
            <a:off x="2356672" y="4911565"/>
            <a:ext cx="624012" cy="7913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7ECC531-3FEB-6383-B650-4E534031B211}"/>
              </a:ext>
            </a:extLst>
          </p:cNvPr>
          <p:cNvSpPr>
            <a:spLocks/>
          </p:cNvSpPr>
          <p:nvPr/>
        </p:nvSpPr>
        <p:spPr>
          <a:xfrm>
            <a:off x="1819564" y="860887"/>
            <a:ext cx="6066550" cy="1520173"/>
          </a:xfrm>
          <a:prstGeom prst="roundRect">
            <a:avLst>
              <a:gd name="adj" fmla="val 48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재고관리 설정 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사업장재고관리 설정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(Y/N)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재고조회 권한 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사용자관리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관리자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권한으로 설정 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메뉴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Google Shape;105;g2ec99f20382_0_257">
            <a:extLst>
              <a:ext uri="{FF2B5EF4-FFF2-40B4-BE49-F238E27FC236}">
                <a16:creationId xmlns:a16="http://schemas.microsoft.com/office/drawing/2014/main" id="{5456D54E-2858-8BB9-AAA6-495A7601788D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조회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21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6613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재고조회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사업장별 재고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129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65835"/>
              </p:ext>
            </p:extLst>
          </p:nvPr>
        </p:nvGraphicFramePr>
        <p:xfrm>
          <a:off x="7858125" y="426720"/>
          <a:ext cx="2047875" cy="577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394201"/>
              </p:ext>
            </p:extLst>
          </p:nvPr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3362"/>
              </p:ext>
            </p:extLst>
          </p:nvPr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67902"/>
              </p:ext>
            </p:extLst>
          </p:nvPr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33626"/>
              </p:ext>
            </p:extLst>
          </p:nvPr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69963"/>
              </p:ext>
            </p:extLst>
          </p:nvPr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6993"/>
              </p:ext>
            </p:extLst>
          </p:nvPr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52787"/>
              </p:ext>
            </p:extLst>
          </p:nvPr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사업장의 상품유형별 재고현황을 한눈에 보기 쉽게 볼수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사업장을 조회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입력하시면 해당 사업장의 재고현황을 보실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4182"/>
              </p:ext>
            </p:extLst>
          </p:nvPr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48218"/>
              </p:ext>
            </p:extLst>
          </p:nvPr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3D09D49-117D-7971-458E-D8C4DBC4EA20}"/>
              </a:ext>
            </a:extLst>
          </p:cNvPr>
          <p:cNvSpPr>
            <a:spLocks/>
          </p:cNvSpPr>
          <p:nvPr/>
        </p:nvSpPr>
        <p:spPr>
          <a:xfrm>
            <a:off x="504781" y="20849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B6B475-E0EF-8707-1813-20CF4A604A0F}"/>
              </a:ext>
            </a:extLst>
          </p:cNvPr>
          <p:cNvSpPr>
            <a:spLocks/>
          </p:cNvSpPr>
          <p:nvPr/>
        </p:nvSpPr>
        <p:spPr>
          <a:xfrm>
            <a:off x="1231256" y="208494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3" name="Google Shape;2233;g27fe52d962f_1_4247">
            <a:extLst>
              <a:ext uri="{FF2B5EF4-FFF2-40B4-BE49-F238E27FC236}">
                <a16:creationId xmlns:a16="http://schemas.microsoft.com/office/drawing/2014/main" id="{22132F93-06EC-A630-45D0-4B38E806E7F3}"/>
              </a:ext>
            </a:extLst>
          </p:cNvPr>
          <p:cNvSpPr/>
          <p:nvPr/>
        </p:nvSpPr>
        <p:spPr>
          <a:xfrm>
            <a:off x="2521666" y="210584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20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79405"/>
              </p:ext>
            </p:extLst>
          </p:nvPr>
        </p:nvGraphicFramePr>
        <p:xfrm>
          <a:off x="7858125" y="426720"/>
          <a:ext cx="2047875" cy="363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사업장조회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조건에 해당하는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영역에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8090"/>
              </p:ext>
            </p:extLst>
          </p:nvPr>
        </p:nvGraphicFramePr>
        <p:xfrm>
          <a:off x="219548" y="324540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2435860"/>
            <a:ext cx="4226885" cy="306517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기능은 아래 권한에만 제공한다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일반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도급사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SKB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사업장명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사업장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3968450"/>
            <a:ext cx="301511" cy="2372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2554523" y="5067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68FDC4C-146C-17B3-26D7-66841F9F79F8}"/>
              </a:ext>
            </a:extLst>
          </p:cNvPr>
          <p:cNvSpPr>
            <a:spLocks/>
          </p:cNvSpPr>
          <p:nvPr/>
        </p:nvSpPr>
        <p:spPr>
          <a:xfrm>
            <a:off x="6980653" y="5071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2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292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63029"/>
              </p:ext>
            </p:extLst>
          </p:nvPr>
        </p:nvGraphicFramePr>
        <p:xfrm>
          <a:off x="7858125" y="426720"/>
          <a:ext cx="2047875" cy="567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/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모든 사업장의 상품유형별 재고현황을 한눈에 보기 쉽게 볼수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사업장을 조회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입력하시면 해당 사업장의 재고현황을 보실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/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/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AAB0B4E-AFCF-BD5A-EB7C-51C61A92CAAB}"/>
              </a:ext>
            </a:extLst>
          </p:cNvPr>
          <p:cNvSpPr>
            <a:spLocks/>
          </p:cNvSpPr>
          <p:nvPr/>
        </p:nvSpPr>
        <p:spPr>
          <a:xfrm>
            <a:off x="466848" y="208920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56796AD-7291-1684-F564-4D91A0B9A9BB}"/>
              </a:ext>
            </a:extLst>
          </p:cNvPr>
          <p:cNvSpPr>
            <a:spLocks/>
          </p:cNvSpPr>
          <p:nvPr/>
        </p:nvSpPr>
        <p:spPr>
          <a:xfrm>
            <a:off x="1193323" y="208920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" name="Google Shape;2233;g27fe52d962f_1_4247">
            <a:extLst>
              <a:ext uri="{FF2B5EF4-FFF2-40B4-BE49-F238E27FC236}">
                <a16:creationId xmlns:a16="http://schemas.microsoft.com/office/drawing/2014/main" id="{AB66EDD3-C097-9152-232F-E5BA9748CFC4}"/>
              </a:ext>
            </a:extLst>
          </p:cNvPr>
          <p:cNvSpPr/>
          <p:nvPr/>
        </p:nvSpPr>
        <p:spPr>
          <a:xfrm>
            <a:off x="2483733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14681"/>
              </p:ext>
            </p:extLst>
          </p:nvPr>
        </p:nvGraphicFramePr>
        <p:xfrm>
          <a:off x="4140159" y="2111652"/>
          <a:ext cx="2387163" cy="270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08">
                  <a:extLst>
                    <a:ext uri="{9D8B030D-6E8A-4147-A177-3AD203B41FA5}">
                      <a16:colId xmlns:a16="http://schemas.microsoft.com/office/drawing/2014/main" val="2582623940"/>
                    </a:ext>
                  </a:extLst>
                </a:gridCol>
                <a:gridCol w="1502255">
                  <a:extLst>
                    <a:ext uri="{9D8B030D-6E8A-4147-A177-3AD203B41FA5}">
                      <a16:colId xmlns:a16="http://schemas.microsoft.com/office/drawing/2014/main" val="2181751274"/>
                    </a:ext>
                  </a:extLst>
                </a:gridCol>
              </a:tblGrid>
              <a:tr h="2707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en-US" altLang="ko-KR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○ 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12208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140160" y="2090482"/>
            <a:ext cx="2395552" cy="31878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53228" y="2075102"/>
            <a:ext cx="1979795" cy="31878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494759" y="602830"/>
            <a:ext cx="3728161" cy="657564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rgbClr val="FF0000"/>
                </a:solidFill>
              </a:rPr>
              <a:t>그룹관리자는 </a:t>
            </a:r>
            <a:r>
              <a:rPr lang="en-US" altLang="ko-KR" sz="1000" smtClean="0">
                <a:solidFill>
                  <a:srgbClr val="FF0000"/>
                </a:solidFill>
              </a:rPr>
              <a:t>Default</a:t>
            </a:r>
            <a:r>
              <a:rPr lang="ko-KR" altLang="en-US" sz="1000" smtClean="0">
                <a:solidFill>
                  <a:srgbClr val="FF0000"/>
                </a:solidFill>
              </a:rPr>
              <a:t> 자신의 사업장명이 </a:t>
            </a:r>
            <a:r>
              <a:rPr lang="en-US" altLang="ko-KR" sz="1000" smtClean="0">
                <a:solidFill>
                  <a:srgbClr val="FF0000"/>
                </a:solidFill>
              </a:rPr>
              <a:t>Display </a:t>
            </a:r>
            <a:r>
              <a:rPr lang="ko-KR" altLang="en-US" sz="1000" smtClean="0">
                <a:solidFill>
                  <a:srgbClr val="FF0000"/>
                </a:solidFill>
              </a:rPr>
              <a:t>되고 삭제가능 함</a:t>
            </a:r>
            <a:r>
              <a:rPr lang="en-US" altLang="ko-KR" sz="100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smtClean="0">
                <a:solidFill>
                  <a:srgbClr val="FF0000"/>
                </a:solidFill>
              </a:rPr>
              <a:t>즉</a:t>
            </a:r>
            <a:r>
              <a:rPr lang="en-US" altLang="ko-KR" sz="1000" smtClean="0">
                <a:solidFill>
                  <a:srgbClr val="FF0000"/>
                </a:solidFill>
              </a:rPr>
              <a:t>, </a:t>
            </a:r>
            <a:r>
              <a:rPr lang="ko-KR" altLang="en-US" sz="1000" smtClean="0">
                <a:solidFill>
                  <a:srgbClr val="FF0000"/>
                </a:solidFill>
              </a:rPr>
              <a:t>본사관리자와 같은 조회범위지만 그룹관리자는 </a:t>
            </a:r>
            <a:r>
              <a:rPr lang="en-US" altLang="ko-KR" sz="1000" smtClean="0">
                <a:solidFill>
                  <a:srgbClr val="FF0000"/>
                </a:solidFill>
              </a:rPr>
              <a:t>Default</a:t>
            </a:r>
            <a:r>
              <a:rPr lang="ko-KR" altLang="en-US" sz="1000" smtClean="0">
                <a:solidFill>
                  <a:srgbClr val="FF0000"/>
                </a:solidFill>
              </a:rPr>
              <a:t>로 자신 사업장이 먼저 조회됨</a:t>
            </a:r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7" name="꺾인 연결선 6"/>
          <p:cNvCxnSpPr>
            <a:stCxn id="36" idx="0"/>
            <a:endCxn id="38" idx="1"/>
          </p:cNvCxnSpPr>
          <p:nvPr/>
        </p:nvCxnSpPr>
        <p:spPr>
          <a:xfrm rot="5400000" flipH="1" flipV="1">
            <a:off x="2247197" y="827541"/>
            <a:ext cx="1143490" cy="1351633"/>
          </a:xfrm>
          <a:prstGeom prst="bentConnector2">
            <a:avLst/>
          </a:prstGeom>
          <a:ln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4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39776</TotalTime>
  <Words>4992</Words>
  <Application>Microsoft Office PowerPoint</Application>
  <PresentationFormat>A4 용지(210x297mm)</PresentationFormat>
  <Paragraphs>2192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Malgun Gothic Semilight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이의진</cp:lastModifiedBy>
  <cp:revision>117</cp:revision>
  <dcterms:created xsi:type="dcterms:W3CDTF">2024-10-08T00:49:16Z</dcterms:created>
  <dcterms:modified xsi:type="dcterms:W3CDTF">2025-02-27T01:36:31Z</dcterms:modified>
</cp:coreProperties>
</file>