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62" r:id="rId3"/>
    <p:sldId id="299" r:id="rId4"/>
    <p:sldId id="352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  <p:sldId id="361" r:id="rId20"/>
    <p:sldId id="362" r:id="rId2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4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404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폭발 2 2"/>
          <p:cNvSpPr/>
          <p:nvPr/>
        </p:nvSpPr>
        <p:spPr>
          <a:xfrm>
            <a:off x="771788" y="3640821"/>
            <a:ext cx="8153784" cy="2634143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2024.12.26 </a:t>
            </a:r>
            <a:r>
              <a:rPr lang="ko-KR" altLang="en-US" smtClean="0">
                <a:solidFill>
                  <a:srgbClr val="FF0000"/>
                </a:solidFill>
              </a:rPr>
              <a:t>수정 및 추가된 내용은         로 표기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938" y="5018314"/>
            <a:ext cx="1125855" cy="1979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911108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49830" y="5629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988663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그룹명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본사명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19332"/>
              </p:ext>
            </p:extLst>
          </p:nvPr>
        </p:nvGraphicFramePr>
        <p:xfrm>
          <a:off x="205420" y="3321542"/>
          <a:ext cx="6361648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985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503072" y="2986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079769" y="29635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196056" y="1002767"/>
            <a:ext cx="6369609" cy="28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9" name="직사각형 88"/>
          <p:cNvSpPr/>
          <p:nvPr/>
        </p:nvSpPr>
        <p:spPr>
          <a:xfrm>
            <a:off x="7789025" y="3915295"/>
            <a:ext cx="2143362" cy="163760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642992" y="3601857"/>
            <a:ext cx="917607" cy="1085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재고조회만 가능</a:t>
            </a:r>
            <a:r>
              <a:rPr lang="en-US" altLang="ko-KR" sz="1000" smtClean="0">
                <a:solidFill>
                  <a:srgbClr val="FF0000"/>
                </a:solidFill>
              </a:rPr>
              <a:t/>
            </a:r>
            <a:br>
              <a:rPr lang="en-US" altLang="ko-KR" sz="1000" smtClean="0">
                <a:solidFill>
                  <a:srgbClr val="FF0000"/>
                </a:solidFill>
              </a:rPr>
            </a:b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재고품목관리</a:t>
            </a:r>
            <a:r>
              <a:rPr lang="en-US" altLang="ko-KR" sz="1000" smtClean="0">
                <a:solidFill>
                  <a:srgbClr val="FF0000"/>
                </a:solidFill>
              </a:rPr>
              <a:t>~</a:t>
            </a:r>
            <a:r>
              <a:rPr lang="ko-KR" altLang="en-US" sz="1000" smtClean="0">
                <a:solidFill>
                  <a:srgbClr val="FF0000"/>
                </a:solidFill>
              </a:rPr>
              <a:t>물품위치저장 버튼 제거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8" name="꺾인 연결선 7"/>
          <p:cNvCxnSpPr>
            <a:stCxn id="92" idx="3"/>
            <a:endCxn id="90" idx="0"/>
          </p:cNvCxnSpPr>
          <p:nvPr/>
        </p:nvCxnSpPr>
        <p:spPr>
          <a:xfrm>
            <a:off x="6670592" y="3183133"/>
            <a:ext cx="431204" cy="418724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 90"/>
          <p:cNvCxnSpPr>
            <a:stCxn id="90" idx="3"/>
            <a:endCxn id="89" idx="1"/>
          </p:cNvCxnSpPr>
          <p:nvPr/>
        </p:nvCxnSpPr>
        <p:spPr>
          <a:xfrm>
            <a:off x="7560599" y="4144577"/>
            <a:ext cx="228426" cy="589522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3489914" y="3054819"/>
            <a:ext cx="3180678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085972" y="3355598"/>
            <a:ext cx="458131" cy="3332946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rgbClr val="FF0000"/>
                </a:solidFill>
              </a:rPr>
              <a:t>물품위치컬럼 제거</a:t>
            </a:r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358346"/>
              </p:ext>
            </p:extLst>
          </p:nvPr>
        </p:nvGraphicFramePr>
        <p:xfrm>
          <a:off x="205420" y="3321542"/>
          <a:ext cx="6361648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946480"/>
              </p:ext>
            </p:extLst>
          </p:nvPr>
        </p:nvGraphicFramePr>
        <p:xfrm>
          <a:off x="7858125" y="426720"/>
          <a:ext cx="2074262" cy="553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53666"/>
            <a:ext cx="6369609" cy="36202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27758"/>
              </p:ext>
            </p:extLst>
          </p:nvPr>
        </p:nvGraphicFramePr>
        <p:xfrm>
          <a:off x="5481108" y="4474139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804C2531-0CBB-4063-A086-0A237D7E5CEA}"/>
              </a:ext>
            </a:extLst>
          </p:cNvPr>
          <p:cNvSpPr/>
          <p:nvPr/>
        </p:nvSpPr>
        <p:spPr>
          <a:xfrm>
            <a:off x="360220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233;g27fe52d962f_1_4247">
            <a:extLst>
              <a:ext uri="{FF2B5EF4-FFF2-40B4-BE49-F238E27FC236}">
                <a16:creationId xmlns:a16="http://schemas.microsoft.com/office/drawing/2014/main" id="{BC5950D2-CAF8-FC56-8C13-9404E676BA45}"/>
              </a:ext>
            </a:extLst>
          </p:cNvPr>
          <p:cNvSpPr/>
          <p:nvPr/>
        </p:nvSpPr>
        <p:spPr>
          <a:xfrm>
            <a:off x="4149071" y="3085944"/>
            <a:ext cx="58461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주문인수로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69504" y="3033849"/>
            <a:ext cx="3180678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758"/>
              </p:ext>
            </p:extLst>
          </p:nvPr>
        </p:nvGraphicFramePr>
        <p:xfrm>
          <a:off x="7858125" y="426720"/>
          <a:ext cx="204787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부서를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2153136" y="1663737"/>
            <a:ext cx="4510254" cy="46249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720734" y="4274850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148579" y="7902724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630714" y="7902722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79915"/>
              </p:ext>
            </p:extLst>
          </p:nvPr>
        </p:nvGraphicFramePr>
        <p:xfrm>
          <a:off x="6829120" y="4304333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28521"/>
              </p:ext>
            </p:extLst>
          </p:nvPr>
        </p:nvGraphicFramePr>
        <p:xfrm>
          <a:off x="6830770" y="5271074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831711" y="471225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58186" y="471225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848596" y="4733153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92750" y="7539405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836330" y="5043009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98758" y="2726279"/>
            <a:ext cx="3218172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106425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6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sp>
        <p:nvSpPr>
          <p:cNvPr id="97" name="직사각형 96"/>
          <p:cNvSpPr/>
          <p:nvPr/>
        </p:nvSpPr>
        <p:spPr>
          <a:xfrm>
            <a:off x="2989721" y="531263"/>
            <a:ext cx="2420075" cy="610771"/>
          </a:xfrm>
          <a:prstGeom prst="rect">
            <a:avLst/>
          </a:prstGeom>
          <a:solidFill>
            <a:schemeClr val="accent5">
              <a:lumMod val="20000"/>
              <a:lumOff val="80000"/>
              <a:alpha val="3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그룹관리자일 경우 부서명에 자신의 사업장명이 들어가고 조회됨 </a:t>
            </a: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부서명을 지워서 전제조회도 가능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꺾인 연결선 83"/>
          <p:cNvCxnSpPr>
            <a:stCxn id="98" idx="0"/>
            <a:endCxn id="97" idx="1"/>
          </p:cNvCxnSpPr>
          <p:nvPr/>
        </p:nvCxnSpPr>
        <p:spPr>
          <a:xfrm rot="5400000" flipH="1" flipV="1">
            <a:off x="1803781" y="319731"/>
            <a:ext cx="669022" cy="1702858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46538"/>
              </p:ext>
            </p:extLst>
          </p:nvPr>
        </p:nvGraphicFramePr>
        <p:xfrm>
          <a:off x="205420" y="3006782"/>
          <a:ext cx="6361643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398758" y="2726279"/>
            <a:ext cx="3218172" cy="256628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89721" y="531263"/>
            <a:ext cx="2420075" cy="610771"/>
          </a:xfrm>
          <a:prstGeom prst="rect">
            <a:avLst/>
          </a:prstGeom>
          <a:solidFill>
            <a:schemeClr val="accent5">
              <a:lumMod val="20000"/>
              <a:lumOff val="80000"/>
              <a:alpha val="3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그룹관리자일 경우 부서명에 자신의 사업장명이 들어가고 조회됨 </a:t>
            </a: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부서명을 지워서 전제조회도 가능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꺾인 연결선 69"/>
          <p:cNvCxnSpPr>
            <a:stCxn id="69" idx="0"/>
            <a:endCxn id="68" idx="1"/>
          </p:cNvCxnSpPr>
          <p:nvPr/>
        </p:nvCxnSpPr>
        <p:spPr>
          <a:xfrm rot="5400000" flipH="1" flipV="1">
            <a:off x="1803781" y="319731"/>
            <a:ext cx="669022" cy="1702858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운영관리의 재고조회는 출고 및 반납입고 처리 기능 제외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5782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재고이동승인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93536" y="406110"/>
            <a:ext cx="6437307" cy="51224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Homs </a:t>
            </a:r>
            <a:r>
              <a:rPr lang="ko-KR" altLang="en-US" smtClean="0">
                <a:solidFill>
                  <a:srgbClr val="FF0000"/>
                </a:solidFill>
              </a:rPr>
              <a:t>운영관리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재고조회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재고이동승인 추가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HNS </a:t>
            </a:r>
            <a:r>
              <a:rPr lang="ko-KR" altLang="en-US" smtClean="0">
                <a:solidFill>
                  <a:srgbClr val="FF0000"/>
                </a:solidFill>
              </a:rPr>
              <a:t>그룹관리자에게만 보임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120848" y="963556"/>
            <a:ext cx="2420075" cy="610771"/>
          </a:xfrm>
          <a:prstGeom prst="rect">
            <a:avLst/>
          </a:prstGeom>
          <a:solidFill>
            <a:schemeClr val="accent5">
              <a:lumMod val="20000"/>
              <a:lumOff val="80000"/>
              <a:alpha val="3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그룹관리자일 경우 부서명에 자신의 사업장명이 들어가고 조회됨 </a:t>
            </a:r>
            <a:r>
              <a:rPr lang="en-US" altLang="ko-KR" sz="1000" smtClean="0">
                <a:solidFill>
                  <a:srgbClr val="FF0000"/>
                </a:solidFill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</a:rPr>
              <a:t>부서명을 지워서 전제조회도 가능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꺾인 연결선 87"/>
          <p:cNvCxnSpPr>
            <a:stCxn id="87" idx="0"/>
            <a:endCxn id="86" idx="1"/>
          </p:cNvCxnSpPr>
          <p:nvPr/>
        </p:nvCxnSpPr>
        <p:spPr>
          <a:xfrm rot="5400000" flipH="1" flipV="1">
            <a:off x="2085491" y="470315"/>
            <a:ext cx="236729" cy="1833985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87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63197"/>
              </p:ext>
            </p:extLst>
          </p:nvPr>
        </p:nvGraphicFramePr>
        <p:xfrm>
          <a:off x="7858125" y="426720"/>
          <a:ext cx="2047875" cy="49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76641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31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708946"/>
            <a:ext cx="2052943" cy="12002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14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5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38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796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5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162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24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07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400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58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하고 최종 본사관리자가 승인합니다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/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/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468636"/>
            <a:ext cx="103918" cy="14405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06642" y="908370"/>
            <a:ext cx="6523443" cy="49806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193536" y="406110"/>
            <a:ext cx="6437307" cy="51224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Homs </a:t>
            </a:r>
            <a:r>
              <a:rPr lang="ko-KR" altLang="en-US" smtClean="0">
                <a:solidFill>
                  <a:srgbClr val="FF0000"/>
                </a:solidFill>
              </a:rPr>
              <a:t>운영관리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재고조회 </a:t>
            </a:r>
            <a:r>
              <a:rPr lang="en-US" altLang="ko-KR" smtClean="0">
                <a:solidFill>
                  <a:srgbClr val="FF0000"/>
                </a:solidFill>
              </a:rPr>
              <a:t>&gt; </a:t>
            </a:r>
            <a:r>
              <a:rPr lang="ko-KR" altLang="en-US" smtClean="0">
                <a:solidFill>
                  <a:srgbClr val="FF0000"/>
                </a:solidFill>
              </a:rPr>
              <a:t>재고조사승인 추가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en-US" altLang="ko-KR" smtClean="0">
                <a:solidFill>
                  <a:srgbClr val="FF0000"/>
                </a:solidFill>
              </a:rPr>
              <a:t>HNS </a:t>
            </a:r>
            <a:r>
              <a:rPr lang="ko-KR" altLang="en-US" smtClean="0">
                <a:solidFill>
                  <a:srgbClr val="FF0000"/>
                </a:solidFill>
              </a:rPr>
              <a:t>본사관리자에게만 보임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7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C57BE-43DD-C36A-BB2C-F78477A8C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642817"/>
              </p:ext>
            </p:extLst>
          </p:nvPr>
        </p:nvGraphicFramePr>
        <p:xfrm>
          <a:off x="185105" y="2305290"/>
          <a:ext cx="1274162" cy="417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en-US" altLang="ko-KR" sz="600" b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en-US" altLang="ko-KR" sz="600" b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재고이동 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28BF04-8989-0F6A-5282-430B4A83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79202"/>
              </p:ext>
            </p:extLst>
          </p:nvPr>
        </p:nvGraphicFramePr>
        <p:xfrm>
          <a:off x="1459266" y="2121090"/>
          <a:ext cx="6426834" cy="437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193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E867F0-9E04-1F35-C862-A93188463D4A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4FFEF7B6-6149-F780-5181-A002BC85E1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086700" y="279344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 법인의 모든 사업장의 재고조회 가능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59264" y="4091937"/>
            <a:ext cx="1067805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>
            <a:stCxn id="14" idx="0"/>
            <a:endCxn id="9" idx="1"/>
          </p:cNvCxnSpPr>
          <p:nvPr/>
        </p:nvCxnSpPr>
        <p:spPr>
          <a:xfrm rot="5400000" flipH="1" flipV="1">
            <a:off x="2009142" y="3014380"/>
            <a:ext cx="1061583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04877" y="4091937"/>
            <a:ext cx="4281223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22" idx="0"/>
            <a:endCxn id="9" idx="3"/>
          </p:cNvCxnSpPr>
          <p:nvPr/>
        </p:nvCxnSpPr>
        <p:spPr>
          <a:xfrm rot="16200000" flipV="1">
            <a:off x="4925717" y="3272164"/>
            <a:ext cx="1061583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79075" y="4106850"/>
            <a:ext cx="962147" cy="5825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3166" y="498061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HNS </a:t>
            </a:r>
            <a:r>
              <a:rPr lang="ko-KR" altLang="en-US" sz="1200">
                <a:solidFill>
                  <a:srgbClr val="FF0000"/>
                </a:solidFill>
              </a:rPr>
              <a:t>그룹 하위 사업장만 재고조회 가능</a:t>
            </a:r>
          </a:p>
        </p:txBody>
      </p:sp>
      <p:cxnSp>
        <p:nvCxnSpPr>
          <p:cNvPr id="38" name="꺾인 연결선 37"/>
          <p:cNvCxnSpPr>
            <a:stCxn id="37" idx="0"/>
            <a:endCxn id="34" idx="2"/>
          </p:cNvCxnSpPr>
          <p:nvPr/>
        </p:nvCxnSpPr>
        <p:spPr>
          <a:xfrm rot="5400000" flipH="1" flipV="1">
            <a:off x="2901239" y="4821701"/>
            <a:ext cx="291250" cy="265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999776" y="3908698"/>
            <a:ext cx="1853473" cy="780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재고관리 메뉴는 사업장의 재고관리가 </a:t>
            </a:r>
            <a:r>
              <a:rPr lang="en-US" altLang="ko-KR" sz="1200">
                <a:solidFill>
                  <a:srgbClr val="FF0000"/>
                </a:solidFill>
              </a:rPr>
              <a:t>[</a:t>
            </a:r>
            <a:r>
              <a:rPr lang="ko-KR" altLang="en-US" sz="1200">
                <a:solidFill>
                  <a:srgbClr val="FF0000"/>
                </a:solidFill>
              </a:rPr>
              <a:t>예</a:t>
            </a:r>
            <a:r>
              <a:rPr lang="en-US" altLang="ko-KR" sz="1200">
                <a:solidFill>
                  <a:srgbClr val="FF0000"/>
                </a:solidFill>
              </a:rPr>
              <a:t>]</a:t>
            </a:r>
            <a:r>
              <a:rPr lang="ko-KR" altLang="en-US" sz="1200">
                <a:solidFill>
                  <a:srgbClr val="FF0000"/>
                </a:solidFill>
              </a:rPr>
              <a:t>인 사업장만 해당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4714134" y="1565474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4672683" y="2110143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>
            <a:stCxn id="43" idx="3"/>
            <a:endCxn id="42" idx="3"/>
          </p:cNvCxnSpPr>
          <p:nvPr/>
        </p:nvCxnSpPr>
        <p:spPr>
          <a:xfrm flipV="1">
            <a:off x="7886100" y="1802387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0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조회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835"/>
              </p:ext>
            </p:extLst>
          </p:nvPr>
        </p:nvGraphicFramePr>
        <p:xfrm>
          <a:off x="7858125" y="426720"/>
          <a:ext cx="2047875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87811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권한일 경우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15147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39550</TotalTime>
  <Words>6199</Words>
  <Application>Microsoft Office PowerPoint</Application>
  <PresentationFormat>A4 용지(210x297mm)</PresentationFormat>
  <Paragraphs>2180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99</cp:revision>
  <dcterms:created xsi:type="dcterms:W3CDTF">2024-10-08T00:49:16Z</dcterms:created>
  <dcterms:modified xsi:type="dcterms:W3CDTF">2024-12-27T08:46:19Z</dcterms:modified>
</cp:coreProperties>
</file>