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2" r:id="rId3"/>
    <p:sldId id="299" r:id="rId4"/>
    <p:sldId id="352" r:id="rId5"/>
    <p:sldId id="347" r:id="rId6"/>
    <p:sldId id="353" r:id="rId7"/>
    <p:sldId id="346" r:id="rId8"/>
    <p:sldId id="360" r:id="rId9"/>
    <p:sldId id="355" r:id="rId10"/>
    <p:sldId id="356" r:id="rId11"/>
    <p:sldId id="296" r:id="rId12"/>
    <p:sldId id="321" r:id="rId13"/>
    <p:sldId id="317" r:id="rId14"/>
    <p:sldId id="322" r:id="rId15"/>
    <p:sldId id="318" r:id="rId16"/>
    <p:sldId id="319" r:id="rId17"/>
    <p:sldId id="308" r:id="rId18"/>
    <p:sldId id="320" r:id="rId19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FF"/>
    <a:srgbClr val="E35600"/>
    <a:srgbClr val="CC0099"/>
    <a:srgbClr val="0283A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4" autoAdjust="0"/>
    <p:restoredTop sz="96259"/>
  </p:normalViewPr>
  <p:slideViewPr>
    <p:cSldViewPr snapToGrid="0">
      <p:cViewPr varScale="1">
        <p:scale>
          <a:sx n="114" d="100"/>
          <a:sy n="114" d="100"/>
        </p:scale>
        <p:origin x="1434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상품유형별 재고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2-7D4E-8B6D-83A23510E9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2-7D4E-8B6D-83A23510E9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2-7D4E-8B6D-83A23510E9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2-7D4E-8B6D-83A23510E9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DB2-7D4E-8B6D-83A23510E98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AAE-C040-BA0C-E85907B5A87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AAE-C040-BA0C-E85907B5A87D}"/>
              </c:ext>
            </c:extLst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지정</c:v>
                </c:pt>
                <c:pt idx="1">
                  <c:v>일반</c:v>
                </c:pt>
                <c:pt idx="2">
                  <c:v>안전</c:v>
                </c:pt>
                <c:pt idx="3">
                  <c:v>안전 KCS</c:v>
                </c:pt>
                <c:pt idx="4">
                  <c:v>공구</c:v>
                </c:pt>
                <c:pt idx="5">
                  <c:v>보안</c:v>
                </c:pt>
                <c:pt idx="6">
                  <c:v>등록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1.2</c:v>
                </c:pt>
                <c:pt idx="5">
                  <c:v>0.5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E-A347-B321-8CA9368D3BF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상품유형별 재고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2-7D4E-8B6D-83A23510E9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2-7D4E-8B6D-83A23510E9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2-7D4E-8B6D-83A23510E9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2-7D4E-8B6D-83A23510E9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DB2-7D4E-8B6D-83A23510E98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AAE-C040-BA0C-E85907B5A87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AAE-C040-BA0C-E85907B5A87D}"/>
              </c:ext>
            </c:extLst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지정</c:v>
                </c:pt>
                <c:pt idx="1">
                  <c:v>일반</c:v>
                </c:pt>
                <c:pt idx="2">
                  <c:v>안전</c:v>
                </c:pt>
                <c:pt idx="3">
                  <c:v>안전 KCS</c:v>
                </c:pt>
                <c:pt idx="4">
                  <c:v>공구</c:v>
                </c:pt>
                <c:pt idx="5">
                  <c:v>보안</c:v>
                </c:pt>
                <c:pt idx="6">
                  <c:v>등록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1.2</c:v>
                </c:pt>
                <c:pt idx="5">
                  <c:v>0.5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E-A347-B321-8CA9368D3BF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334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11108"/>
              </p:ext>
            </p:extLst>
          </p:nvPr>
        </p:nvGraphicFramePr>
        <p:xfrm>
          <a:off x="7858125" y="426720"/>
          <a:ext cx="2047875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 조회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영역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F52406D5-1BA8-FDE9-91E0-9083C12197A6}"/>
              </a:ext>
            </a:extLst>
          </p:cNvPr>
          <p:cNvSpPr>
            <a:spLocks/>
          </p:cNvSpPr>
          <p:nvPr/>
        </p:nvSpPr>
        <p:spPr>
          <a:xfrm>
            <a:off x="149830" y="5629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9CA5CFD-A7F8-4C04-CA8F-89424B9812F6}"/>
              </a:ext>
            </a:extLst>
          </p:cNvPr>
          <p:cNvSpPr>
            <a:spLocks/>
          </p:cNvSpPr>
          <p:nvPr/>
        </p:nvSpPr>
        <p:spPr>
          <a:xfrm>
            <a:off x="352875" y="56899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FFC66FD-B0A6-A27A-4A4A-48E51AEFEE35}"/>
              </a:ext>
            </a:extLst>
          </p:cNvPr>
          <p:cNvSpPr>
            <a:spLocks/>
          </p:cNvSpPr>
          <p:nvPr/>
        </p:nvSpPr>
        <p:spPr>
          <a:xfrm>
            <a:off x="532875" y="68059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CAF1237-3529-30D2-2833-1D9519386E1E}"/>
              </a:ext>
            </a:extLst>
          </p:cNvPr>
          <p:cNvSpPr>
            <a:spLocks/>
          </p:cNvSpPr>
          <p:nvPr/>
        </p:nvSpPr>
        <p:spPr>
          <a:xfrm>
            <a:off x="1259350" y="68059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Google Shape;2233;g27fe52d962f_1_4247">
            <a:extLst>
              <a:ext uri="{FF2B5EF4-FFF2-40B4-BE49-F238E27FC236}">
                <a16:creationId xmlns:a16="http://schemas.microsoft.com/office/drawing/2014/main" id="{032EB8EE-89DB-AEE5-6589-79A872EC38DA}"/>
              </a:ext>
            </a:extLst>
          </p:cNvPr>
          <p:cNvSpPr/>
          <p:nvPr/>
        </p:nvSpPr>
        <p:spPr>
          <a:xfrm>
            <a:off x="6993489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3;g27fe52d962f_1_4247">
            <a:extLst>
              <a:ext uri="{FF2B5EF4-FFF2-40B4-BE49-F238E27FC236}">
                <a16:creationId xmlns:a16="http://schemas.microsoft.com/office/drawing/2014/main" id="{3C7BA62E-C40B-2AE9-F928-FCAD5BE757C8}"/>
              </a:ext>
            </a:extLst>
          </p:cNvPr>
          <p:cNvSpPr/>
          <p:nvPr/>
        </p:nvSpPr>
        <p:spPr>
          <a:xfrm>
            <a:off x="2549760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4;p44">
            <a:extLst>
              <a:ext uri="{FF2B5EF4-FFF2-40B4-BE49-F238E27FC236}">
                <a16:creationId xmlns:a16="http://schemas.microsoft.com/office/drawing/2014/main" id="{96D2B1A4-699B-81BE-877A-4974932CBC40}"/>
              </a:ext>
            </a:extLst>
          </p:cNvPr>
          <p:cNvSpPr/>
          <p:nvPr/>
        </p:nvSpPr>
        <p:spPr>
          <a:xfrm>
            <a:off x="109512" y="2249184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969AEC-4A81-0372-7FA8-A26817753E28}"/>
              </a:ext>
            </a:extLst>
          </p:cNvPr>
          <p:cNvSpPr/>
          <p:nvPr/>
        </p:nvSpPr>
        <p:spPr>
          <a:xfrm>
            <a:off x="1537357" y="5877058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3BEC827F-D7B5-6B09-4363-6A65A3439769}"/>
              </a:ext>
            </a:extLst>
          </p:cNvPr>
          <p:cNvSpPr/>
          <p:nvPr/>
        </p:nvSpPr>
        <p:spPr>
          <a:xfrm>
            <a:off x="1019492" y="587705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Google Shape;1695;p44">
            <a:extLst>
              <a:ext uri="{FF2B5EF4-FFF2-40B4-BE49-F238E27FC236}">
                <a16:creationId xmlns:a16="http://schemas.microsoft.com/office/drawing/2014/main" id="{212D8674-831F-19A6-A132-7574910E5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160800"/>
              </p:ext>
            </p:extLst>
          </p:nvPr>
        </p:nvGraphicFramePr>
        <p:xfrm>
          <a:off x="217898" y="2278667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부서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95BD33F-AE54-BB12-34F1-F3617A7D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88663"/>
              </p:ext>
            </p:extLst>
          </p:nvPr>
        </p:nvGraphicFramePr>
        <p:xfrm>
          <a:off x="219548" y="3245408"/>
          <a:ext cx="2435682" cy="219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639491-120E-5D23-D864-0756B9BF6682}"/>
              </a:ext>
            </a:extLst>
          </p:cNvPr>
          <p:cNvSpPr>
            <a:spLocks/>
          </p:cNvSpPr>
          <p:nvPr/>
        </p:nvSpPr>
        <p:spPr>
          <a:xfrm>
            <a:off x="220489" y="268658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7E33F8-ACDE-0920-5C35-26B24C6FACD1}"/>
              </a:ext>
            </a:extLst>
          </p:cNvPr>
          <p:cNvSpPr>
            <a:spLocks/>
          </p:cNvSpPr>
          <p:nvPr/>
        </p:nvSpPr>
        <p:spPr>
          <a:xfrm>
            <a:off x="946964" y="268658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홈앤서비스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주식회사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7CBE1AE8-9301-C411-E374-63EC4073B8CC}"/>
              </a:ext>
            </a:extLst>
          </p:cNvPr>
          <p:cNvSpPr/>
          <p:nvPr/>
        </p:nvSpPr>
        <p:spPr>
          <a:xfrm>
            <a:off x="2237374" y="270748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5E90C2-5FB5-8881-29CB-1B6F756B2FAE}"/>
              </a:ext>
            </a:extLst>
          </p:cNvPr>
          <p:cNvGrpSpPr/>
          <p:nvPr/>
        </p:nvGrpSpPr>
        <p:grpSpPr>
          <a:xfrm>
            <a:off x="381528" y="5513739"/>
            <a:ext cx="2105082" cy="186100"/>
            <a:chOff x="19175035" y="-2703341"/>
            <a:chExt cx="2105082" cy="186100"/>
          </a:xfrm>
        </p:grpSpPr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48FC3801-C496-1AA8-7F5C-948C9FDE9C13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2EB6D125-F3AC-AC5E-5974-182C8B53A6D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E3B95E26-336E-B668-3E8A-65418A384D7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8ED0DB4E-B29C-18EC-41DD-B730B17C70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21649EF6-63D9-EEB4-38B5-B96EA96FB40D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47D911FC-9AED-42E2-E873-446766EF9EF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3AD380F8-314E-B6AA-7477-B8A7C883759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EADACD9-6534-38A0-EC1D-ECD7A1FE8FF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5D74E69-D400-B2BB-EA2E-F5B7638FD86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C2BB1B0-E9F3-7BF7-BDA3-1D069571A2F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7265F3BA-5579-5878-CA48-2593EE0898BA}"/>
              </a:ext>
            </a:extLst>
          </p:cNvPr>
          <p:cNvSpPr>
            <a:spLocks/>
          </p:cNvSpPr>
          <p:nvPr/>
        </p:nvSpPr>
        <p:spPr>
          <a:xfrm>
            <a:off x="1221611" y="1242013"/>
            <a:ext cx="3415703" cy="761394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</a:t>
            </a: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HNS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그룹관리자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속한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그룹명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HNS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본사관리자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본사명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홈앤서비스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주식회사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71D6889-18D6-B091-3516-4458C6E766DD}"/>
              </a:ext>
            </a:extLst>
          </p:cNvPr>
          <p:cNvSpPr>
            <a:spLocks/>
          </p:cNvSpPr>
          <p:nvPr/>
        </p:nvSpPr>
        <p:spPr>
          <a:xfrm>
            <a:off x="3060199" y="3131031"/>
            <a:ext cx="4226885" cy="2140771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 요소로 구성된다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및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부서별 재고 조회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권한은 모든 사용자에게 부여한다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 검색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like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지점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(AS-IS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동일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table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 err="1">
                <a:solidFill>
                  <a:srgbClr val="FF0000"/>
                </a:solidFill>
              </a:rPr>
              <a:t>호출값</a:t>
            </a:r>
            <a:r>
              <a:rPr kumimoji="1" lang="en-US" altLang="ko-KR" sz="700" dirty="0">
                <a:solidFill>
                  <a:srgbClr val="FF0000"/>
                </a:solidFill>
              </a:rPr>
              <a:t> (</a:t>
            </a:r>
            <a:r>
              <a:rPr kumimoji="1" lang="ko-KR" altLang="en-US" sz="700" dirty="0">
                <a:solidFill>
                  <a:srgbClr val="FF0000"/>
                </a:solidFill>
              </a:rPr>
              <a:t>권한별로 다른 값을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.)</a:t>
            </a:r>
            <a:r>
              <a:rPr kumimoji="1" lang="ko-KR" altLang="en-US" sz="700" dirty="0">
                <a:solidFill>
                  <a:srgbClr val="FF0000"/>
                </a:solidFill>
              </a:rPr>
              <a:t> </a:t>
            </a:r>
            <a:endParaRPr kumimoji="1" lang="en-US" altLang="ko-KR" sz="700" dirty="0">
              <a:solidFill>
                <a:srgbClr val="FF0000"/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rgbClr val="FF0000"/>
                </a:solidFill>
              </a:rPr>
              <a:t>HNS </a:t>
            </a:r>
            <a:r>
              <a:rPr kumimoji="1" lang="ko-KR" altLang="en-US" sz="700" dirty="0">
                <a:solidFill>
                  <a:srgbClr val="FF0000"/>
                </a:solidFill>
              </a:rPr>
              <a:t>그룹 관리자 </a:t>
            </a:r>
            <a:r>
              <a:rPr kumimoji="1" lang="en-US" altLang="ko-KR" sz="700" dirty="0">
                <a:solidFill>
                  <a:srgbClr val="FF0000"/>
                </a:solidFill>
              </a:rPr>
              <a:t>: </a:t>
            </a:r>
            <a:r>
              <a:rPr kumimoji="1" lang="ko-KR" altLang="en-US" sz="700" dirty="0">
                <a:solidFill>
                  <a:srgbClr val="FF0000"/>
                </a:solidFill>
              </a:rPr>
              <a:t>자신이 속한 그룹 하위의 지점 목록을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rgbClr val="FF0000"/>
                </a:solidFill>
              </a:rPr>
              <a:t>HNS </a:t>
            </a:r>
            <a:r>
              <a:rPr kumimoji="1" lang="ko-KR" altLang="en-US" sz="700" dirty="0">
                <a:solidFill>
                  <a:srgbClr val="FF0000"/>
                </a:solidFill>
              </a:rPr>
              <a:t>본사 관리자 </a:t>
            </a:r>
            <a:r>
              <a:rPr kumimoji="1" lang="en-US" altLang="ko-KR" sz="700" dirty="0">
                <a:solidFill>
                  <a:srgbClr val="FF0000"/>
                </a:solidFill>
              </a:rPr>
              <a:t>:  </a:t>
            </a:r>
            <a:r>
              <a:rPr kumimoji="1" lang="ko-KR" altLang="en-US" sz="700" dirty="0">
                <a:solidFill>
                  <a:srgbClr val="FF0000"/>
                </a:solidFill>
              </a:rPr>
              <a:t>법인</a:t>
            </a:r>
            <a:r>
              <a:rPr kumimoji="1" lang="en-US" altLang="ko-KR" sz="700" dirty="0">
                <a:solidFill>
                  <a:srgbClr val="FF0000"/>
                </a:solidFill>
              </a:rPr>
              <a:t>(</a:t>
            </a:r>
            <a:r>
              <a:rPr kumimoji="1" lang="ko-KR" altLang="en-US" sz="700" dirty="0" err="1">
                <a:solidFill>
                  <a:srgbClr val="FF0000"/>
                </a:solidFill>
              </a:rPr>
              <a:t>홈앤서비스</a:t>
            </a:r>
            <a:r>
              <a:rPr kumimoji="1" lang="en-US" altLang="ko-KR" sz="700" dirty="0">
                <a:solidFill>
                  <a:srgbClr val="FF0000"/>
                </a:solidFill>
              </a:rPr>
              <a:t>) </a:t>
            </a:r>
            <a:r>
              <a:rPr kumimoji="1" lang="ko-KR" altLang="en-US" sz="700" dirty="0">
                <a:solidFill>
                  <a:srgbClr val="FF0000"/>
                </a:solidFill>
              </a:rPr>
              <a:t>하위의 그룹</a:t>
            </a:r>
            <a:r>
              <a:rPr kumimoji="1" lang="en-US" altLang="ko-KR" sz="700" dirty="0">
                <a:solidFill>
                  <a:srgbClr val="FF0000"/>
                </a:solidFill>
              </a:rPr>
              <a:t>, </a:t>
            </a:r>
            <a:r>
              <a:rPr kumimoji="1" lang="ko-KR" altLang="en-US" sz="700" dirty="0">
                <a:solidFill>
                  <a:srgbClr val="FF0000"/>
                </a:solidFill>
              </a:rPr>
              <a:t>지점 목록을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box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&gt; 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공통기능정의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 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1694;p44">
            <a:extLst>
              <a:ext uri="{FF2B5EF4-FFF2-40B4-BE49-F238E27FC236}">
                <a16:creationId xmlns:a16="http://schemas.microsoft.com/office/drawing/2014/main" id="{F4375D45-3ED2-17F0-6E8C-79C22EB1DF43}"/>
              </a:ext>
            </a:extLst>
          </p:cNvPr>
          <p:cNvSpPr/>
          <p:nvPr/>
        </p:nvSpPr>
        <p:spPr>
          <a:xfrm>
            <a:off x="4672403" y="5768742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8FD77CD-53DB-54B4-2326-154C05CF90F0}"/>
              </a:ext>
            </a:extLst>
          </p:cNvPr>
          <p:cNvSpPr/>
          <p:nvPr/>
        </p:nvSpPr>
        <p:spPr>
          <a:xfrm>
            <a:off x="5772455" y="6512908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4;p44">
            <a:extLst>
              <a:ext uri="{FF2B5EF4-FFF2-40B4-BE49-F238E27FC236}">
                <a16:creationId xmlns:a16="http://schemas.microsoft.com/office/drawing/2014/main" id="{00C92407-7E40-7A3B-5E73-F229123E1404}"/>
              </a:ext>
            </a:extLst>
          </p:cNvPr>
          <p:cNvSpPr/>
          <p:nvPr/>
        </p:nvSpPr>
        <p:spPr>
          <a:xfrm>
            <a:off x="4830249" y="5921142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부서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목록을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D0A005B9-AAC6-46D7-350D-A4437D1FF4B6}"/>
              </a:ext>
            </a:extLst>
          </p:cNvPr>
          <p:cNvSpPr>
            <a:spLocks/>
          </p:cNvSpPr>
          <p:nvPr/>
        </p:nvSpPr>
        <p:spPr>
          <a:xfrm>
            <a:off x="2852185" y="6022033"/>
            <a:ext cx="1662373" cy="53393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부서 목록이 없을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꺾인 연결선[E] 41">
            <a:extLst>
              <a:ext uri="{FF2B5EF4-FFF2-40B4-BE49-F238E27FC236}">
                <a16:creationId xmlns:a16="http://schemas.microsoft.com/office/drawing/2014/main" id="{453E1A78-EE0F-5A17-00C0-B82DDCC1660D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 rot="16200000" flipH="1">
            <a:off x="2687917" y="1000466"/>
            <a:ext cx="312317" cy="170775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41">
            <a:extLst>
              <a:ext uri="{FF2B5EF4-FFF2-40B4-BE49-F238E27FC236}">
                <a16:creationId xmlns:a16="http://schemas.microsoft.com/office/drawing/2014/main" id="{C5C0F167-800B-5A0C-8A75-4670F083B1A2}"/>
              </a:ext>
            </a:extLst>
          </p:cNvPr>
          <p:cNvCxnSpPr>
            <a:cxnSpLocks/>
            <a:stCxn id="55" idx="2"/>
            <a:endCxn id="35" idx="0"/>
          </p:cNvCxnSpPr>
          <p:nvPr/>
        </p:nvCxnSpPr>
        <p:spPr>
          <a:xfrm rot="5400000">
            <a:off x="2045384" y="1394588"/>
            <a:ext cx="275260" cy="149289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41">
            <a:extLst>
              <a:ext uri="{FF2B5EF4-FFF2-40B4-BE49-F238E27FC236}">
                <a16:creationId xmlns:a16="http://schemas.microsoft.com/office/drawing/2014/main" id="{5EB83143-1D33-3CAC-F9BC-46CE2AC561B3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 flipV="1">
            <a:off x="2758688" y="4201417"/>
            <a:ext cx="301511" cy="425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41">
            <a:extLst>
              <a:ext uri="{FF2B5EF4-FFF2-40B4-BE49-F238E27FC236}">
                <a16:creationId xmlns:a16="http://schemas.microsoft.com/office/drawing/2014/main" id="{E435642B-A83D-BFA2-1ABD-6F3912D5B2BA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1928208" y="5365026"/>
            <a:ext cx="222550" cy="162540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41">
            <a:extLst>
              <a:ext uri="{FF2B5EF4-FFF2-40B4-BE49-F238E27FC236}">
                <a16:creationId xmlns:a16="http://schemas.microsoft.com/office/drawing/2014/main" id="{901C0E34-7A4A-11EF-68EF-E9257D19CFCA}"/>
              </a:ext>
            </a:extLst>
          </p:cNvPr>
          <p:cNvCxnSpPr>
            <a:cxnSpLocks/>
            <a:stCxn id="60" idx="3"/>
            <a:endCxn id="57" idx="1"/>
          </p:cNvCxnSpPr>
          <p:nvPr/>
        </p:nvCxnSpPr>
        <p:spPr>
          <a:xfrm>
            <a:off x="4514558" y="6289003"/>
            <a:ext cx="157845" cy="1270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1C0CE747-E0BE-F8A4-A156-A9A207E50428}"/>
              </a:ext>
            </a:extLst>
          </p:cNvPr>
          <p:cNvSpPr>
            <a:spLocks/>
          </p:cNvSpPr>
          <p:nvPr/>
        </p:nvSpPr>
        <p:spPr>
          <a:xfrm>
            <a:off x="225108" y="3017343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128789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BEAA-02E6-8A72-A835-CB3CF876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681C1AA-845E-C915-7612-270865487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66507"/>
              </p:ext>
            </p:extLst>
          </p:nvPr>
        </p:nvGraphicFramePr>
        <p:xfrm>
          <a:off x="205420" y="3321542"/>
          <a:ext cx="6361648" cy="3246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757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728029">
                  <a:extLst>
                    <a:ext uri="{9D8B030D-6E8A-4147-A177-3AD203B41FA5}">
                      <a16:colId xmlns:a16="http://schemas.microsoft.com/office/drawing/2014/main" val="4149965131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199536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86522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  <a:b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50,520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댁내작업용 광폭사다리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SU-G3-3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FB001C1-52DC-1783-86BA-B2827DC2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2784B-B17D-90A8-68DC-28834907307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205B5-96DD-2286-EB55-1666FA6ECBB7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181087-6C49-8023-BF4E-B346F116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9985"/>
              </p:ext>
            </p:extLst>
          </p:nvPr>
        </p:nvGraphicFramePr>
        <p:xfrm>
          <a:off x="7858125" y="426720"/>
          <a:ext cx="2074262" cy="656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705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  <a:p>
                      <a:pPr algn="l" latinLnBrk="1"/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blank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사업장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2229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구분값 선택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기본값으로 선택됨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정산현황기간 선택기능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전산 시스템을 통해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등록된 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구매사에서 수동으로 입력한 상품의 수량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관리품품등록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기타재고등록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적정재고보유율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- 50%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/101%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정산현황포함에서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선택할 경우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재고품목관리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재고품목관리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(16p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03883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상품인수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출고처리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반납입고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반납입고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 관리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물품위치저정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품목에 물품위치 입력 후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(18p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(18p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확인 및 등록가능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적정재고확보율 오름차순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음수포함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31311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90372A-7E50-416F-94DC-ADFF24608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17555"/>
              </p:ext>
            </p:extLst>
          </p:nvPr>
        </p:nvGraphicFramePr>
        <p:xfrm>
          <a:off x="207991" y="1428925"/>
          <a:ext cx="6361643" cy="15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70654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651422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사업장명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634271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4617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전체 ○ 지정 ○ 일반 ○ 공구 ○ 안전 ○ 안전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KCS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○ 보안 ○ 등록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+mn-ea"/>
                        </a:rPr>
                        <a:t>재고구분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적정재고</a:t>
                      </a:r>
                      <a:endParaRPr lang="en-US" altLang="ko-KR" sz="60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보유율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정산현황기간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26292A4F-75B6-0497-B435-BCDDA00A450F}"/>
              </a:ext>
            </a:extLst>
          </p:cNvPr>
          <p:cNvSpPr/>
          <p:nvPr/>
        </p:nvSpPr>
        <p:spPr>
          <a:xfrm>
            <a:off x="6036518" y="226256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3FDAF8-B069-ED17-9B8E-5D78B9B83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83820"/>
              </p:ext>
            </p:extLst>
          </p:nvPr>
        </p:nvGraphicFramePr>
        <p:xfrm>
          <a:off x="776546" y="1789806"/>
          <a:ext cx="2631654" cy="171450"/>
        </p:xfrm>
        <a:graphic>
          <a:graphicData uri="http://schemas.openxmlformats.org/drawingml/2006/table">
            <a:tbl>
              <a:tblPr/>
              <a:tblGrid>
                <a:gridCol w="26316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F834EC2-3611-6107-47A0-945D9A5E1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42189"/>
              </p:ext>
            </p:extLst>
          </p:nvPr>
        </p:nvGraphicFramePr>
        <p:xfrm>
          <a:off x="4318592" y="178316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956E7B3-1325-825B-86CA-EF0B79E0E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97820"/>
              </p:ext>
            </p:extLst>
          </p:nvPr>
        </p:nvGraphicFramePr>
        <p:xfrm>
          <a:off x="4335122" y="2670191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EA693C5-09DE-888B-DA0D-72ECFE878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49119"/>
              </p:ext>
            </p:extLst>
          </p:nvPr>
        </p:nvGraphicFramePr>
        <p:xfrm>
          <a:off x="5128602" y="2670191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C22F9187-B91B-634B-916B-26F6DCBF9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94591" y="2664297"/>
            <a:ext cx="164242" cy="188524"/>
          </a:xfrm>
          <a:prstGeom prst="rect">
            <a:avLst/>
          </a:prstGeom>
        </p:spPr>
      </p:pic>
      <p:pic>
        <p:nvPicPr>
          <p:cNvPr id="22" name="그래픽 21" descr="일일 일정표 단색으로 채워진">
            <a:extLst>
              <a:ext uri="{FF2B5EF4-FFF2-40B4-BE49-F238E27FC236}">
                <a16:creationId xmlns:a16="http://schemas.microsoft.com/office/drawing/2014/main" id="{1E3B5FEE-A385-36EE-ED5D-89A73B9C0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79296" y="2664297"/>
            <a:ext cx="164242" cy="1885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4D7F1AF-D7AB-5AF6-EB5E-86CD2A7A0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6524"/>
              </p:ext>
            </p:extLst>
          </p:nvPr>
        </p:nvGraphicFramePr>
        <p:xfrm>
          <a:off x="776545" y="2087387"/>
          <a:ext cx="2631655" cy="171450"/>
        </p:xfrm>
        <a:graphic>
          <a:graphicData uri="http://schemas.openxmlformats.org/drawingml/2006/table">
            <a:tbl>
              <a:tblPr/>
              <a:tblGrid>
                <a:gridCol w="26316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             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0" name="Picture 2">
            <a:extLst>
              <a:ext uri="{FF2B5EF4-FFF2-40B4-BE49-F238E27FC236}">
                <a16:creationId xmlns:a16="http://schemas.microsoft.com/office/drawing/2014/main" id="{9C7C69B3-19D3-3783-D8E8-C30DF8BE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45478" y="238772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A362129A-5FB1-AF0E-F7C6-54206324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1959" y="23989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6473D4B-C431-A9B0-3A6D-8429F8DA8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38590"/>
              </p:ext>
            </p:extLst>
          </p:nvPr>
        </p:nvGraphicFramePr>
        <p:xfrm>
          <a:off x="776546" y="2669759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407403-006B-1109-FD3F-FA67D32D8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882426"/>
              </p:ext>
            </p:extLst>
          </p:nvPr>
        </p:nvGraphicFramePr>
        <p:xfrm>
          <a:off x="2413578" y="266975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B33805-DDF7-936A-5EDF-A1342180A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30788"/>
              </p:ext>
            </p:extLst>
          </p:nvPr>
        </p:nvGraphicFramePr>
        <p:xfrm>
          <a:off x="656726" y="3092582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2" name="Google Shape;309;g2f2558950df_0_15">
            <a:extLst>
              <a:ext uri="{FF2B5EF4-FFF2-40B4-BE49-F238E27FC236}">
                <a16:creationId xmlns:a16="http://schemas.microsoft.com/office/drawing/2014/main" id="{B3D9CF79-EE2B-7CD2-7811-55A5E197F9BC}"/>
              </a:ext>
            </a:extLst>
          </p:cNvPr>
          <p:cNvSpPr txBox="1"/>
          <p:nvPr/>
        </p:nvSpPr>
        <p:spPr>
          <a:xfrm>
            <a:off x="141416" y="3029103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A458CEA4-B2D0-C7BE-DD5A-F867877D0296}"/>
              </a:ext>
            </a:extLst>
          </p:cNvPr>
          <p:cNvSpPr/>
          <p:nvPr/>
        </p:nvSpPr>
        <p:spPr>
          <a:xfrm>
            <a:off x="2094946" y="36367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971820D1-12CB-635F-9A4C-492CA6A4824B}"/>
              </a:ext>
            </a:extLst>
          </p:cNvPr>
          <p:cNvSpPr/>
          <p:nvPr/>
        </p:nvSpPr>
        <p:spPr>
          <a:xfrm>
            <a:off x="76840" y="23071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D62CED16-20BC-F25D-8DBA-520E567C525D}"/>
              </a:ext>
            </a:extLst>
          </p:cNvPr>
          <p:cNvSpPr/>
          <p:nvPr/>
        </p:nvSpPr>
        <p:spPr>
          <a:xfrm>
            <a:off x="4143700" y="23071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48CB15B0-011B-BDBD-8CA6-CA984EFBF928}"/>
              </a:ext>
            </a:extLst>
          </p:cNvPr>
          <p:cNvSpPr/>
          <p:nvPr/>
        </p:nvSpPr>
        <p:spPr>
          <a:xfrm>
            <a:off x="4143700" y="25721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9;g2fb18904de5_2_107">
            <a:extLst>
              <a:ext uri="{FF2B5EF4-FFF2-40B4-BE49-F238E27FC236}">
                <a16:creationId xmlns:a16="http://schemas.microsoft.com/office/drawing/2014/main" id="{70ECB951-78D4-4F15-1853-EEC280900E03}"/>
              </a:ext>
            </a:extLst>
          </p:cNvPr>
          <p:cNvSpPr/>
          <p:nvPr/>
        </p:nvSpPr>
        <p:spPr>
          <a:xfrm>
            <a:off x="2296537" y="25721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6A36BA93-C5F0-7A14-E8F7-63F9C83D265F}"/>
              </a:ext>
            </a:extLst>
          </p:cNvPr>
          <p:cNvSpPr/>
          <p:nvPr/>
        </p:nvSpPr>
        <p:spPr>
          <a:xfrm>
            <a:off x="654779" y="25721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0825AD14-0DF1-5108-3E5D-AB41A258EB93}"/>
              </a:ext>
            </a:extLst>
          </p:cNvPr>
          <p:cNvSpPr/>
          <p:nvPr/>
        </p:nvSpPr>
        <p:spPr>
          <a:xfrm>
            <a:off x="3290861" y="36462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D6D999D9-B3B1-AD44-876C-269DC9A749F5}"/>
              </a:ext>
            </a:extLst>
          </p:cNvPr>
          <p:cNvSpPr/>
          <p:nvPr/>
        </p:nvSpPr>
        <p:spPr>
          <a:xfrm>
            <a:off x="4658115" y="36304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B53F68C5-67B8-116C-BDC5-581C3B381541}"/>
              </a:ext>
            </a:extLst>
          </p:cNvPr>
          <p:cNvSpPr/>
          <p:nvPr/>
        </p:nvSpPr>
        <p:spPr>
          <a:xfrm>
            <a:off x="6036518" y="2530374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05137754-9CB7-F5A9-3C59-BD8DF4C7F9D1}"/>
              </a:ext>
            </a:extLst>
          </p:cNvPr>
          <p:cNvSpPr/>
          <p:nvPr/>
        </p:nvSpPr>
        <p:spPr>
          <a:xfrm>
            <a:off x="6024744" y="3085944"/>
            <a:ext cx="542322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물품위치저장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025A4FEC-11A3-2CDD-F9AE-8C914C62961C}"/>
              </a:ext>
            </a:extLst>
          </p:cNvPr>
          <p:cNvSpPr/>
          <p:nvPr/>
        </p:nvSpPr>
        <p:spPr>
          <a:xfrm>
            <a:off x="3602206" y="3085944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3;g27fe52d962f_1_4247">
            <a:extLst>
              <a:ext uri="{FF2B5EF4-FFF2-40B4-BE49-F238E27FC236}">
                <a16:creationId xmlns:a16="http://schemas.microsoft.com/office/drawing/2014/main" id="{EC206BAF-9CA0-258F-7D98-76F5A07E88C5}"/>
              </a:ext>
            </a:extLst>
          </p:cNvPr>
          <p:cNvSpPr/>
          <p:nvPr/>
        </p:nvSpPr>
        <p:spPr>
          <a:xfrm>
            <a:off x="4149071" y="3085944"/>
            <a:ext cx="584618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주문인수로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3;g27fe52d962f_1_4247">
            <a:extLst>
              <a:ext uri="{FF2B5EF4-FFF2-40B4-BE49-F238E27FC236}">
                <a16:creationId xmlns:a16="http://schemas.microsoft.com/office/drawing/2014/main" id="{C9F037F3-8FC4-5ECD-FE1A-B970D2EB7F2F}"/>
              </a:ext>
            </a:extLst>
          </p:cNvPr>
          <p:cNvSpPr/>
          <p:nvPr/>
        </p:nvSpPr>
        <p:spPr>
          <a:xfrm>
            <a:off x="4760564" y="3085944"/>
            <a:ext cx="31968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3;g27fe52d962f_1_4247">
            <a:extLst>
              <a:ext uri="{FF2B5EF4-FFF2-40B4-BE49-F238E27FC236}">
                <a16:creationId xmlns:a16="http://schemas.microsoft.com/office/drawing/2014/main" id="{EBEB9ED0-C271-742D-3ECB-E859BE2729C1}"/>
              </a:ext>
            </a:extLst>
          </p:cNvPr>
          <p:cNvSpPr/>
          <p:nvPr/>
        </p:nvSpPr>
        <p:spPr>
          <a:xfrm>
            <a:off x="5107687" y="3085944"/>
            <a:ext cx="4110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3;g27fe52d962f_1_4247">
            <a:extLst>
              <a:ext uri="{FF2B5EF4-FFF2-40B4-BE49-F238E27FC236}">
                <a16:creationId xmlns:a16="http://schemas.microsoft.com/office/drawing/2014/main" id="{0A1045B4-EE05-B345-B99E-3796CFB0ACF8}"/>
              </a:ext>
            </a:extLst>
          </p:cNvPr>
          <p:cNvSpPr/>
          <p:nvPr/>
        </p:nvSpPr>
        <p:spPr>
          <a:xfrm>
            <a:off x="5545393" y="3085944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699;g2fb18904de5_2_107">
            <a:extLst>
              <a:ext uri="{FF2B5EF4-FFF2-40B4-BE49-F238E27FC236}">
                <a16:creationId xmlns:a16="http://schemas.microsoft.com/office/drawing/2014/main" id="{5D60F9F8-B244-1709-D570-7C17E9A96AB6}"/>
              </a:ext>
            </a:extLst>
          </p:cNvPr>
          <p:cNvSpPr/>
          <p:nvPr/>
        </p:nvSpPr>
        <p:spPr>
          <a:xfrm>
            <a:off x="3503072" y="29869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1699;g2fb18904de5_2_107">
            <a:extLst>
              <a:ext uri="{FF2B5EF4-FFF2-40B4-BE49-F238E27FC236}">
                <a16:creationId xmlns:a16="http://schemas.microsoft.com/office/drawing/2014/main" id="{92957953-CC09-BEFC-BAAB-EE919F06C40F}"/>
              </a:ext>
            </a:extLst>
          </p:cNvPr>
          <p:cNvSpPr/>
          <p:nvPr/>
        </p:nvSpPr>
        <p:spPr>
          <a:xfrm>
            <a:off x="4079769" y="296359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1699;g2fb18904de5_2_107">
            <a:extLst>
              <a:ext uri="{FF2B5EF4-FFF2-40B4-BE49-F238E27FC236}">
                <a16:creationId xmlns:a16="http://schemas.microsoft.com/office/drawing/2014/main" id="{9477D62C-CEED-A428-2B1D-3D9EF3AB3FB4}"/>
              </a:ext>
            </a:extLst>
          </p:cNvPr>
          <p:cNvSpPr/>
          <p:nvPr/>
        </p:nvSpPr>
        <p:spPr>
          <a:xfrm>
            <a:off x="4714226" y="29908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1699;g2fb18904de5_2_107">
            <a:extLst>
              <a:ext uri="{FF2B5EF4-FFF2-40B4-BE49-F238E27FC236}">
                <a16:creationId xmlns:a16="http://schemas.microsoft.com/office/drawing/2014/main" id="{1F23A43A-BA48-174D-3C9A-F2F6F051CCFB}"/>
              </a:ext>
            </a:extLst>
          </p:cNvPr>
          <p:cNvSpPr/>
          <p:nvPr/>
        </p:nvSpPr>
        <p:spPr>
          <a:xfrm>
            <a:off x="5070847" y="29908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699;g2fb18904de5_2_107">
            <a:extLst>
              <a:ext uri="{FF2B5EF4-FFF2-40B4-BE49-F238E27FC236}">
                <a16:creationId xmlns:a16="http://schemas.microsoft.com/office/drawing/2014/main" id="{AA5DF287-4942-23BD-5741-FFA0C24145DE}"/>
              </a:ext>
            </a:extLst>
          </p:cNvPr>
          <p:cNvSpPr/>
          <p:nvPr/>
        </p:nvSpPr>
        <p:spPr>
          <a:xfrm>
            <a:off x="5505530" y="29908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699;g2fb18904de5_2_107">
            <a:extLst>
              <a:ext uri="{FF2B5EF4-FFF2-40B4-BE49-F238E27FC236}">
                <a16:creationId xmlns:a16="http://schemas.microsoft.com/office/drawing/2014/main" id="{BE78CC06-84FA-584A-C178-9C65CE8DE7DA}"/>
              </a:ext>
            </a:extLst>
          </p:cNvPr>
          <p:cNvSpPr/>
          <p:nvPr/>
        </p:nvSpPr>
        <p:spPr>
          <a:xfrm>
            <a:off x="6003735" y="29908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Google Shape;1698;g2fb18904de5_2_107">
            <a:extLst>
              <a:ext uri="{FF2B5EF4-FFF2-40B4-BE49-F238E27FC236}">
                <a16:creationId xmlns:a16="http://schemas.microsoft.com/office/drawing/2014/main" id="{1B009C82-F102-3394-185A-7857D99C6270}"/>
              </a:ext>
            </a:extLst>
          </p:cNvPr>
          <p:cNvGrpSpPr/>
          <p:nvPr/>
        </p:nvGrpSpPr>
        <p:grpSpPr>
          <a:xfrm>
            <a:off x="2112670" y="6678869"/>
            <a:ext cx="2265000" cy="180000"/>
            <a:chOff x="4065288" y="6528825"/>
            <a:chExt cx="2265000" cy="180000"/>
          </a:xfrm>
        </p:grpSpPr>
        <p:sp>
          <p:nvSpPr>
            <p:cNvPr id="59" name="Google Shape;1699;g2fb18904de5_2_107">
              <a:extLst>
                <a:ext uri="{FF2B5EF4-FFF2-40B4-BE49-F238E27FC236}">
                  <a16:creationId xmlns:a16="http://schemas.microsoft.com/office/drawing/2014/main" id="{87C62A33-345B-1343-F5D8-1AB8C9567F8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0;g2fb18904de5_2_107">
              <a:extLst>
                <a:ext uri="{FF2B5EF4-FFF2-40B4-BE49-F238E27FC236}">
                  <a16:creationId xmlns:a16="http://schemas.microsoft.com/office/drawing/2014/main" id="{D0CCA2E5-FBA3-A1EA-B379-3DEB54C08B0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54241A96-B3A7-2B90-24BF-145CE72449B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2;g2fb18904de5_2_107">
              <a:extLst>
                <a:ext uri="{FF2B5EF4-FFF2-40B4-BE49-F238E27FC236}">
                  <a16:creationId xmlns:a16="http://schemas.microsoft.com/office/drawing/2014/main" id="{A51C3609-F67B-3FA9-41C6-A8120B40B8A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3;g2fb18904de5_2_107">
              <a:extLst>
                <a:ext uri="{FF2B5EF4-FFF2-40B4-BE49-F238E27FC236}">
                  <a16:creationId xmlns:a16="http://schemas.microsoft.com/office/drawing/2014/main" id="{499AA255-A4BD-E822-D46E-B5762B35AB2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4;g2fb18904de5_2_107">
              <a:extLst>
                <a:ext uri="{FF2B5EF4-FFF2-40B4-BE49-F238E27FC236}">
                  <a16:creationId xmlns:a16="http://schemas.microsoft.com/office/drawing/2014/main" id="{98EF0416-982D-1E72-6951-85D6B9E2B19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5;g2fb18904de5_2_107">
              <a:extLst>
                <a:ext uri="{FF2B5EF4-FFF2-40B4-BE49-F238E27FC236}">
                  <a16:creationId xmlns:a16="http://schemas.microsoft.com/office/drawing/2014/main" id="{225E4A7B-FAF0-FB76-4BFD-17246026526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1706;g2fb18904de5_2_107">
              <a:extLst>
                <a:ext uri="{FF2B5EF4-FFF2-40B4-BE49-F238E27FC236}">
                  <a16:creationId xmlns:a16="http://schemas.microsoft.com/office/drawing/2014/main" id="{7FC54798-FC6C-2299-433D-A936F4E1299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1707;g2fb18904de5_2_107">
              <a:extLst>
                <a:ext uri="{FF2B5EF4-FFF2-40B4-BE49-F238E27FC236}">
                  <a16:creationId xmlns:a16="http://schemas.microsoft.com/office/drawing/2014/main" id="{43E0C8FF-4315-13DC-DB77-C0E88CFB11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1" name="그래픽 80" descr="확인란 선택됨 단색으로 채워진">
            <a:extLst>
              <a:ext uri="{FF2B5EF4-FFF2-40B4-BE49-F238E27FC236}">
                <a16:creationId xmlns:a16="http://schemas.microsoft.com/office/drawing/2014/main" id="{795ADE16-CDDF-FBE4-87F4-4AA80F8AE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3358379"/>
            <a:ext cx="236572" cy="236572"/>
          </a:xfrm>
          <a:prstGeom prst="rect">
            <a:avLst/>
          </a:prstGeom>
        </p:spPr>
      </p:pic>
      <p:pic>
        <p:nvPicPr>
          <p:cNvPr id="82" name="그래픽 81" descr="확인란 선택됨 단색으로 채워진">
            <a:extLst>
              <a:ext uri="{FF2B5EF4-FFF2-40B4-BE49-F238E27FC236}">
                <a16:creationId xmlns:a16="http://schemas.microsoft.com/office/drawing/2014/main" id="{FD7D6EAC-B9CF-CFDE-8DEB-225BDF4BF9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3755946"/>
            <a:ext cx="236572" cy="236572"/>
          </a:xfrm>
          <a:prstGeom prst="rect">
            <a:avLst/>
          </a:prstGeom>
        </p:spPr>
      </p:pic>
      <p:pic>
        <p:nvPicPr>
          <p:cNvPr id="83" name="그래픽 82" descr="확인란 선택됨 단색으로 채워진">
            <a:extLst>
              <a:ext uri="{FF2B5EF4-FFF2-40B4-BE49-F238E27FC236}">
                <a16:creationId xmlns:a16="http://schemas.microsoft.com/office/drawing/2014/main" id="{5678AA24-C451-8A11-73C3-39C255618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4221621"/>
            <a:ext cx="236572" cy="236572"/>
          </a:xfrm>
          <a:prstGeom prst="rect">
            <a:avLst/>
          </a:prstGeom>
        </p:spPr>
      </p:pic>
      <p:pic>
        <p:nvPicPr>
          <p:cNvPr id="84" name="그래픽 83" descr="확인란 선택됨 단색으로 채워진">
            <a:extLst>
              <a:ext uri="{FF2B5EF4-FFF2-40B4-BE49-F238E27FC236}">
                <a16:creationId xmlns:a16="http://schemas.microsoft.com/office/drawing/2014/main" id="{4E288764-50B0-8481-EF22-5AA7F7E4B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4687296"/>
            <a:ext cx="236572" cy="236572"/>
          </a:xfrm>
          <a:prstGeom prst="rect">
            <a:avLst/>
          </a:prstGeom>
        </p:spPr>
      </p:pic>
      <p:pic>
        <p:nvPicPr>
          <p:cNvPr id="85" name="그래픽 84" descr="확인란 선택됨 단색으로 채워진">
            <a:extLst>
              <a:ext uri="{FF2B5EF4-FFF2-40B4-BE49-F238E27FC236}">
                <a16:creationId xmlns:a16="http://schemas.microsoft.com/office/drawing/2014/main" id="{914FB575-3A49-BE65-4781-A84D7A629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5695872"/>
            <a:ext cx="236572" cy="236572"/>
          </a:xfrm>
          <a:prstGeom prst="rect">
            <a:avLst/>
          </a:prstGeom>
        </p:spPr>
      </p:pic>
      <p:pic>
        <p:nvPicPr>
          <p:cNvPr id="86" name="그래픽 85" descr="확인란 선택됨 단색으로 채워진">
            <a:extLst>
              <a:ext uri="{FF2B5EF4-FFF2-40B4-BE49-F238E27FC236}">
                <a16:creationId xmlns:a16="http://schemas.microsoft.com/office/drawing/2014/main" id="{676BA30A-6AAA-E51C-D90D-328B8A9522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6207159"/>
            <a:ext cx="236572" cy="236572"/>
          </a:xfrm>
          <a:prstGeom prst="rect">
            <a:avLst/>
          </a:prstGeom>
        </p:spPr>
      </p:pic>
      <p:pic>
        <p:nvPicPr>
          <p:cNvPr id="88" name="그래픽 87" descr="확인란 선택됨 단색으로 채워진">
            <a:extLst>
              <a:ext uri="{FF2B5EF4-FFF2-40B4-BE49-F238E27FC236}">
                <a16:creationId xmlns:a16="http://schemas.microsoft.com/office/drawing/2014/main" id="{D6AD0758-D17E-0FAD-0A4B-79DF5BE854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5171616"/>
            <a:ext cx="236572" cy="236572"/>
          </a:xfrm>
          <a:prstGeom prst="rect">
            <a:avLst/>
          </a:prstGeom>
        </p:spPr>
      </p:pic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55294BA1-71AB-AECD-5716-352D7A3C0A20}"/>
              </a:ext>
            </a:extLst>
          </p:cNvPr>
          <p:cNvSpPr/>
          <p:nvPr/>
        </p:nvSpPr>
        <p:spPr>
          <a:xfrm>
            <a:off x="3784719" y="36462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975AEC97-2013-A1B1-02AD-F99F7FC7437D}"/>
              </a:ext>
            </a:extLst>
          </p:cNvPr>
          <p:cNvSpPr>
            <a:spLocks/>
          </p:cNvSpPr>
          <p:nvPr/>
        </p:nvSpPr>
        <p:spPr>
          <a:xfrm>
            <a:off x="200024" y="909028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사업장별 재고를 확인할 수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있습니다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재고관리 시점부터 주문 인수 시 재고품목은 자동으로 등록됩니다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재고품목관리에서 재고물품을 등록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삭제 하실 수 있고 주문과 관련계없는 재고품목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기타재고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도 수기로 등록하실 수 있습니다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3919846-C7DA-02DB-F647-AD1331181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501085"/>
              </p:ext>
            </p:extLst>
          </p:nvPr>
        </p:nvGraphicFramePr>
        <p:xfrm>
          <a:off x="4307969" y="2082014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08B08801-8DBB-4093-3855-6561CB686AEB}"/>
              </a:ext>
            </a:extLst>
          </p:cNvPr>
          <p:cNvSpPr/>
          <p:nvPr/>
        </p:nvSpPr>
        <p:spPr>
          <a:xfrm>
            <a:off x="4127969" y="20154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56EB4A6-C24C-1D98-53EB-A6BABB92DA9A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99D6C5BD-4941-26F8-1644-1BE13544920D}"/>
              </a:ext>
            </a:extLst>
          </p:cNvPr>
          <p:cNvSpPr/>
          <p:nvPr/>
        </p:nvSpPr>
        <p:spPr>
          <a:xfrm>
            <a:off x="53056" y="14817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490872E-E71E-2110-A2A1-A49EFE669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94824"/>
              </p:ext>
            </p:extLst>
          </p:nvPr>
        </p:nvGraphicFramePr>
        <p:xfrm>
          <a:off x="779605" y="150047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CD9372B-4491-ABE6-4B94-2023F6FA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14334"/>
              </p:ext>
            </p:extLst>
          </p:nvPr>
        </p:nvGraphicFramePr>
        <p:xfrm>
          <a:off x="1977300" y="150047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53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BEAA-02E6-8A72-A835-CB3CF876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54BD3036-A23A-3C7D-9AE0-DAF8DB12A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34440"/>
              </p:ext>
            </p:extLst>
          </p:nvPr>
        </p:nvGraphicFramePr>
        <p:xfrm>
          <a:off x="205420" y="3321542"/>
          <a:ext cx="6361648" cy="3246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757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728029">
                  <a:extLst>
                    <a:ext uri="{9D8B030D-6E8A-4147-A177-3AD203B41FA5}">
                      <a16:colId xmlns:a16="http://schemas.microsoft.com/office/drawing/2014/main" val="4149965131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199536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86522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  <a:b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50,520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댁내작업용 광폭사다리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SU-G3-3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98" name="그래픽 97" descr="확인란 선택됨 단색으로 채워진">
            <a:extLst>
              <a:ext uri="{FF2B5EF4-FFF2-40B4-BE49-F238E27FC236}">
                <a16:creationId xmlns:a16="http://schemas.microsoft.com/office/drawing/2014/main" id="{2C63DB1A-B15D-188F-7223-462493C31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3358379"/>
            <a:ext cx="236572" cy="236572"/>
          </a:xfrm>
          <a:prstGeom prst="rect">
            <a:avLst/>
          </a:prstGeom>
        </p:spPr>
      </p:pic>
      <p:pic>
        <p:nvPicPr>
          <p:cNvPr id="99" name="그래픽 98" descr="확인란 선택됨 단색으로 채워진">
            <a:extLst>
              <a:ext uri="{FF2B5EF4-FFF2-40B4-BE49-F238E27FC236}">
                <a16:creationId xmlns:a16="http://schemas.microsoft.com/office/drawing/2014/main" id="{787CA52D-839B-152A-601B-300D39A42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3755946"/>
            <a:ext cx="236572" cy="236572"/>
          </a:xfrm>
          <a:prstGeom prst="rect">
            <a:avLst/>
          </a:prstGeom>
        </p:spPr>
      </p:pic>
      <p:pic>
        <p:nvPicPr>
          <p:cNvPr id="100" name="그래픽 99" descr="확인란 선택됨 단색으로 채워진">
            <a:extLst>
              <a:ext uri="{FF2B5EF4-FFF2-40B4-BE49-F238E27FC236}">
                <a16:creationId xmlns:a16="http://schemas.microsoft.com/office/drawing/2014/main" id="{3BF085B4-3AA7-908A-649F-A3CC47727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4221621"/>
            <a:ext cx="236572" cy="236572"/>
          </a:xfrm>
          <a:prstGeom prst="rect">
            <a:avLst/>
          </a:prstGeom>
        </p:spPr>
      </p:pic>
      <p:pic>
        <p:nvPicPr>
          <p:cNvPr id="101" name="그래픽 100" descr="확인란 선택됨 단색으로 채워진">
            <a:extLst>
              <a:ext uri="{FF2B5EF4-FFF2-40B4-BE49-F238E27FC236}">
                <a16:creationId xmlns:a16="http://schemas.microsoft.com/office/drawing/2014/main" id="{A0C43E5D-1B4E-E5C0-B49F-C48702D09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4687296"/>
            <a:ext cx="236572" cy="236572"/>
          </a:xfrm>
          <a:prstGeom prst="rect">
            <a:avLst/>
          </a:prstGeom>
        </p:spPr>
      </p:pic>
      <p:pic>
        <p:nvPicPr>
          <p:cNvPr id="102" name="그래픽 101" descr="확인란 선택됨 단색으로 채워진">
            <a:extLst>
              <a:ext uri="{FF2B5EF4-FFF2-40B4-BE49-F238E27FC236}">
                <a16:creationId xmlns:a16="http://schemas.microsoft.com/office/drawing/2014/main" id="{E238B112-CF2B-6F08-57C7-EA23C0642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5695872"/>
            <a:ext cx="236572" cy="236572"/>
          </a:xfrm>
          <a:prstGeom prst="rect">
            <a:avLst/>
          </a:prstGeom>
        </p:spPr>
      </p:pic>
      <p:pic>
        <p:nvPicPr>
          <p:cNvPr id="103" name="그래픽 102" descr="확인란 선택됨 단색으로 채워진">
            <a:extLst>
              <a:ext uri="{FF2B5EF4-FFF2-40B4-BE49-F238E27FC236}">
                <a16:creationId xmlns:a16="http://schemas.microsoft.com/office/drawing/2014/main" id="{92EF326E-82DD-78FB-C1F2-11961217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6207159"/>
            <a:ext cx="236572" cy="236572"/>
          </a:xfrm>
          <a:prstGeom prst="rect">
            <a:avLst/>
          </a:prstGeom>
        </p:spPr>
      </p:pic>
      <p:pic>
        <p:nvPicPr>
          <p:cNvPr id="104" name="그래픽 103" descr="확인란 선택됨 단색으로 채워진">
            <a:extLst>
              <a:ext uri="{FF2B5EF4-FFF2-40B4-BE49-F238E27FC236}">
                <a16:creationId xmlns:a16="http://schemas.microsoft.com/office/drawing/2014/main" id="{CF97137C-27B4-2965-DA04-AAFFAD0F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5171616"/>
            <a:ext cx="236572" cy="236572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FB001C1-52DC-1783-86BA-B2827DC2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2784B-B17D-90A8-68DC-28834907307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205B5-96DD-2286-EB55-1666FA6ECBB7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181087-6C49-8023-BF4E-B346F116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946480"/>
              </p:ext>
            </p:extLst>
          </p:nvPr>
        </p:nvGraphicFramePr>
        <p:xfrm>
          <a:off x="7858125" y="426720"/>
          <a:ext cx="2074262" cy="553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705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  <a:p>
                      <a:pPr algn="l" latinLnBrk="1"/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관리하는 사업장을 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2229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관리하는 사업장을 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목록에서 사업장을 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03883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90372A-7E50-416F-94DC-ADFF24608807}"/>
              </a:ext>
            </a:extLst>
          </p:cNvPr>
          <p:cNvGraphicFramePr>
            <a:graphicFrameLocks noGrp="1"/>
          </p:cNvGraphicFramePr>
          <p:nvPr/>
        </p:nvGraphicFramePr>
        <p:xfrm>
          <a:off x="207991" y="1428925"/>
          <a:ext cx="6361643" cy="15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70654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651422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사업장명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634271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4617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전체 ○ 지정 ○ 일반 ○ 공구 ○ 안전 ○ 안전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KCS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○ 보안 ○ 등록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+mn-ea"/>
                        </a:rPr>
                        <a:t>재고구분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적정재고</a:t>
                      </a:r>
                      <a:endParaRPr lang="en-US" altLang="ko-KR" sz="60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보유율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정산현황기간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26292A4F-75B6-0497-B435-BCDDA00A450F}"/>
              </a:ext>
            </a:extLst>
          </p:cNvPr>
          <p:cNvSpPr/>
          <p:nvPr/>
        </p:nvSpPr>
        <p:spPr>
          <a:xfrm>
            <a:off x="6036518" y="226256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3FDAF8-B069-ED17-9B8E-5D78B9B83036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1789806"/>
          <a:ext cx="2631654" cy="171450"/>
        </p:xfrm>
        <a:graphic>
          <a:graphicData uri="http://schemas.openxmlformats.org/drawingml/2006/table">
            <a:tbl>
              <a:tblPr/>
              <a:tblGrid>
                <a:gridCol w="26316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F834EC2-3611-6107-47A0-945D9A5E14F3}"/>
              </a:ext>
            </a:extLst>
          </p:cNvPr>
          <p:cNvGraphicFramePr>
            <a:graphicFrameLocks noGrp="1"/>
          </p:cNvGraphicFramePr>
          <p:nvPr/>
        </p:nvGraphicFramePr>
        <p:xfrm>
          <a:off x="4318592" y="178316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956E7B3-1325-825B-86CA-EF0B79E0EA3F}"/>
              </a:ext>
            </a:extLst>
          </p:cNvPr>
          <p:cNvGraphicFramePr>
            <a:graphicFrameLocks noGrp="1"/>
          </p:cNvGraphicFramePr>
          <p:nvPr/>
        </p:nvGraphicFramePr>
        <p:xfrm>
          <a:off x="4335122" y="2670191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EA693C5-09DE-888B-DA0D-72ECFE8783C7}"/>
              </a:ext>
            </a:extLst>
          </p:cNvPr>
          <p:cNvGraphicFramePr>
            <a:graphicFrameLocks noGrp="1"/>
          </p:cNvGraphicFramePr>
          <p:nvPr/>
        </p:nvGraphicFramePr>
        <p:xfrm>
          <a:off x="5128602" y="2670191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C22F9187-B91B-634B-916B-26F6DCBF9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894591" y="2664297"/>
            <a:ext cx="164242" cy="188524"/>
          </a:xfrm>
          <a:prstGeom prst="rect">
            <a:avLst/>
          </a:prstGeom>
        </p:spPr>
      </p:pic>
      <p:pic>
        <p:nvPicPr>
          <p:cNvPr id="22" name="그래픽 21" descr="일일 일정표 단색으로 채워진">
            <a:extLst>
              <a:ext uri="{FF2B5EF4-FFF2-40B4-BE49-F238E27FC236}">
                <a16:creationId xmlns:a16="http://schemas.microsoft.com/office/drawing/2014/main" id="{1E3B5FEE-A385-36EE-ED5D-89A73B9C0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679296" y="2664297"/>
            <a:ext cx="164242" cy="1885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4D7F1AF-D7AB-5AF6-EB5E-86CD2A7A0926}"/>
              </a:ext>
            </a:extLst>
          </p:cNvPr>
          <p:cNvGraphicFramePr>
            <a:graphicFrameLocks noGrp="1"/>
          </p:cNvGraphicFramePr>
          <p:nvPr/>
        </p:nvGraphicFramePr>
        <p:xfrm>
          <a:off x="776545" y="2087387"/>
          <a:ext cx="2631655" cy="171450"/>
        </p:xfrm>
        <a:graphic>
          <a:graphicData uri="http://schemas.openxmlformats.org/drawingml/2006/table">
            <a:tbl>
              <a:tblPr/>
              <a:tblGrid>
                <a:gridCol w="26316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             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0" name="Picture 2">
            <a:extLst>
              <a:ext uri="{FF2B5EF4-FFF2-40B4-BE49-F238E27FC236}">
                <a16:creationId xmlns:a16="http://schemas.microsoft.com/office/drawing/2014/main" id="{9C7C69B3-19D3-3783-D8E8-C30DF8BE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45478" y="238772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A362129A-5FB1-AF0E-F7C6-54206324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1959" y="23989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6473D4B-C431-A9B0-3A6D-8429F8DA8AFD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2669759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407403-006B-1109-FD3F-FA67D32D8EB8}"/>
              </a:ext>
            </a:extLst>
          </p:cNvPr>
          <p:cNvGraphicFramePr>
            <a:graphicFrameLocks noGrp="1"/>
          </p:cNvGraphicFramePr>
          <p:nvPr/>
        </p:nvGraphicFramePr>
        <p:xfrm>
          <a:off x="2413578" y="266975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B33805-DDF7-936A-5EDF-A1342180A25E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3092582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2" name="Google Shape;309;g2f2558950df_0_15">
            <a:extLst>
              <a:ext uri="{FF2B5EF4-FFF2-40B4-BE49-F238E27FC236}">
                <a16:creationId xmlns:a16="http://schemas.microsoft.com/office/drawing/2014/main" id="{B3D9CF79-EE2B-7CD2-7811-55A5E197F9BC}"/>
              </a:ext>
            </a:extLst>
          </p:cNvPr>
          <p:cNvSpPr txBox="1"/>
          <p:nvPr/>
        </p:nvSpPr>
        <p:spPr>
          <a:xfrm>
            <a:off x="141416" y="3029103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B53F68C5-67B8-116C-BDC5-581C3B381541}"/>
              </a:ext>
            </a:extLst>
          </p:cNvPr>
          <p:cNvSpPr/>
          <p:nvPr/>
        </p:nvSpPr>
        <p:spPr>
          <a:xfrm>
            <a:off x="6036518" y="2530374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05137754-9CB7-F5A9-3C59-BD8DF4C7F9D1}"/>
              </a:ext>
            </a:extLst>
          </p:cNvPr>
          <p:cNvSpPr/>
          <p:nvPr/>
        </p:nvSpPr>
        <p:spPr>
          <a:xfrm>
            <a:off x="6024744" y="3085944"/>
            <a:ext cx="542322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물품위치저장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3;g27fe52d962f_1_4247">
            <a:extLst>
              <a:ext uri="{FF2B5EF4-FFF2-40B4-BE49-F238E27FC236}">
                <a16:creationId xmlns:a16="http://schemas.microsoft.com/office/drawing/2014/main" id="{C9F037F3-8FC4-5ECD-FE1A-B970D2EB7F2F}"/>
              </a:ext>
            </a:extLst>
          </p:cNvPr>
          <p:cNvSpPr/>
          <p:nvPr/>
        </p:nvSpPr>
        <p:spPr>
          <a:xfrm>
            <a:off x="4760564" y="3085944"/>
            <a:ext cx="31968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3;g27fe52d962f_1_4247">
            <a:extLst>
              <a:ext uri="{FF2B5EF4-FFF2-40B4-BE49-F238E27FC236}">
                <a16:creationId xmlns:a16="http://schemas.microsoft.com/office/drawing/2014/main" id="{EBEB9ED0-C271-742D-3ECB-E859BE2729C1}"/>
              </a:ext>
            </a:extLst>
          </p:cNvPr>
          <p:cNvSpPr/>
          <p:nvPr/>
        </p:nvSpPr>
        <p:spPr>
          <a:xfrm>
            <a:off x="5107687" y="3085944"/>
            <a:ext cx="4110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3;g27fe52d962f_1_4247">
            <a:extLst>
              <a:ext uri="{FF2B5EF4-FFF2-40B4-BE49-F238E27FC236}">
                <a16:creationId xmlns:a16="http://schemas.microsoft.com/office/drawing/2014/main" id="{0A1045B4-EE05-B345-B99E-3796CFB0ACF8}"/>
              </a:ext>
            </a:extLst>
          </p:cNvPr>
          <p:cNvSpPr/>
          <p:nvPr/>
        </p:nvSpPr>
        <p:spPr>
          <a:xfrm>
            <a:off x="5545393" y="3085944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Google Shape;1698;g2fb18904de5_2_107">
            <a:extLst>
              <a:ext uri="{FF2B5EF4-FFF2-40B4-BE49-F238E27FC236}">
                <a16:creationId xmlns:a16="http://schemas.microsoft.com/office/drawing/2014/main" id="{1B009C82-F102-3394-185A-7857D99C6270}"/>
              </a:ext>
            </a:extLst>
          </p:cNvPr>
          <p:cNvGrpSpPr/>
          <p:nvPr/>
        </p:nvGrpSpPr>
        <p:grpSpPr>
          <a:xfrm>
            <a:off x="2112670" y="6678869"/>
            <a:ext cx="2265000" cy="180000"/>
            <a:chOff x="4065288" y="6528825"/>
            <a:chExt cx="2265000" cy="180000"/>
          </a:xfrm>
        </p:grpSpPr>
        <p:sp>
          <p:nvSpPr>
            <p:cNvPr id="59" name="Google Shape;1699;g2fb18904de5_2_107">
              <a:extLst>
                <a:ext uri="{FF2B5EF4-FFF2-40B4-BE49-F238E27FC236}">
                  <a16:creationId xmlns:a16="http://schemas.microsoft.com/office/drawing/2014/main" id="{87C62A33-345B-1343-F5D8-1AB8C9567F8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0;g2fb18904de5_2_107">
              <a:extLst>
                <a:ext uri="{FF2B5EF4-FFF2-40B4-BE49-F238E27FC236}">
                  <a16:creationId xmlns:a16="http://schemas.microsoft.com/office/drawing/2014/main" id="{D0CCA2E5-FBA3-A1EA-B379-3DEB54C08B0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54241A96-B3A7-2B90-24BF-145CE72449B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2;g2fb18904de5_2_107">
              <a:extLst>
                <a:ext uri="{FF2B5EF4-FFF2-40B4-BE49-F238E27FC236}">
                  <a16:creationId xmlns:a16="http://schemas.microsoft.com/office/drawing/2014/main" id="{A51C3609-F67B-3FA9-41C6-A8120B40B8A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3;g2fb18904de5_2_107">
              <a:extLst>
                <a:ext uri="{FF2B5EF4-FFF2-40B4-BE49-F238E27FC236}">
                  <a16:creationId xmlns:a16="http://schemas.microsoft.com/office/drawing/2014/main" id="{499AA255-A4BD-E822-D46E-B5762B35AB2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4;g2fb18904de5_2_107">
              <a:extLst>
                <a:ext uri="{FF2B5EF4-FFF2-40B4-BE49-F238E27FC236}">
                  <a16:creationId xmlns:a16="http://schemas.microsoft.com/office/drawing/2014/main" id="{98EF0416-982D-1E72-6951-85D6B9E2B19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5;g2fb18904de5_2_107">
              <a:extLst>
                <a:ext uri="{FF2B5EF4-FFF2-40B4-BE49-F238E27FC236}">
                  <a16:creationId xmlns:a16="http://schemas.microsoft.com/office/drawing/2014/main" id="{225E4A7B-FAF0-FB76-4BFD-17246026526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1706;g2fb18904de5_2_107">
              <a:extLst>
                <a:ext uri="{FF2B5EF4-FFF2-40B4-BE49-F238E27FC236}">
                  <a16:creationId xmlns:a16="http://schemas.microsoft.com/office/drawing/2014/main" id="{7FC54798-FC6C-2299-433D-A936F4E1299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1707;g2fb18904de5_2_107">
              <a:extLst>
                <a:ext uri="{FF2B5EF4-FFF2-40B4-BE49-F238E27FC236}">
                  <a16:creationId xmlns:a16="http://schemas.microsoft.com/office/drawing/2014/main" id="{43E0C8FF-4315-13DC-DB77-C0E88CFB11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975AEC97-2013-A1B1-02AD-F99F7FC7437D}"/>
              </a:ext>
            </a:extLst>
          </p:cNvPr>
          <p:cNvSpPr>
            <a:spLocks/>
          </p:cNvSpPr>
          <p:nvPr/>
        </p:nvSpPr>
        <p:spPr>
          <a:xfrm>
            <a:off x="200024" y="909028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사업장별 재고를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3919846-C7DA-02DB-F647-AD1331181F6A}"/>
              </a:ext>
            </a:extLst>
          </p:cNvPr>
          <p:cNvGraphicFramePr>
            <a:graphicFrameLocks noGrp="1"/>
          </p:cNvGraphicFramePr>
          <p:nvPr/>
        </p:nvGraphicFramePr>
        <p:xfrm>
          <a:off x="4307969" y="2082014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56EB4A6-C24C-1D98-53EB-A6BABB92DA9A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490872E-E71E-2110-A2A1-A49EFE669350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150047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CD9372B-4491-ABE6-4B94-2023F6FA327B}"/>
              </a:ext>
            </a:extLst>
          </p:cNvPr>
          <p:cNvGraphicFramePr>
            <a:graphicFrameLocks noGrp="1"/>
          </p:cNvGraphicFramePr>
          <p:nvPr/>
        </p:nvGraphicFramePr>
        <p:xfrm>
          <a:off x="1977300" y="150047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cxnSp>
        <p:nvCxnSpPr>
          <p:cNvPr id="8" name="꺾인 연결선[E] 41">
            <a:extLst>
              <a:ext uri="{FF2B5EF4-FFF2-40B4-BE49-F238E27FC236}">
                <a16:creationId xmlns:a16="http://schemas.microsoft.com/office/drawing/2014/main" id="{283FB094-66FC-34A5-32FF-60F5B7DC9C6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214284" y="1586196"/>
            <a:ext cx="4477582" cy="188159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059B1C1E-4523-DE0D-5DF6-AC451FA81829}"/>
              </a:ext>
            </a:extLst>
          </p:cNvPr>
          <p:cNvSpPr/>
          <p:nvPr/>
        </p:nvSpPr>
        <p:spPr>
          <a:xfrm>
            <a:off x="2005400" y="13449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1699;g2fb18904de5_2_107">
            <a:extLst>
              <a:ext uri="{FF2B5EF4-FFF2-40B4-BE49-F238E27FC236}">
                <a16:creationId xmlns:a16="http://schemas.microsoft.com/office/drawing/2014/main" id="{BE82AF1C-724D-67D1-FEDA-7C8D675CF25A}"/>
              </a:ext>
            </a:extLst>
          </p:cNvPr>
          <p:cNvSpPr/>
          <p:nvPr/>
        </p:nvSpPr>
        <p:spPr>
          <a:xfrm>
            <a:off x="6729411" y="32827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4;p44">
            <a:extLst>
              <a:ext uri="{FF2B5EF4-FFF2-40B4-BE49-F238E27FC236}">
                <a16:creationId xmlns:a16="http://schemas.microsoft.com/office/drawing/2014/main" id="{5B9D6B4E-EC2F-E7B8-6926-8BA071E9C163}"/>
              </a:ext>
            </a:extLst>
          </p:cNvPr>
          <p:cNvSpPr/>
          <p:nvPr/>
        </p:nvSpPr>
        <p:spPr>
          <a:xfrm>
            <a:off x="5371072" y="3477915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1786175-25EC-44BD-DA51-465160B3C56F}"/>
              </a:ext>
            </a:extLst>
          </p:cNvPr>
          <p:cNvSpPr/>
          <p:nvPr/>
        </p:nvSpPr>
        <p:spPr>
          <a:xfrm>
            <a:off x="6798917" y="7105789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F5C2A1F7-C605-9E38-F392-CD964B8C049E}"/>
              </a:ext>
            </a:extLst>
          </p:cNvPr>
          <p:cNvSpPr/>
          <p:nvPr/>
        </p:nvSpPr>
        <p:spPr>
          <a:xfrm>
            <a:off x="6281052" y="7105787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1695;p44">
            <a:extLst>
              <a:ext uri="{FF2B5EF4-FFF2-40B4-BE49-F238E27FC236}">
                <a16:creationId xmlns:a16="http://schemas.microsoft.com/office/drawing/2014/main" id="{E0C56B02-5172-8AC2-F328-7CCDDA0C1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398590"/>
              </p:ext>
            </p:extLst>
          </p:nvPr>
        </p:nvGraphicFramePr>
        <p:xfrm>
          <a:off x="5479458" y="3507398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B1C6018-505D-766E-F1EC-472B2A887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627758"/>
              </p:ext>
            </p:extLst>
          </p:nvPr>
        </p:nvGraphicFramePr>
        <p:xfrm>
          <a:off x="5481108" y="4474139"/>
          <a:ext cx="2435682" cy="219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DCCF81D-3C46-8B42-A434-5939C6905FCB}"/>
              </a:ext>
            </a:extLst>
          </p:cNvPr>
          <p:cNvSpPr>
            <a:spLocks/>
          </p:cNvSpPr>
          <p:nvPr/>
        </p:nvSpPr>
        <p:spPr>
          <a:xfrm>
            <a:off x="5482049" y="391531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346817D-C79D-8F9B-3EB4-8519DEEE1A18}"/>
              </a:ext>
            </a:extLst>
          </p:cNvPr>
          <p:cNvSpPr>
            <a:spLocks/>
          </p:cNvSpPr>
          <p:nvPr/>
        </p:nvSpPr>
        <p:spPr>
          <a:xfrm>
            <a:off x="6208524" y="391531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37190F77-6D91-9DA8-23E3-09A7463A51C4}"/>
              </a:ext>
            </a:extLst>
          </p:cNvPr>
          <p:cNvSpPr/>
          <p:nvPr/>
        </p:nvSpPr>
        <p:spPr>
          <a:xfrm>
            <a:off x="7498934" y="3936218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CB72152-A8F6-E5AC-74A1-F75C4AD6064E}"/>
              </a:ext>
            </a:extLst>
          </p:cNvPr>
          <p:cNvGrpSpPr/>
          <p:nvPr/>
        </p:nvGrpSpPr>
        <p:grpSpPr>
          <a:xfrm>
            <a:off x="5643088" y="6742470"/>
            <a:ext cx="2105082" cy="186100"/>
            <a:chOff x="19175035" y="-2703341"/>
            <a:chExt cx="2105082" cy="186100"/>
          </a:xfrm>
        </p:grpSpPr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E2FB560-A3EB-A263-5E8D-2B6B91E610AA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9D1F1A4B-C32C-7C33-302B-904F1D7CE4BE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1" name="모서리가 둥근 직사각형 60">
              <a:extLst>
                <a:ext uri="{FF2B5EF4-FFF2-40B4-BE49-F238E27FC236}">
                  <a16:creationId xmlns:a16="http://schemas.microsoft.com/office/drawing/2014/main" id="{D7270514-3D6F-5879-713A-F4E2D65FC1D4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F5FF0770-C250-7545-2902-23AE79C94272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id="{AA82C84C-BF7F-F5F0-C294-9E09CBB45A4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4" name="모서리가 둥근 직사각형 73">
              <a:extLst>
                <a:ext uri="{FF2B5EF4-FFF2-40B4-BE49-F238E27FC236}">
                  <a16:creationId xmlns:a16="http://schemas.microsoft.com/office/drawing/2014/main" id="{9153C26C-C9D6-D25B-0FEC-2015A346FBFC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F17EEBB7-A042-A0F1-7BCE-5EB1DF2A77A8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6D9C7F6F-C9BA-B54D-F3DA-E707E70F7A2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AF272E9D-FD97-BE14-42A1-60EBAE0C38FC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78870BD6-AC7A-B526-F59D-DC8AE558D39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C6A505F9-6ED4-71B5-57A2-BE0D543AC4B8}"/>
              </a:ext>
            </a:extLst>
          </p:cNvPr>
          <p:cNvSpPr>
            <a:spLocks/>
          </p:cNvSpPr>
          <p:nvPr/>
        </p:nvSpPr>
        <p:spPr>
          <a:xfrm>
            <a:off x="5486668" y="4246074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804C2531-0CBB-4063-A086-0A237D7E5CEA}"/>
              </a:ext>
            </a:extLst>
          </p:cNvPr>
          <p:cNvSpPr/>
          <p:nvPr/>
        </p:nvSpPr>
        <p:spPr>
          <a:xfrm>
            <a:off x="3602206" y="3085944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233;g27fe52d962f_1_4247">
            <a:extLst>
              <a:ext uri="{FF2B5EF4-FFF2-40B4-BE49-F238E27FC236}">
                <a16:creationId xmlns:a16="http://schemas.microsoft.com/office/drawing/2014/main" id="{BC5950D2-CAF8-FC56-8C13-9404E676BA45}"/>
              </a:ext>
            </a:extLst>
          </p:cNvPr>
          <p:cNvSpPr/>
          <p:nvPr/>
        </p:nvSpPr>
        <p:spPr>
          <a:xfrm>
            <a:off x="4149071" y="3085944"/>
            <a:ext cx="584618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주문인수로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1656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04CB9-E87A-8E7B-B536-B12266923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1C9744D-8E3E-32A2-10E1-98FD0A4E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21231-28D4-8D90-00ED-FFC3C921CCE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FF3EF5-3583-C54F-8846-1AFADAD7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7758"/>
              </p:ext>
            </p:extLst>
          </p:nvPr>
        </p:nvGraphicFramePr>
        <p:xfrm>
          <a:off x="7858125" y="426720"/>
          <a:ext cx="2047875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변경하여 조회가능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blank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부서를 검색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팝업으로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당일재고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지정 일자의 재고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date)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taday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4043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재고보유여부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멀티선택가능 하도록 구현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모두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실사재고수정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재고수정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상품인수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출고처리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반납입고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반납입고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조회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기본값으로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7B3C80D1-0B0D-9DE1-A756-59D188DF2CCB}"/>
              </a:ext>
            </a:extLst>
          </p:cNvPr>
          <p:cNvCxnSpPr>
            <a:cxnSpLocks/>
          </p:cNvCxnSpPr>
          <p:nvPr/>
        </p:nvCxnSpPr>
        <p:spPr>
          <a:xfrm>
            <a:off x="211050" y="1378540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48DFC-6ED9-010A-8127-0554452CEEBF}"/>
              </a:ext>
            </a:extLst>
          </p:cNvPr>
          <p:cNvGraphicFramePr>
            <a:graphicFrameLocks noGrp="1"/>
          </p:cNvGraphicFramePr>
          <p:nvPr/>
        </p:nvGraphicFramePr>
        <p:xfrm>
          <a:off x="211050" y="1481358"/>
          <a:ext cx="6361643" cy="117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583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7069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7756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67966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3965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당일재고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재고보유여부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r>
                        <a:rPr lang="ko-KR" altLang="en-US" sz="600"/>
                        <a:t>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/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지정        일반         공구        안전         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2012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3B2251D-8B4D-5A05-51A0-D11BDE641E7C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C48E84-9587-89A2-1A2E-1855E3933A7F}"/>
              </a:ext>
            </a:extLst>
          </p:cNvPr>
          <p:cNvGraphicFramePr>
            <a:graphicFrameLocks noGrp="1"/>
          </p:cNvGraphicFramePr>
          <p:nvPr/>
        </p:nvGraphicFramePr>
        <p:xfrm>
          <a:off x="2855902" y="1532295"/>
          <a:ext cx="1193456" cy="178087"/>
        </p:xfrm>
        <a:graphic>
          <a:graphicData uri="http://schemas.openxmlformats.org/drawingml/2006/table">
            <a:tbl>
              <a:tblPr/>
              <a:tblGrid>
                <a:gridCol w="119345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     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D025F7C4-8992-9346-F400-E58DCF43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70726" y="1526401"/>
            <a:ext cx="164242" cy="188524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553C998-F367-B487-EC56-E3E7FD2F701E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2132365"/>
          <a:ext cx="3255363" cy="171450"/>
        </p:xfrm>
        <a:graphic>
          <a:graphicData uri="http://schemas.openxmlformats.org/drawingml/2006/table">
            <a:tbl>
              <a:tblPr/>
              <a:tblGrid>
                <a:gridCol w="32553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1833889"/>
          <a:ext cx="3272812" cy="171450"/>
        </p:xfrm>
        <a:graphic>
          <a:graphicData uri="http://schemas.openxmlformats.org/drawingml/2006/table">
            <a:tbl>
              <a:tblPr/>
              <a:tblGrid>
                <a:gridCol w="3272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4796E93-165A-9EE6-A707-E945915EE443}"/>
              </a:ext>
            </a:extLst>
          </p:cNvPr>
          <p:cNvGrpSpPr/>
          <p:nvPr/>
        </p:nvGrpSpPr>
        <p:grpSpPr>
          <a:xfrm>
            <a:off x="2112670" y="6364109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B99FDDC0-401D-A3CF-C846-652C190D1D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7FAAD5F8-2D35-0052-5EC2-4B70AB41D59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BA0476E0-8E4C-00D3-F3D8-F514EC2BDEC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06E7BF8D-5C21-607F-FF17-85E912A5C30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9A3E1327-B3AC-1E1D-01CC-7F5F942AB38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D01B114-1252-282A-7D3C-9E5852F64FC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9FE5CF79-5323-D3FB-84C1-9115DEC8E58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56D858EE-7F26-BDB2-1C10-8AF51A3DC48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8ACED7E5-E0DC-0438-5410-9B03233E19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DA67EB7-0D5A-49D3-33D6-2078C8C1C608}"/>
              </a:ext>
            </a:extLst>
          </p:cNvPr>
          <p:cNvGraphicFramePr>
            <a:graphicFrameLocks noGrp="1"/>
          </p:cNvGraphicFramePr>
          <p:nvPr/>
        </p:nvGraphicFramePr>
        <p:xfrm>
          <a:off x="1977300" y="154963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58FDCD9-0048-7F8B-FAFF-5328064DE5A8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15490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E96861E-7BF6-C820-DCB3-2851E5EA37E2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208676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8" name="그래픽 57" descr="확인란 선택됨 단색으로 채워진">
            <a:extLst>
              <a:ext uri="{FF2B5EF4-FFF2-40B4-BE49-F238E27FC236}">
                <a16:creationId xmlns:a16="http://schemas.microsoft.com/office/drawing/2014/main" id="{0AE91636-7755-E3DE-F3B8-EA722B4C8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8541" y="2394889"/>
            <a:ext cx="236572" cy="236572"/>
          </a:xfrm>
          <a:prstGeom prst="rect">
            <a:avLst/>
          </a:prstGeom>
        </p:spPr>
      </p:pic>
      <p:pic>
        <p:nvPicPr>
          <p:cNvPr id="59" name="그래픽 58" descr="확인란 선택됨 단색으로 채워진">
            <a:extLst>
              <a:ext uri="{FF2B5EF4-FFF2-40B4-BE49-F238E27FC236}">
                <a16:creationId xmlns:a16="http://schemas.microsoft.com/office/drawing/2014/main" id="{864B2DEC-44CF-DFD6-1284-0EB76B0E0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0800" y="2394889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D8938FAF-A777-2C82-80BA-599348D7D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483059" y="2394889"/>
            <a:ext cx="236572" cy="236572"/>
          </a:xfrm>
          <a:prstGeom prst="rect">
            <a:avLst/>
          </a:prstGeom>
        </p:spPr>
      </p:pic>
      <p:pic>
        <p:nvPicPr>
          <p:cNvPr id="62" name="그래픽 61" descr="확인란 선택됨 단색으로 채워진">
            <a:extLst>
              <a:ext uri="{FF2B5EF4-FFF2-40B4-BE49-F238E27FC236}">
                <a16:creationId xmlns:a16="http://schemas.microsoft.com/office/drawing/2014/main" id="{A651781E-118C-7CE3-D4AD-07079BA14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67440" y="2394889"/>
            <a:ext cx="236572" cy="236572"/>
          </a:xfrm>
          <a:prstGeom prst="rect">
            <a:avLst/>
          </a:prstGeom>
        </p:spPr>
      </p:pic>
      <p:pic>
        <p:nvPicPr>
          <p:cNvPr id="64" name="그래픽 63" descr="확인란 선택됨 단색으로 채워진">
            <a:extLst>
              <a:ext uri="{FF2B5EF4-FFF2-40B4-BE49-F238E27FC236}">
                <a16:creationId xmlns:a16="http://schemas.microsoft.com/office/drawing/2014/main" id="{BE317CD6-4F8E-CB43-E26E-3D4FCEAB2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246821" y="2394889"/>
            <a:ext cx="236572" cy="236572"/>
          </a:xfrm>
          <a:prstGeom prst="rect">
            <a:avLst/>
          </a:prstGeom>
        </p:spPr>
      </p:pic>
      <p:pic>
        <p:nvPicPr>
          <p:cNvPr id="65" name="그래픽 64" descr="확인란 선택됨 단색으로 채워진">
            <a:extLst>
              <a:ext uri="{FF2B5EF4-FFF2-40B4-BE49-F238E27FC236}">
                <a16:creationId xmlns:a16="http://schemas.microsoft.com/office/drawing/2014/main" id="{A5E39C01-FDB2-035E-A135-61B1ECCBF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781576" y="2394889"/>
            <a:ext cx="236572" cy="236572"/>
          </a:xfrm>
          <a:prstGeom prst="rect">
            <a:avLst/>
          </a:prstGeom>
        </p:spPr>
      </p:pic>
      <p:pic>
        <p:nvPicPr>
          <p:cNvPr id="66" name="그래픽 65" descr="확인란 선택됨 단색으로 채워진">
            <a:extLst>
              <a:ext uri="{FF2B5EF4-FFF2-40B4-BE49-F238E27FC236}">
                <a16:creationId xmlns:a16="http://schemas.microsoft.com/office/drawing/2014/main" id="{CA0E2E2D-858B-5D71-297C-47A8420CD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62186" y="2394889"/>
            <a:ext cx="236572" cy="236572"/>
          </a:xfrm>
          <a:prstGeom prst="rect">
            <a:avLst/>
          </a:prstGeom>
        </p:spPr>
      </p:pic>
      <p:sp>
        <p:nvSpPr>
          <p:cNvPr id="67" name="Google Shape;1699;g2fb18904de5_2_107">
            <a:extLst>
              <a:ext uri="{FF2B5EF4-FFF2-40B4-BE49-F238E27FC236}">
                <a16:creationId xmlns:a16="http://schemas.microsoft.com/office/drawing/2014/main" id="{FAA43EFE-008E-C5A8-0167-03AEBC64AAF8}"/>
              </a:ext>
            </a:extLst>
          </p:cNvPr>
          <p:cNvSpPr/>
          <p:nvPr/>
        </p:nvSpPr>
        <p:spPr>
          <a:xfrm>
            <a:off x="581906" y="23957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699;g2fb18904de5_2_107">
            <a:extLst>
              <a:ext uri="{FF2B5EF4-FFF2-40B4-BE49-F238E27FC236}">
                <a16:creationId xmlns:a16="http://schemas.microsoft.com/office/drawing/2014/main" id="{EFE42998-B055-A99B-E220-8507A8EC50FC}"/>
              </a:ext>
            </a:extLst>
          </p:cNvPr>
          <p:cNvSpPr/>
          <p:nvPr/>
        </p:nvSpPr>
        <p:spPr>
          <a:xfrm>
            <a:off x="1852383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699;g2fb18904de5_2_107">
            <a:extLst>
              <a:ext uri="{FF2B5EF4-FFF2-40B4-BE49-F238E27FC236}">
                <a16:creationId xmlns:a16="http://schemas.microsoft.com/office/drawing/2014/main" id="{223DF2D2-F0BA-9231-ADC5-6788347D926F}"/>
              </a:ext>
            </a:extLst>
          </p:cNvPr>
          <p:cNvSpPr/>
          <p:nvPr/>
        </p:nvSpPr>
        <p:spPr>
          <a:xfrm>
            <a:off x="4735159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17D33820-BC0C-3A1B-A43C-475A52AFBED2}"/>
              </a:ext>
            </a:extLst>
          </p:cNvPr>
          <p:cNvSpPr/>
          <p:nvPr/>
        </p:nvSpPr>
        <p:spPr>
          <a:xfrm>
            <a:off x="4735159" y="19962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BAFC2BE8-FDB7-9486-AB8B-F64B2FA31B8D}"/>
              </a:ext>
            </a:extLst>
          </p:cNvPr>
          <p:cNvSpPr/>
          <p:nvPr/>
        </p:nvSpPr>
        <p:spPr>
          <a:xfrm>
            <a:off x="4490286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233;g27fe52d962f_1_4247">
            <a:extLst>
              <a:ext uri="{FF2B5EF4-FFF2-40B4-BE49-F238E27FC236}">
                <a16:creationId xmlns:a16="http://schemas.microsoft.com/office/drawing/2014/main" id="{0E2F1B8A-7BF4-3910-2C9E-7FAAF0A3D2FE}"/>
              </a:ext>
            </a:extLst>
          </p:cNvPr>
          <p:cNvSpPr/>
          <p:nvPr/>
        </p:nvSpPr>
        <p:spPr>
          <a:xfrm>
            <a:off x="5052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9A1E4A16-A216-2B5C-76BD-21EBEB7561FF}"/>
              </a:ext>
            </a:extLst>
          </p:cNvPr>
          <p:cNvSpPr/>
          <p:nvPr/>
        </p:nvSpPr>
        <p:spPr>
          <a:xfrm>
            <a:off x="5523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1210CF93-5E15-8C3F-BDBA-ACF1ED46820F}"/>
              </a:ext>
            </a:extLst>
          </p:cNvPr>
          <p:cNvSpPr/>
          <p:nvPr/>
        </p:nvSpPr>
        <p:spPr>
          <a:xfrm>
            <a:off x="5996042" y="2767486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A618EA67-9692-06DF-1F66-8D360DE8C30A}"/>
              </a:ext>
            </a:extLst>
          </p:cNvPr>
          <p:cNvSpPr/>
          <p:nvPr/>
        </p:nvSpPr>
        <p:spPr>
          <a:xfrm>
            <a:off x="3440477" y="2767486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CDD02ECB-BCEB-17F6-E383-883B2B04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08302" y="24451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3D20949B-0621-FB53-42E9-E78C661F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77455" y="244795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Google Shape;1699;g2fb18904de5_2_107">
            <a:extLst>
              <a:ext uri="{FF2B5EF4-FFF2-40B4-BE49-F238E27FC236}">
                <a16:creationId xmlns:a16="http://schemas.microsoft.com/office/drawing/2014/main" id="{F147E747-4F8E-B46D-596F-80FF2D07B9FC}"/>
              </a:ext>
            </a:extLst>
          </p:cNvPr>
          <p:cNvSpPr/>
          <p:nvPr/>
        </p:nvSpPr>
        <p:spPr>
          <a:xfrm>
            <a:off x="4735159" y="23570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3;g27fe52d962f_1_4247">
            <a:extLst>
              <a:ext uri="{FF2B5EF4-FFF2-40B4-BE49-F238E27FC236}">
                <a16:creationId xmlns:a16="http://schemas.microsoft.com/office/drawing/2014/main" id="{91FFF7A0-E1CE-3397-527F-94E18F65541A}"/>
              </a:ext>
            </a:extLst>
          </p:cNvPr>
          <p:cNvSpPr/>
          <p:nvPr/>
        </p:nvSpPr>
        <p:spPr>
          <a:xfrm>
            <a:off x="3924320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실사재고수정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1699;g2fb18904de5_2_107">
            <a:extLst>
              <a:ext uri="{FF2B5EF4-FFF2-40B4-BE49-F238E27FC236}">
                <a16:creationId xmlns:a16="http://schemas.microsoft.com/office/drawing/2014/main" id="{F2FB3937-46A8-E96A-958E-3A22252FA92C}"/>
              </a:ext>
            </a:extLst>
          </p:cNvPr>
          <p:cNvSpPr/>
          <p:nvPr/>
        </p:nvSpPr>
        <p:spPr>
          <a:xfrm>
            <a:off x="3885588" y="26567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2AB5B8CA-247A-AD8D-CA2E-E5D676CF0D27}"/>
              </a:ext>
            </a:extLst>
          </p:cNvPr>
          <p:cNvSpPr/>
          <p:nvPr/>
        </p:nvSpPr>
        <p:spPr>
          <a:xfrm>
            <a:off x="6036518" y="172129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6;g27fe52d962f_1_4247">
            <a:extLst>
              <a:ext uri="{FF2B5EF4-FFF2-40B4-BE49-F238E27FC236}">
                <a16:creationId xmlns:a16="http://schemas.microsoft.com/office/drawing/2014/main" id="{99A658D1-0196-5D60-89C0-D27C304D8229}"/>
              </a:ext>
            </a:extLst>
          </p:cNvPr>
          <p:cNvSpPr/>
          <p:nvPr/>
        </p:nvSpPr>
        <p:spPr>
          <a:xfrm>
            <a:off x="6036518" y="198909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4FC451F-DF1F-8FA9-26DB-F4EE4F1BBEC4}"/>
              </a:ext>
            </a:extLst>
          </p:cNvPr>
          <p:cNvGraphicFramePr>
            <a:graphicFrameLocks noGrp="1"/>
          </p:cNvGraphicFramePr>
          <p:nvPr/>
        </p:nvGraphicFramePr>
        <p:xfrm>
          <a:off x="205420" y="3006782"/>
          <a:ext cx="6361646" cy="314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1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35457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996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813852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6146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1045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939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2485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댁내작업용 광폭사다리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SU-G3-3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15CF0E8D-19B0-CB1A-F6AE-57C0B1FC2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043619"/>
            <a:ext cx="236572" cy="236572"/>
          </a:xfrm>
          <a:prstGeom prst="rect">
            <a:avLst/>
          </a:prstGeom>
        </p:spPr>
      </p:pic>
      <p:pic>
        <p:nvPicPr>
          <p:cNvPr id="22" name="그래픽 21" descr="확인란 선택됨 단색으로 채워진">
            <a:extLst>
              <a:ext uri="{FF2B5EF4-FFF2-40B4-BE49-F238E27FC236}">
                <a16:creationId xmlns:a16="http://schemas.microsoft.com/office/drawing/2014/main" id="{547398B7-3B1E-0B66-6BA7-AD84D879E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441186"/>
            <a:ext cx="236572" cy="236572"/>
          </a:xfrm>
          <a:prstGeom prst="rect">
            <a:avLst/>
          </a:prstGeom>
        </p:spPr>
      </p:pic>
      <p:pic>
        <p:nvPicPr>
          <p:cNvPr id="23" name="그래픽 22" descr="확인란 선택됨 단색으로 채워진">
            <a:extLst>
              <a:ext uri="{FF2B5EF4-FFF2-40B4-BE49-F238E27FC236}">
                <a16:creationId xmlns:a16="http://schemas.microsoft.com/office/drawing/2014/main" id="{84B90536-6E69-0C7E-30BF-06443B248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906861"/>
            <a:ext cx="236572" cy="236572"/>
          </a:xfrm>
          <a:prstGeom prst="rect">
            <a:avLst/>
          </a:prstGeom>
        </p:spPr>
      </p:pic>
      <p:pic>
        <p:nvPicPr>
          <p:cNvPr id="24" name="그래픽 23" descr="확인란 선택됨 단색으로 채워진">
            <a:extLst>
              <a:ext uri="{FF2B5EF4-FFF2-40B4-BE49-F238E27FC236}">
                <a16:creationId xmlns:a16="http://schemas.microsoft.com/office/drawing/2014/main" id="{2BAD8499-CF9D-B020-ADDB-6BAA202BA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4372536"/>
            <a:ext cx="236572" cy="236572"/>
          </a:xfrm>
          <a:prstGeom prst="rect">
            <a:avLst/>
          </a:prstGeom>
        </p:spPr>
      </p:pic>
      <p:pic>
        <p:nvPicPr>
          <p:cNvPr id="25" name="그래픽 24" descr="확인란 선택됨 단색으로 채워진">
            <a:extLst>
              <a:ext uri="{FF2B5EF4-FFF2-40B4-BE49-F238E27FC236}">
                <a16:creationId xmlns:a16="http://schemas.microsoft.com/office/drawing/2014/main" id="{5EEC38D5-578E-BC28-7201-404BF6B57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5381112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EF09F43F-A3E9-4A92-055D-11580B4A9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5892399"/>
            <a:ext cx="236572" cy="236572"/>
          </a:xfrm>
          <a:prstGeom prst="rect">
            <a:avLst/>
          </a:prstGeom>
        </p:spPr>
      </p:pic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61E7919F-0259-89B3-6127-84B0C9DDF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4856856"/>
            <a:ext cx="236572" cy="236572"/>
          </a:xfrm>
          <a:prstGeom prst="rect">
            <a:avLst/>
          </a:prstGeom>
        </p:spPr>
      </p:pic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968F8594-C101-5A1C-3A61-39A685E256D2}"/>
              </a:ext>
            </a:extLst>
          </p:cNvPr>
          <p:cNvSpPr/>
          <p:nvPr/>
        </p:nvSpPr>
        <p:spPr>
          <a:xfrm>
            <a:off x="6137475" y="34927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295C161A-65D4-DE68-C846-95C7E6AA217F}"/>
              </a:ext>
            </a:extLst>
          </p:cNvPr>
          <p:cNvSpPr/>
          <p:nvPr/>
        </p:nvSpPr>
        <p:spPr>
          <a:xfrm>
            <a:off x="6137475" y="393842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6;g27fe52d962f_1_4247">
            <a:extLst>
              <a:ext uri="{FF2B5EF4-FFF2-40B4-BE49-F238E27FC236}">
                <a16:creationId xmlns:a16="http://schemas.microsoft.com/office/drawing/2014/main" id="{1BAEF0AF-0B2C-2412-F7B7-3AC7B7013EDD}"/>
              </a:ext>
            </a:extLst>
          </p:cNvPr>
          <p:cNvSpPr/>
          <p:nvPr/>
        </p:nvSpPr>
        <p:spPr>
          <a:xfrm>
            <a:off x="6137475" y="442884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6;g27fe52d962f_1_4247">
            <a:extLst>
              <a:ext uri="{FF2B5EF4-FFF2-40B4-BE49-F238E27FC236}">
                <a16:creationId xmlns:a16="http://schemas.microsoft.com/office/drawing/2014/main" id="{D150B568-8D0A-49C4-6C76-18959D81A5AB}"/>
              </a:ext>
            </a:extLst>
          </p:cNvPr>
          <p:cNvSpPr/>
          <p:nvPr/>
        </p:nvSpPr>
        <p:spPr>
          <a:xfrm>
            <a:off x="6137475" y="489195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6;g27fe52d962f_1_4247">
            <a:extLst>
              <a:ext uri="{FF2B5EF4-FFF2-40B4-BE49-F238E27FC236}">
                <a16:creationId xmlns:a16="http://schemas.microsoft.com/office/drawing/2014/main" id="{8B2DAF59-6F17-7295-547D-0EF105C1EF82}"/>
              </a:ext>
            </a:extLst>
          </p:cNvPr>
          <p:cNvSpPr/>
          <p:nvPr/>
        </p:nvSpPr>
        <p:spPr>
          <a:xfrm>
            <a:off x="6137475" y="538111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4FDAF3CC-4048-4992-60B6-BAD422AF271B}"/>
              </a:ext>
            </a:extLst>
          </p:cNvPr>
          <p:cNvSpPr/>
          <p:nvPr/>
        </p:nvSpPr>
        <p:spPr>
          <a:xfrm>
            <a:off x="6137475" y="5855447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00025" y="945604"/>
            <a:ext cx="6372668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부서별 재고를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매월 말일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부서별 재고를 집계합니다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검색결과에서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 수량은 낱개 단위를 기준으로 산출한 값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금액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CD1A72F-1EE3-34F2-5C1D-17DC4A84BBFD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79484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D7E445CE-4E10-0958-FE6D-6A35220709C8}"/>
              </a:ext>
            </a:extLst>
          </p:cNvPr>
          <p:cNvSpPr txBox="1"/>
          <p:nvPr/>
        </p:nvSpPr>
        <p:spPr>
          <a:xfrm>
            <a:off x="141416" y="2731364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69360668-8A06-9E49-A815-5B99665EF034}"/>
              </a:ext>
            </a:extLst>
          </p:cNvPr>
          <p:cNvSpPr/>
          <p:nvPr/>
        </p:nvSpPr>
        <p:spPr>
          <a:xfrm>
            <a:off x="6451070" y="33672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93A18747-B0CC-3F0E-4B80-FFAAC4DB4333}"/>
              </a:ext>
            </a:extLst>
          </p:cNvPr>
          <p:cNvSpPr/>
          <p:nvPr/>
        </p:nvSpPr>
        <p:spPr>
          <a:xfrm>
            <a:off x="5020635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0A2D05FB-1220-32C2-97FB-44C78E23FD44}"/>
              </a:ext>
            </a:extLst>
          </p:cNvPr>
          <p:cNvSpPr/>
          <p:nvPr/>
        </p:nvSpPr>
        <p:spPr>
          <a:xfrm>
            <a:off x="5494864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95180E9E-27F3-3513-993D-7CC97A697C14}"/>
              </a:ext>
            </a:extLst>
          </p:cNvPr>
          <p:cNvSpPr/>
          <p:nvPr/>
        </p:nvSpPr>
        <p:spPr>
          <a:xfrm>
            <a:off x="5946518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3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29" idx="2"/>
            <a:endCxn id="6" idx="1"/>
          </p:cNvCxnSpPr>
          <p:nvPr/>
        </p:nvCxnSpPr>
        <p:spPr>
          <a:xfrm rot="16200000" flipH="1">
            <a:off x="2153136" y="1663737"/>
            <a:ext cx="4510254" cy="4624942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4804815" y="1833889"/>
          <a:ext cx="1038675" cy="171450"/>
        </p:xfrm>
        <a:graphic>
          <a:graphicData uri="http://schemas.openxmlformats.org/drawingml/2006/table">
            <a:tbl>
              <a:tblPr/>
              <a:tblGrid>
                <a:gridCol w="103867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52BDF817-6B5B-61CD-278E-3D678F3A5EB9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sp>
        <p:nvSpPr>
          <p:cNvPr id="6" name="Google Shape;1694;p44">
            <a:extLst>
              <a:ext uri="{FF2B5EF4-FFF2-40B4-BE49-F238E27FC236}">
                <a16:creationId xmlns:a16="http://schemas.microsoft.com/office/drawing/2014/main" id="{A208C179-7F2E-3523-6D41-2D8C7300C26E}"/>
              </a:ext>
            </a:extLst>
          </p:cNvPr>
          <p:cNvSpPr/>
          <p:nvPr/>
        </p:nvSpPr>
        <p:spPr>
          <a:xfrm>
            <a:off x="6720734" y="4274850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954886E-39BC-1A6F-C3C7-4AAACD1D8322}"/>
              </a:ext>
            </a:extLst>
          </p:cNvPr>
          <p:cNvSpPr/>
          <p:nvPr/>
        </p:nvSpPr>
        <p:spPr>
          <a:xfrm>
            <a:off x="8148579" y="7902724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10" name="Google Shape;810;g28120bc8d10_0_307">
            <a:extLst>
              <a:ext uri="{FF2B5EF4-FFF2-40B4-BE49-F238E27FC236}">
                <a16:creationId xmlns:a16="http://schemas.microsoft.com/office/drawing/2014/main" id="{F697ADE5-1A41-033E-1635-6AF28DE3E2B1}"/>
              </a:ext>
            </a:extLst>
          </p:cNvPr>
          <p:cNvSpPr/>
          <p:nvPr/>
        </p:nvSpPr>
        <p:spPr>
          <a:xfrm>
            <a:off x="7630714" y="7902722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5;p44">
            <a:extLst>
              <a:ext uri="{FF2B5EF4-FFF2-40B4-BE49-F238E27FC236}">
                <a16:creationId xmlns:a16="http://schemas.microsoft.com/office/drawing/2014/main" id="{A19B4D53-DD0F-3039-9717-399269ADE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679915"/>
              </p:ext>
            </p:extLst>
          </p:nvPr>
        </p:nvGraphicFramePr>
        <p:xfrm>
          <a:off x="6829120" y="4304333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부서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4D4B76F7-7310-54CE-C71F-93F78101F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28521"/>
              </p:ext>
            </p:extLst>
          </p:nvPr>
        </p:nvGraphicFramePr>
        <p:xfrm>
          <a:off x="6830770" y="5271074"/>
          <a:ext cx="2435682" cy="219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81D5B1E6-AF14-C214-3D5D-680E55DFE2CD}"/>
              </a:ext>
            </a:extLst>
          </p:cNvPr>
          <p:cNvSpPr>
            <a:spLocks/>
          </p:cNvSpPr>
          <p:nvPr/>
        </p:nvSpPr>
        <p:spPr>
          <a:xfrm>
            <a:off x="6831711" y="4712251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ACAA5F3-390B-5C18-D5BD-73C2164FC966}"/>
              </a:ext>
            </a:extLst>
          </p:cNvPr>
          <p:cNvSpPr>
            <a:spLocks/>
          </p:cNvSpPr>
          <p:nvPr/>
        </p:nvSpPr>
        <p:spPr>
          <a:xfrm>
            <a:off x="7558186" y="4712251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테스트그룹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Google Shape;2233;g27fe52d962f_1_4247">
            <a:extLst>
              <a:ext uri="{FF2B5EF4-FFF2-40B4-BE49-F238E27FC236}">
                <a16:creationId xmlns:a16="http://schemas.microsoft.com/office/drawing/2014/main" id="{56E80FDD-3F23-DD5B-465A-94057C64BE0A}"/>
              </a:ext>
            </a:extLst>
          </p:cNvPr>
          <p:cNvSpPr/>
          <p:nvPr/>
        </p:nvSpPr>
        <p:spPr>
          <a:xfrm>
            <a:off x="8848596" y="4733153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5D4EDE-5645-EFF4-5200-A4D8CA98A541}"/>
              </a:ext>
            </a:extLst>
          </p:cNvPr>
          <p:cNvGrpSpPr/>
          <p:nvPr/>
        </p:nvGrpSpPr>
        <p:grpSpPr>
          <a:xfrm>
            <a:off x="6992750" y="7539405"/>
            <a:ext cx="2105082" cy="186100"/>
            <a:chOff x="19175035" y="-2703341"/>
            <a:chExt cx="2105082" cy="186100"/>
          </a:xfrm>
        </p:grpSpPr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5D4CB240-E6DD-F69B-756A-57AC7FA98C95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FBF7A68A-B33E-4D50-7344-060D658D7A5B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5" name="모서리가 둥근 직사각형 104">
              <a:extLst>
                <a:ext uri="{FF2B5EF4-FFF2-40B4-BE49-F238E27FC236}">
                  <a16:creationId xmlns:a16="http://schemas.microsoft.com/office/drawing/2014/main" id="{45F47C2A-5E7A-8875-7A30-56E96FCA43E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6" name="모서리가 둥근 직사각형 105">
              <a:extLst>
                <a:ext uri="{FF2B5EF4-FFF2-40B4-BE49-F238E27FC236}">
                  <a16:creationId xmlns:a16="http://schemas.microsoft.com/office/drawing/2014/main" id="{C1747F18-9511-D7D1-3CA1-7DD5C9F031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7" name="모서리가 둥근 직사각형 106">
              <a:extLst>
                <a:ext uri="{FF2B5EF4-FFF2-40B4-BE49-F238E27FC236}">
                  <a16:creationId xmlns:a16="http://schemas.microsoft.com/office/drawing/2014/main" id="{7D6C6C6D-37F3-B91F-B290-F0312276607A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8" name="모서리가 둥근 직사각형 107">
              <a:extLst>
                <a:ext uri="{FF2B5EF4-FFF2-40B4-BE49-F238E27FC236}">
                  <a16:creationId xmlns:a16="http://schemas.microsoft.com/office/drawing/2014/main" id="{A4C8E14F-19CF-C1D3-66EB-78381E020995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9" name="모서리가 둥근 직사각형 108">
              <a:extLst>
                <a:ext uri="{FF2B5EF4-FFF2-40B4-BE49-F238E27FC236}">
                  <a16:creationId xmlns:a16="http://schemas.microsoft.com/office/drawing/2014/main" id="{3050F13B-FA05-E01E-7C59-B9227FFEA5F9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" name="모서리가 둥근 직사각형 109">
              <a:extLst>
                <a:ext uri="{FF2B5EF4-FFF2-40B4-BE49-F238E27FC236}">
                  <a16:creationId xmlns:a16="http://schemas.microsoft.com/office/drawing/2014/main" id="{3718F48B-6B72-C7DE-0B4E-0922FF7ECA79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1" name="모서리가 둥근 직사각형 110">
              <a:extLst>
                <a:ext uri="{FF2B5EF4-FFF2-40B4-BE49-F238E27FC236}">
                  <a16:creationId xmlns:a16="http://schemas.microsoft.com/office/drawing/2014/main" id="{E96B4FCF-B024-2AB9-A17F-319AB5ABDC5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2" name="모서리가 둥근 직사각형 111">
              <a:extLst>
                <a:ext uri="{FF2B5EF4-FFF2-40B4-BE49-F238E27FC236}">
                  <a16:creationId xmlns:a16="http://schemas.microsoft.com/office/drawing/2014/main" id="{7243742A-E920-6C6B-3402-88F9B3A728AA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15C924CC-8053-66B7-589A-B634CE03E8B0}"/>
              </a:ext>
            </a:extLst>
          </p:cNvPr>
          <p:cNvSpPr>
            <a:spLocks/>
          </p:cNvSpPr>
          <p:nvPr/>
        </p:nvSpPr>
        <p:spPr>
          <a:xfrm>
            <a:off x="6836330" y="5043009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125354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04CB9-E87A-8E7B-B536-B12266923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1C9744D-8E3E-32A2-10E1-98FD0A4E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21231-28D4-8D90-00ED-FFC3C921CCE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FF3EF5-3583-C54F-8846-1AFADAD7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64205"/>
              </p:ext>
            </p:extLst>
          </p:nvPr>
        </p:nvGraphicFramePr>
        <p:xfrm>
          <a:off x="7858125" y="426720"/>
          <a:ext cx="2047875" cy="470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적정재고확보율 오름차순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음수포함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결과는 아래의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글자수는 디자인팀과 상의 필요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상품구분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상품규격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글자수는 디자인팀과 상의 필요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(A)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사용자가 적정재고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 중인 상품의 수량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재고에는 포함되지 않는다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(B)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보유중인 재고 수량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당일재고 에서 지정한 일자의 재고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 예정인 상품의 수량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재고에는 포함되지 않는다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(B-A)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연산식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현재재고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적정재고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적정재고확보율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연산식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 의 백분율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소수점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자리까지 표기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상품의 재고 이력을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 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4043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</a:tbl>
          </a:graphicData>
        </a:graphic>
      </p:graphicFrame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7B3C80D1-0B0D-9DE1-A756-59D188DF2CCB}"/>
              </a:ext>
            </a:extLst>
          </p:cNvPr>
          <p:cNvCxnSpPr>
            <a:cxnSpLocks/>
          </p:cNvCxnSpPr>
          <p:nvPr/>
        </p:nvCxnSpPr>
        <p:spPr>
          <a:xfrm>
            <a:off x="211050" y="1378540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48DFC-6ED9-010A-8127-0554452CEEBF}"/>
              </a:ext>
            </a:extLst>
          </p:cNvPr>
          <p:cNvGraphicFramePr>
            <a:graphicFrameLocks noGrp="1"/>
          </p:cNvGraphicFramePr>
          <p:nvPr/>
        </p:nvGraphicFramePr>
        <p:xfrm>
          <a:off x="211050" y="1481358"/>
          <a:ext cx="6361643" cy="117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583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7069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7756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67966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3965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당일재고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재고보유여부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r>
                        <a:rPr lang="ko-KR" altLang="en-US" sz="600"/>
                        <a:t>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/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지정        일반         공구        안전         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2012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3B2251D-8B4D-5A05-51A0-D11BDE641E7C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C48E84-9587-89A2-1A2E-1855E3933A7F}"/>
              </a:ext>
            </a:extLst>
          </p:cNvPr>
          <p:cNvGraphicFramePr>
            <a:graphicFrameLocks noGrp="1"/>
          </p:cNvGraphicFramePr>
          <p:nvPr/>
        </p:nvGraphicFramePr>
        <p:xfrm>
          <a:off x="2855902" y="1532295"/>
          <a:ext cx="1193456" cy="178087"/>
        </p:xfrm>
        <a:graphic>
          <a:graphicData uri="http://schemas.openxmlformats.org/drawingml/2006/table">
            <a:tbl>
              <a:tblPr/>
              <a:tblGrid>
                <a:gridCol w="119345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     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D025F7C4-8992-9346-F400-E58DCF43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70726" y="1526401"/>
            <a:ext cx="164242" cy="188524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553C998-F367-B487-EC56-E3E7FD2F701E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2132365"/>
          <a:ext cx="3255363" cy="171450"/>
        </p:xfrm>
        <a:graphic>
          <a:graphicData uri="http://schemas.openxmlformats.org/drawingml/2006/table">
            <a:tbl>
              <a:tblPr/>
              <a:tblGrid>
                <a:gridCol w="32553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1833889"/>
          <a:ext cx="3272812" cy="171450"/>
        </p:xfrm>
        <a:graphic>
          <a:graphicData uri="http://schemas.openxmlformats.org/drawingml/2006/table">
            <a:tbl>
              <a:tblPr/>
              <a:tblGrid>
                <a:gridCol w="3272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4796E93-165A-9EE6-A707-E945915EE443}"/>
              </a:ext>
            </a:extLst>
          </p:cNvPr>
          <p:cNvGrpSpPr/>
          <p:nvPr/>
        </p:nvGrpSpPr>
        <p:grpSpPr>
          <a:xfrm>
            <a:off x="2112670" y="6364109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B99FDDC0-401D-A3CF-C846-652C190D1D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7FAAD5F8-2D35-0052-5EC2-4B70AB41D59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BA0476E0-8E4C-00D3-F3D8-F514EC2BDEC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06E7BF8D-5C21-607F-FF17-85E912A5C30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9A3E1327-B3AC-1E1D-01CC-7F5F942AB38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D01B114-1252-282A-7D3C-9E5852F64FC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9FE5CF79-5323-D3FB-84C1-9115DEC8E58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56D858EE-7F26-BDB2-1C10-8AF51A3DC48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8ACED7E5-E0DC-0438-5410-9B03233E19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DA67EB7-0D5A-49D3-33D6-2078C8C1C608}"/>
              </a:ext>
            </a:extLst>
          </p:cNvPr>
          <p:cNvGraphicFramePr>
            <a:graphicFrameLocks noGrp="1"/>
          </p:cNvGraphicFramePr>
          <p:nvPr/>
        </p:nvGraphicFramePr>
        <p:xfrm>
          <a:off x="1977300" y="154963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58FDCD9-0048-7F8B-FAFF-5328064DE5A8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15490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E96861E-7BF6-C820-DCB3-2851E5EA37E2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208676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8" name="그래픽 57" descr="확인란 선택됨 단색으로 채워진">
            <a:extLst>
              <a:ext uri="{FF2B5EF4-FFF2-40B4-BE49-F238E27FC236}">
                <a16:creationId xmlns:a16="http://schemas.microsoft.com/office/drawing/2014/main" id="{0AE91636-7755-E3DE-F3B8-EA722B4C8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8541" y="2394889"/>
            <a:ext cx="236572" cy="236572"/>
          </a:xfrm>
          <a:prstGeom prst="rect">
            <a:avLst/>
          </a:prstGeom>
        </p:spPr>
      </p:pic>
      <p:pic>
        <p:nvPicPr>
          <p:cNvPr id="59" name="그래픽 58" descr="확인란 선택됨 단색으로 채워진">
            <a:extLst>
              <a:ext uri="{FF2B5EF4-FFF2-40B4-BE49-F238E27FC236}">
                <a16:creationId xmlns:a16="http://schemas.microsoft.com/office/drawing/2014/main" id="{864B2DEC-44CF-DFD6-1284-0EB76B0E0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0800" y="2394889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D8938FAF-A777-2C82-80BA-599348D7D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483059" y="2394889"/>
            <a:ext cx="236572" cy="236572"/>
          </a:xfrm>
          <a:prstGeom prst="rect">
            <a:avLst/>
          </a:prstGeom>
        </p:spPr>
      </p:pic>
      <p:pic>
        <p:nvPicPr>
          <p:cNvPr id="62" name="그래픽 61" descr="확인란 선택됨 단색으로 채워진">
            <a:extLst>
              <a:ext uri="{FF2B5EF4-FFF2-40B4-BE49-F238E27FC236}">
                <a16:creationId xmlns:a16="http://schemas.microsoft.com/office/drawing/2014/main" id="{A651781E-118C-7CE3-D4AD-07079BA14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67440" y="2394889"/>
            <a:ext cx="236572" cy="236572"/>
          </a:xfrm>
          <a:prstGeom prst="rect">
            <a:avLst/>
          </a:prstGeom>
        </p:spPr>
      </p:pic>
      <p:pic>
        <p:nvPicPr>
          <p:cNvPr id="64" name="그래픽 63" descr="확인란 선택됨 단색으로 채워진">
            <a:extLst>
              <a:ext uri="{FF2B5EF4-FFF2-40B4-BE49-F238E27FC236}">
                <a16:creationId xmlns:a16="http://schemas.microsoft.com/office/drawing/2014/main" id="{BE317CD6-4F8E-CB43-E26E-3D4FCEAB2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246821" y="2394889"/>
            <a:ext cx="236572" cy="236572"/>
          </a:xfrm>
          <a:prstGeom prst="rect">
            <a:avLst/>
          </a:prstGeom>
        </p:spPr>
      </p:pic>
      <p:pic>
        <p:nvPicPr>
          <p:cNvPr id="65" name="그래픽 64" descr="확인란 선택됨 단색으로 채워진">
            <a:extLst>
              <a:ext uri="{FF2B5EF4-FFF2-40B4-BE49-F238E27FC236}">
                <a16:creationId xmlns:a16="http://schemas.microsoft.com/office/drawing/2014/main" id="{A5E39C01-FDB2-035E-A135-61B1ECCBF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781576" y="2394889"/>
            <a:ext cx="236572" cy="236572"/>
          </a:xfrm>
          <a:prstGeom prst="rect">
            <a:avLst/>
          </a:prstGeom>
        </p:spPr>
      </p:pic>
      <p:pic>
        <p:nvPicPr>
          <p:cNvPr id="66" name="그래픽 65" descr="확인란 선택됨 단색으로 채워진">
            <a:extLst>
              <a:ext uri="{FF2B5EF4-FFF2-40B4-BE49-F238E27FC236}">
                <a16:creationId xmlns:a16="http://schemas.microsoft.com/office/drawing/2014/main" id="{CA0E2E2D-858B-5D71-297C-47A8420CD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62186" y="2394889"/>
            <a:ext cx="236572" cy="236572"/>
          </a:xfrm>
          <a:prstGeom prst="rect">
            <a:avLst/>
          </a:prstGeom>
        </p:spPr>
      </p:pic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BAFC2BE8-FDB7-9486-AB8B-F64B2FA31B8D}"/>
              </a:ext>
            </a:extLst>
          </p:cNvPr>
          <p:cNvSpPr/>
          <p:nvPr/>
        </p:nvSpPr>
        <p:spPr>
          <a:xfrm>
            <a:off x="4490286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233;g27fe52d962f_1_4247">
            <a:extLst>
              <a:ext uri="{FF2B5EF4-FFF2-40B4-BE49-F238E27FC236}">
                <a16:creationId xmlns:a16="http://schemas.microsoft.com/office/drawing/2014/main" id="{0E2F1B8A-7BF4-3910-2C9E-7FAAF0A3D2FE}"/>
              </a:ext>
            </a:extLst>
          </p:cNvPr>
          <p:cNvSpPr/>
          <p:nvPr/>
        </p:nvSpPr>
        <p:spPr>
          <a:xfrm>
            <a:off x="5052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9A1E4A16-A216-2B5C-76BD-21EBEB7561FF}"/>
              </a:ext>
            </a:extLst>
          </p:cNvPr>
          <p:cNvSpPr/>
          <p:nvPr/>
        </p:nvSpPr>
        <p:spPr>
          <a:xfrm>
            <a:off x="5523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1210CF93-5E15-8C3F-BDBA-ACF1ED46820F}"/>
              </a:ext>
            </a:extLst>
          </p:cNvPr>
          <p:cNvSpPr/>
          <p:nvPr/>
        </p:nvSpPr>
        <p:spPr>
          <a:xfrm>
            <a:off x="5996042" y="2767486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A618EA67-9692-06DF-1F66-8D360DE8C30A}"/>
              </a:ext>
            </a:extLst>
          </p:cNvPr>
          <p:cNvSpPr/>
          <p:nvPr/>
        </p:nvSpPr>
        <p:spPr>
          <a:xfrm>
            <a:off x="3440477" y="2767486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CDD02ECB-BCEB-17F6-E383-883B2B04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08302" y="24451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3D20949B-0621-FB53-42E9-E78C661F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77455" y="244795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Google Shape;2233;g27fe52d962f_1_4247">
            <a:extLst>
              <a:ext uri="{FF2B5EF4-FFF2-40B4-BE49-F238E27FC236}">
                <a16:creationId xmlns:a16="http://schemas.microsoft.com/office/drawing/2014/main" id="{91FFF7A0-E1CE-3397-527F-94E18F65541A}"/>
              </a:ext>
            </a:extLst>
          </p:cNvPr>
          <p:cNvSpPr/>
          <p:nvPr/>
        </p:nvSpPr>
        <p:spPr>
          <a:xfrm>
            <a:off x="3924320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실사재고수정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2AB5B8CA-247A-AD8D-CA2E-E5D676CF0D27}"/>
              </a:ext>
            </a:extLst>
          </p:cNvPr>
          <p:cNvSpPr/>
          <p:nvPr/>
        </p:nvSpPr>
        <p:spPr>
          <a:xfrm>
            <a:off x="6036518" y="172129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6;g27fe52d962f_1_4247">
            <a:extLst>
              <a:ext uri="{FF2B5EF4-FFF2-40B4-BE49-F238E27FC236}">
                <a16:creationId xmlns:a16="http://schemas.microsoft.com/office/drawing/2014/main" id="{99A658D1-0196-5D60-89C0-D27C304D8229}"/>
              </a:ext>
            </a:extLst>
          </p:cNvPr>
          <p:cNvSpPr/>
          <p:nvPr/>
        </p:nvSpPr>
        <p:spPr>
          <a:xfrm>
            <a:off x="6036518" y="198909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4FC451F-DF1F-8FA9-26DB-F4EE4F1BB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09456"/>
              </p:ext>
            </p:extLst>
          </p:nvPr>
        </p:nvGraphicFramePr>
        <p:xfrm>
          <a:off x="205420" y="3006782"/>
          <a:ext cx="6361643" cy="324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30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932934">
                  <a:extLst>
                    <a:ext uri="{9D8B030D-6E8A-4147-A177-3AD203B41FA5}">
                      <a16:colId xmlns:a16="http://schemas.microsoft.com/office/drawing/2014/main" val="2802414204"/>
                    </a:ext>
                  </a:extLst>
                </a:gridCol>
                <a:gridCol w="393290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17003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10395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1045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939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2485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댁내작업용 광폭사다리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SU-G3-3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15CF0E8D-19B0-CB1A-F6AE-57C0B1FC2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043619"/>
            <a:ext cx="236572" cy="236572"/>
          </a:xfrm>
          <a:prstGeom prst="rect">
            <a:avLst/>
          </a:prstGeom>
        </p:spPr>
      </p:pic>
      <p:pic>
        <p:nvPicPr>
          <p:cNvPr id="22" name="그래픽 21" descr="확인란 선택됨 단색으로 채워진">
            <a:extLst>
              <a:ext uri="{FF2B5EF4-FFF2-40B4-BE49-F238E27FC236}">
                <a16:creationId xmlns:a16="http://schemas.microsoft.com/office/drawing/2014/main" id="{547398B7-3B1E-0B66-6BA7-AD84D879E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441186"/>
            <a:ext cx="236572" cy="236572"/>
          </a:xfrm>
          <a:prstGeom prst="rect">
            <a:avLst/>
          </a:prstGeom>
        </p:spPr>
      </p:pic>
      <p:pic>
        <p:nvPicPr>
          <p:cNvPr id="23" name="그래픽 22" descr="확인란 선택됨 단색으로 채워진">
            <a:extLst>
              <a:ext uri="{FF2B5EF4-FFF2-40B4-BE49-F238E27FC236}">
                <a16:creationId xmlns:a16="http://schemas.microsoft.com/office/drawing/2014/main" id="{84B90536-6E69-0C7E-30BF-06443B248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906861"/>
            <a:ext cx="236572" cy="236572"/>
          </a:xfrm>
          <a:prstGeom prst="rect">
            <a:avLst/>
          </a:prstGeom>
        </p:spPr>
      </p:pic>
      <p:pic>
        <p:nvPicPr>
          <p:cNvPr id="24" name="그래픽 23" descr="확인란 선택됨 단색으로 채워진">
            <a:extLst>
              <a:ext uri="{FF2B5EF4-FFF2-40B4-BE49-F238E27FC236}">
                <a16:creationId xmlns:a16="http://schemas.microsoft.com/office/drawing/2014/main" id="{2BAD8499-CF9D-B020-ADDB-6BAA202BA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4372536"/>
            <a:ext cx="236572" cy="236572"/>
          </a:xfrm>
          <a:prstGeom prst="rect">
            <a:avLst/>
          </a:prstGeom>
        </p:spPr>
      </p:pic>
      <p:pic>
        <p:nvPicPr>
          <p:cNvPr id="25" name="그래픽 24" descr="확인란 선택됨 단색으로 채워진">
            <a:extLst>
              <a:ext uri="{FF2B5EF4-FFF2-40B4-BE49-F238E27FC236}">
                <a16:creationId xmlns:a16="http://schemas.microsoft.com/office/drawing/2014/main" id="{5EEC38D5-578E-BC28-7201-404BF6B57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5381112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EF09F43F-A3E9-4A92-055D-11580B4A9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5892399"/>
            <a:ext cx="236572" cy="236572"/>
          </a:xfrm>
          <a:prstGeom prst="rect">
            <a:avLst/>
          </a:prstGeom>
        </p:spPr>
      </p:pic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61E7919F-0259-89B3-6127-84B0C9DDF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4856856"/>
            <a:ext cx="236572" cy="236572"/>
          </a:xfrm>
          <a:prstGeom prst="rect">
            <a:avLst/>
          </a:prstGeom>
        </p:spPr>
      </p:pic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968F8594-C101-5A1C-3A61-39A685E256D2}"/>
              </a:ext>
            </a:extLst>
          </p:cNvPr>
          <p:cNvSpPr/>
          <p:nvPr/>
        </p:nvSpPr>
        <p:spPr>
          <a:xfrm>
            <a:off x="6113550" y="34927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295C161A-65D4-DE68-C846-95C7E6AA217F}"/>
              </a:ext>
            </a:extLst>
          </p:cNvPr>
          <p:cNvSpPr/>
          <p:nvPr/>
        </p:nvSpPr>
        <p:spPr>
          <a:xfrm>
            <a:off x="6113550" y="398347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6;g27fe52d962f_1_4247">
            <a:extLst>
              <a:ext uri="{FF2B5EF4-FFF2-40B4-BE49-F238E27FC236}">
                <a16:creationId xmlns:a16="http://schemas.microsoft.com/office/drawing/2014/main" id="{1BAEF0AF-0B2C-2412-F7B7-3AC7B7013EDD}"/>
              </a:ext>
            </a:extLst>
          </p:cNvPr>
          <p:cNvSpPr/>
          <p:nvPr/>
        </p:nvSpPr>
        <p:spPr>
          <a:xfrm>
            <a:off x="6113550" y="447420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6;g27fe52d962f_1_4247">
            <a:extLst>
              <a:ext uri="{FF2B5EF4-FFF2-40B4-BE49-F238E27FC236}">
                <a16:creationId xmlns:a16="http://schemas.microsoft.com/office/drawing/2014/main" id="{D150B568-8D0A-49C4-6C76-18959D81A5AB}"/>
              </a:ext>
            </a:extLst>
          </p:cNvPr>
          <p:cNvSpPr/>
          <p:nvPr/>
        </p:nvSpPr>
        <p:spPr>
          <a:xfrm>
            <a:off x="6113550" y="496492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6;g27fe52d962f_1_4247">
            <a:extLst>
              <a:ext uri="{FF2B5EF4-FFF2-40B4-BE49-F238E27FC236}">
                <a16:creationId xmlns:a16="http://schemas.microsoft.com/office/drawing/2014/main" id="{8B2DAF59-6F17-7295-547D-0EF105C1EF82}"/>
              </a:ext>
            </a:extLst>
          </p:cNvPr>
          <p:cNvSpPr/>
          <p:nvPr/>
        </p:nvSpPr>
        <p:spPr>
          <a:xfrm>
            <a:off x="6113550" y="54556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4FDAF3CC-4048-4992-60B6-BAD422AF271B}"/>
              </a:ext>
            </a:extLst>
          </p:cNvPr>
          <p:cNvSpPr/>
          <p:nvPr/>
        </p:nvSpPr>
        <p:spPr>
          <a:xfrm>
            <a:off x="6113550" y="594637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00025" y="945604"/>
            <a:ext cx="6372668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부서별 재고를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매월 말일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부서별 재고를 집계합니다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검색결과에서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 수량은 낱개 단위를 기준으로 산출한 값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금액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CD1A72F-1EE3-34F2-5C1D-17DC4A84BBFD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79484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D7E445CE-4E10-0958-FE6D-6A35220709C8}"/>
              </a:ext>
            </a:extLst>
          </p:cNvPr>
          <p:cNvSpPr txBox="1"/>
          <p:nvPr/>
        </p:nvSpPr>
        <p:spPr>
          <a:xfrm>
            <a:off x="141416" y="2731364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69360668-8A06-9E49-A815-5B99665EF034}"/>
              </a:ext>
            </a:extLst>
          </p:cNvPr>
          <p:cNvSpPr/>
          <p:nvPr/>
        </p:nvSpPr>
        <p:spPr>
          <a:xfrm>
            <a:off x="14419" y="30160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4804815" y="1833889"/>
          <a:ext cx="1038675" cy="171450"/>
        </p:xfrm>
        <a:graphic>
          <a:graphicData uri="http://schemas.openxmlformats.org/drawingml/2006/table">
            <a:tbl>
              <a:tblPr/>
              <a:tblGrid>
                <a:gridCol w="103867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52BDF817-6B5B-61CD-278E-3D678F3A5EB9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</p:spTree>
    <p:extLst>
      <p:ext uri="{BB962C8B-B14F-4D97-AF65-F5344CB8AC3E}">
        <p14:creationId xmlns:p14="http://schemas.microsoft.com/office/powerpoint/2010/main" val="348361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AE6C8-8898-CD18-2224-B6B977762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417;g28120bc8d10_0_0">
            <a:extLst>
              <a:ext uri="{FF2B5EF4-FFF2-40B4-BE49-F238E27FC236}">
                <a16:creationId xmlns:a16="http://schemas.microsoft.com/office/drawing/2014/main" id="{1E7EE3EB-00C5-25A9-3BD5-D03E0D65699D}"/>
              </a:ext>
            </a:extLst>
          </p:cNvPr>
          <p:cNvSpPr/>
          <p:nvPr/>
        </p:nvSpPr>
        <p:spPr>
          <a:xfrm>
            <a:off x="4953000" y="1963428"/>
            <a:ext cx="2533048" cy="241220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22;g28120bc8d10_0_0">
            <a:extLst>
              <a:ext uri="{FF2B5EF4-FFF2-40B4-BE49-F238E27FC236}">
                <a16:creationId xmlns:a16="http://schemas.microsoft.com/office/drawing/2014/main" id="{9B888646-1F59-C251-B2CA-482B8D926962}"/>
              </a:ext>
            </a:extLst>
          </p:cNvPr>
          <p:cNvSpPr/>
          <p:nvPr/>
        </p:nvSpPr>
        <p:spPr>
          <a:xfrm>
            <a:off x="5032650" y="1980879"/>
            <a:ext cx="77987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3;g28120bc8d10_0_0">
            <a:extLst>
              <a:ext uri="{FF2B5EF4-FFF2-40B4-BE49-F238E27FC236}">
                <a16:creationId xmlns:a16="http://schemas.microsoft.com/office/drawing/2014/main" id="{7EDA6AC0-2ABF-F29C-C4B8-64896393FABC}"/>
              </a:ext>
            </a:extLst>
          </p:cNvPr>
          <p:cNvSpPr/>
          <p:nvPr/>
        </p:nvSpPr>
        <p:spPr>
          <a:xfrm>
            <a:off x="7167889" y="2037321"/>
            <a:ext cx="286476" cy="19641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직선 연결선 30">
            <a:extLst>
              <a:ext uri="{FF2B5EF4-FFF2-40B4-BE49-F238E27FC236}">
                <a16:creationId xmlns:a16="http://schemas.microsoft.com/office/drawing/2014/main" id="{EA990056-B87A-1A8D-929F-46F9D1B162A6}"/>
              </a:ext>
            </a:extLst>
          </p:cNvPr>
          <p:cNvCxnSpPr>
            <a:cxnSpLocks/>
          </p:cNvCxnSpPr>
          <p:nvPr/>
        </p:nvCxnSpPr>
        <p:spPr>
          <a:xfrm>
            <a:off x="5019246" y="2250879"/>
            <a:ext cx="238658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870EDC6F-0B47-31F3-9979-5D9B57665E17}"/>
              </a:ext>
            </a:extLst>
          </p:cNvPr>
          <p:cNvGraphicFramePr>
            <a:graphicFrameLocks noGrp="1"/>
          </p:cNvGraphicFramePr>
          <p:nvPr/>
        </p:nvGraphicFramePr>
        <p:xfrm>
          <a:off x="5032650" y="2734427"/>
          <a:ext cx="2367377" cy="98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434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53695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851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33280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김일동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김이동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1105945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830991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08859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28888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4AC9B9F1-58D3-98B5-6837-5DD5CD3AB145}"/>
              </a:ext>
            </a:extLst>
          </p:cNvPr>
          <p:cNvGraphicFramePr>
            <a:graphicFrameLocks noGrp="1"/>
          </p:cNvGraphicFramePr>
          <p:nvPr/>
        </p:nvGraphicFramePr>
        <p:xfrm>
          <a:off x="5032648" y="2302236"/>
          <a:ext cx="2367379" cy="307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4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3050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246178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453892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  <a:gridCol w="244256">
                  <a:extLst>
                    <a:ext uri="{9D8B030D-6E8A-4147-A177-3AD203B41FA5}">
                      <a16:colId xmlns:a16="http://schemas.microsoft.com/office/drawing/2014/main" val="3619860680"/>
                    </a:ext>
                  </a:extLst>
                </a:gridCol>
                <a:gridCol w="661604">
                  <a:extLst>
                    <a:ext uri="{9D8B030D-6E8A-4147-A177-3AD203B41FA5}">
                      <a16:colId xmlns:a16="http://schemas.microsoft.com/office/drawing/2014/main" val="2190468114"/>
                    </a:ext>
                  </a:extLst>
                </a:gridCol>
              </a:tblGrid>
              <a:tr h="3072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76E4697C-1DD1-DB20-0302-661874C86F7C}"/>
              </a:ext>
            </a:extLst>
          </p:cNvPr>
          <p:cNvSpPr/>
          <p:nvPr/>
        </p:nvSpPr>
        <p:spPr>
          <a:xfrm>
            <a:off x="6307535" y="4131002"/>
            <a:ext cx="447063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18F2F125-E3DA-53E4-56F8-4A0F635D705F}"/>
              </a:ext>
            </a:extLst>
          </p:cNvPr>
          <p:cNvSpPr/>
          <p:nvPr/>
        </p:nvSpPr>
        <p:spPr>
          <a:xfrm>
            <a:off x="6968781" y="2368919"/>
            <a:ext cx="342346" cy="17145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810;g28120bc8d10_0_307">
            <a:extLst>
              <a:ext uri="{FF2B5EF4-FFF2-40B4-BE49-F238E27FC236}">
                <a16:creationId xmlns:a16="http://schemas.microsoft.com/office/drawing/2014/main" id="{8C237A9E-3651-7053-68F6-610AD1F139AF}"/>
              </a:ext>
            </a:extLst>
          </p:cNvPr>
          <p:cNvSpPr/>
          <p:nvPr/>
        </p:nvSpPr>
        <p:spPr>
          <a:xfrm>
            <a:off x="5812529" y="4131002"/>
            <a:ext cx="447063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D5C03E5A-9D52-E040-09C9-FD4DCE9B5EB7}"/>
              </a:ext>
            </a:extLst>
          </p:cNvPr>
          <p:cNvGraphicFramePr>
            <a:graphicFrameLocks noGrp="1"/>
          </p:cNvGraphicFramePr>
          <p:nvPr/>
        </p:nvGraphicFramePr>
        <p:xfrm>
          <a:off x="5583445" y="2368919"/>
          <a:ext cx="1352608" cy="171450"/>
        </p:xfrm>
        <a:graphic>
          <a:graphicData uri="http://schemas.openxmlformats.org/drawingml/2006/table">
            <a:tbl>
              <a:tblPr/>
              <a:tblGrid>
                <a:gridCol w="13526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5" name="Google Shape;417;g28120bc8d10_0_0">
            <a:extLst>
              <a:ext uri="{FF2B5EF4-FFF2-40B4-BE49-F238E27FC236}">
                <a16:creationId xmlns:a16="http://schemas.microsoft.com/office/drawing/2014/main" id="{9B65F476-5812-288C-489E-1ED79B29117E}"/>
              </a:ext>
            </a:extLst>
          </p:cNvPr>
          <p:cNvSpPr/>
          <p:nvPr/>
        </p:nvSpPr>
        <p:spPr>
          <a:xfrm>
            <a:off x="201007" y="3715493"/>
            <a:ext cx="4117975" cy="22692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22;g28120bc8d10_0_0">
            <a:extLst>
              <a:ext uri="{FF2B5EF4-FFF2-40B4-BE49-F238E27FC236}">
                <a16:creationId xmlns:a16="http://schemas.microsoft.com/office/drawing/2014/main" id="{C347322C-899C-F305-96C9-A81EA05C4350}"/>
              </a:ext>
            </a:extLst>
          </p:cNvPr>
          <p:cNvSpPr/>
          <p:nvPr/>
        </p:nvSpPr>
        <p:spPr>
          <a:xfrm>
            <a:off x="280658" y="373294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</a:t>
            </a: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3;g28120bc8d10_0_0">
            <a:extLst>
              <a:ext uri="{FF2B5EF4-FFF2-40B4-BE49-F238E27FC236}">
                <a16:creationId xmlns:a16="http://schemas.microsoft.com/office/drawing/2014/main" id="{8D93E8B7-6B57-C3CE-631D-45EECDD47477}"/>
              </a:ext>
            </a:extLst>
          </p:cNvPr>
          <p:cNvSpPr/>
          <p:nvPr/>
        </p:nvSpPr>
        <p:spPr>
          <a:xfrm>
            <a:off x="3988382" y="373294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" name="직선 연결선 30">
            <a:extLst>
              <a:ext uri="{FF2B5EF4-FFF2-40B4-BE49-F238E27FC236}">
                <a16:creationId xmlns:a16="http://schemas.microsoft.com/office/drawing/2014/main" id="{A54F9AB2-FBB1-BC01-AF4B-FD4EDDC80526}"/>
              </a:ext>
            </a:extLst>
          </p:cNvPr>
          <p:cNvCxnSpPr>
            <a:cxnSpLocks/>
          </p:cNvCxnSpPr>
          <p:nvPr/>
        </p:nvCxnSpPr>
        <p:spPr>
          <a:xfrm>
            <a:off x="267254" y="4002943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4F7C057-36E9-7A73-38B3-4F4AC246F458}"/>
              </a:ext>
            </a:extLst>
          </p:cNvPr>
          <p:cNvGraphicFramePr>
            <a:graphicFrameLocks noGrp="1"/>
          </p:cNvGraphicFramePr>
          <p:nvPr/>
        </p:nvGraphicFramePr>
        <p:xfrm>
          <a:off x="280657" y="4761111"/>
          <a:ext cx="3949425" cy="7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7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61255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7130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8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 H:200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-H:50X20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sp>
        <p:nvSpPr>
          <p:cNvPr id="51" name="Google Shape;810;g28120bc8d10_0_307">
            <a:extLst>
              <a:ext uri="{FF2B5EF4-FFF2-40B4-BE49-F238E27FC236}">
                <a16:creationId xmlns:a16="http://schemas.microsoft.com/office/drawing/2014/main" id="{743AE399-20EF-2BCA-32B5-E5B51FF2618B}"/>
              </a:ext>
            </a:extLst>
          </p:cNvPr>
          <p:cNvSpPr/>
          <p:nvPr/>
        </p:nvSpPr>
        <p:spPr>
          <a:xfrm>
            <a:off x="2252234" y="5678067"/>
            <a:ext cx="49176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810;g28120bc8d10_0_307">
            <a:extLst>
              <a:ext uri="{FF2B5EF4-FFF2-40B4-BE49-F238E27FC236}">
                <a16:creationId xmlns:a16="http://schemas.microsoft.com/office/drawing/2014/main" id="{21C4C636-B595-39F0-1E67-8977765A5608}"/>
              </a:ext>
            </a:extLst>
          </p:cNvPr>
          <p:cNvSpPr/>
          <p:nvPr/>
        </p:nvSpPr>
        <p:spPr>
          <a:xfrm>
            <a:off x="1732745" y="5678067"/>
            <a:ext cx="491769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90F95E1-AEA5-AD04-9AC6-067DD88006D2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500968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4359B90-FDE6-CB62-9722-16D6AEA6DBCB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529985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D5C8007A-F732-E0E7-F562-E5B8E4F39611}"/>
              </a:ext>
            </a:extLst>
          </p:cNvPr>
          <p:cNvSpPr/>
          <p:nvPr/>
        </p:nvSpPr>
        <p:spPr>
          <a:xfrm>
            <a:off x="201007" y="490209"/>
            <a:ext cx="4117975" cy="277128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22;g28120bc8d10_0_0">
            <a:extLst>
              <a:ext uri="{FF2B5EF4-FFF2-40B4-BE49-F238E27FC236}">
                <a16:creationId xmlns:a16="http://schemas.microsoft.com/office/drawing/2014/main" id="{8F64071C-2FA4-FC3E-D889-9591BCD3F4DB}"/>
              </a:ext>
            </a:extLst>
          </p:cNvPr>
          <p:cNvSpPr/>
          <p:nvPr/>
        </p:nvSpPr>
        <p:spPr>
          <a:xfrm>
            <a:off x="280658" y="53264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23;g28120bc8d10_0_0">
            <a:extLst>
              <a:ext uri="{FF2B5EF4-FFF2-40B4-BE49-F238E27FC236}">
                <a16:creationId xmlns:a16="http://schemas.microsoft.com/office/drawing/2014/main" id="{DC739E3B-4679-1CFF-E786-25B252D399DC}"/>
              </a:ext>
            </a:extLst>
          </p:cNvPr>
          <p:cNvSpPr/>
          <p:nvPr/>
        </p:nvSpPr>
        <p:spPr>
          <a:xfrm>
            <a:off x="3988382" y="53264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연결선 30">
            <a:extLst>
              <a:ext uri="{FF2B5EF4-FFF2-40B4-BE49-F238E27FC236}">
                <a16:creationId xmlns:a16="http://schemas.microsoft.com/office/drawing/2014/main" id="{DD4F8710-DF91-C283-1FE5-D659B9B02A28}"/>
              </a:ext>
            </a:extLst>
          </p:cNvPr>
          <p:cNvCxnSpPr>
            <a:cxnSpLocks/>
          </p:cNvCxnSpPr>
          <p:nvPr/>
        </p:nvCxnSpPr>
        <p:spPr>
          <a:xfrm>
            <a:off x="267254" y="802645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5D72297-7A72-E598-A117-F99D3F38C852}"/>
              </a:ext>
            </a:extLst>
          </p:cNvPr>
          <p:cNvGraphicFramePr>
            <a:graphicFrameLocks noGrp="1"/>
          </p:cNvGraphicFramePr>
          <p:nvPr/>
        </p:nvGraphicFramePr>
        <p:xfrm>
          <a:off x="280657" y="2037890"/>
          <a:ext cx="3949425" cy="7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7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61255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7130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8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 H:200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-H:50X20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8C04722-0560-EFC0-C0C8-D85E03458267}"/>
              </a:ext>
            </a:extLst>
          </p:cNvPr>
          <p:cNvGraphicFramePr>
            <a:graphicFrameLocks noGrp="1"/>
          </p:cNvGraphicFramePr>
          <p:nvPr/>
        </p:nvGraphicFramePr>
        <p:xfrm>
          <a:off x="280656" y="1415088"/>
          <a:ext cx="3949427" cy="490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426712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자재출고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조직간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자재출고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39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19" name="Google Shape;810;g28120bc8d10_0_307">
            <a:extLst>
              <a:ext uri="{FF2B5EF4-FFF2-40B4-BE49-F238E27FC236}">
                <a16:creationId xmlns:a16="http://schemas.microsoft.com/office/drawing/2014/main" id="{EEC07AB3-CF10-ED22-68EE-900CC856381D}"/>
              </a:ext>
            </a:extLst>
          </p:cNvPr>
          <p:cNvSpPr/>
          <p:nvPr/>
        </p:nvSpPr>
        <p:spPr>
          <a:xfrm>
            <a:off x="2252234" y="2954846"/>
            <a:ext cx="49176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3;g27fe52d962f_1_4247">
            <a:extLst>
              <a:ext uri="{FF2B5EF4-FFF2-40B4-BE49-F238E27FC236}">
                <a16:creationId xmlns:a16="http://schemas.microsoft.com/office/drawing/2014/main" id="{E51FF414-669E-461E-87AD-995A8AD2F893}"/>
              </a:ext>
            </a:extLst>
          </p:cNvPr>
          <p:cNvSpPr/>
          <p:nvPr/>
        </p:nvSpPr>
        <p:spPr>
          <a:xfrm>
            <a:off x="3300035" y="1695192"/>
            <a:ext cx="842422" cy="17145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작업자 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10;g28120bc8d10_0_307">
            <a:extLst>
              <a:ext uri="{FF2B5EF4-FFF2-40B4-BE49-F238E27FC236}">
                <a16:creationId xmlns:a16="http://schemas.microsoft.com/office/drawing/2014/main" id="{9E004F1D-CA26-1AB1-DA25-EA7C80E8E27A}"/>
              </a:ext>
            </a:extLst>
          </p:cNvPr>
          <p:cNvSpPr/>
          <p:nvPr/>
        </p:nvSpPr>
        <p:spPr>
          <a:xfrm>
            <a:off x="1732745" y="2954846"/>
            <a:ext cx="491769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004C8BD-19A7-403B-C2BC-CF17636AB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66167"/>
              </p:ext>
            </p:extLst>
          </p:nvPr>
        </p:nvGraphicFramePr>
        <p:xfrm>
          <a:off x="831453" y="1700518"/>
          <a:ext cx="2388932" cy="171450"/>
        </p:xfrm>
        <a:graphic>
          <a:graphicData uri="http://schemas.openxmlformats.org/drawingml/2006/table">
            <a:tbl>
              <a:tblPr/>
              <a:tblGrid>
                <a:gridCol w="23889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4BD40FF-DDFC-52DA-1BF2-2C1D17B6C885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2286465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61CF031-86CB-F96F-0E9B-23BF9B111A36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2576635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6F6F94-DA35-B607-8564-10C52A86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69F52DE-EFA7-7279-CA78-DD7365C50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04274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작업자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수량 입력 후 출고완료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수량 입력 후 입고완료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사용자조회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사용자조회 후 선택한 사용자 선택완료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 구매사가 다름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조직간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32553CA7-65E6-115B-93CA-9855818EF8BD}"/>
              </a:ext>
            </a:extLst>
          </p:cNvPr>
          <p:cNvCxnSpPr>
            <a:cxnSpLocks/>
            <a:stCxn id="31" idx="3"/>
            <a:endCxn id="70" idx="0"/>
          </p:cNvCxnSpPr>
          <p:nvPr/>
        </p:nvCxnSpPr>
        <p:spPr>
          <a:xfrm>
            <a:off x="4142457" y="1780917"/>
            <a:ext cx="2077067" cy="18251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73DBE3B8-E7ED-4AAF-2424-5E7C1D3E52F3}"/>
              </a:ext>
            </a:extLst>
          </p:cNvPr>
          <p:cNvCxnSpPr>
            <a:cxnSpLocks/>
            <a:stCxn id="40" idx="3"/>
            <a:endCxn id="70" idx="2"/>
          </p:cNvCxnSpPr>
          <p:nvPr/>
        </p:nvCxnSpPr>
        <p:spPr>
          <a:xfrm flipV="1">
            <a:off x="4139906" y="4375633"/>
            <a:ext cx="2079618" cy="10965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0130256C-A47C-CE74-B480-818C0B48B764}"/>
              </a:ext>
            </a:extLst>
          </p:cNvPr>
          <p:cNvSpPr/>
          <p:nvPr/>
        </p:nvSpPr>
        <p:spPr>
          <a:xfrm>
            <a:off x="3649188" y="15370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6DDA214-5D56-1DA2-D546-4A931C9269CE}"/>
              </a:ext>
            </a:extLst>
          </p:cNvPr>
          <p:cNvSpPr/>
          <p:nvPr/>
        </p:nvSpPr>
        <p:spPr>
          <a:xfrm>
            <a:off x="1615025" y="28198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FCB444E0-5382-A191-26E1-500EA0D1A125}"/>
              </a:ext>
            </a:extLst>
          </p:cNvPr>
          <p:cNvSpPr/>
          <p:nvPr/>
        </p:nvSpPr>
        <p:spPr>
          <a:xfrm>
            <a:off x="1615025" y="55782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B9DD3CE6-97FF-0F38-C43C-55BCD10D224D}"/>
              </a:ext>
            </a:extLst>
          </p:cNvPr>
          <p:cNvSpPr/>
          <p:nvPr/>
        </p:nvSpPr>
        <p:spPr>
          <a:xfrm>
            <a:off x="4882278" y="189441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B6B308-E912-E9DC-AD05-6099043753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출고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입고 팝업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13A6ED-CE84-828E-DAD0-FD4000C039EB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20" name="Google Shape;1698;g2fb18904de5_2_107">
            <a:extLst>
              <a:ext uri="{FF2B5EF4-FFF2-40B4-BE49-F238E27FC236}">
                <a16:creationId xmlns:a16="http://schemas.microsoft.com/office/drawing/2014/main" id="{9401D38E-0F1C-F28A-E0C6-522629CC39E8}"/>
              </a:ext>
            </a:extLst>
          </p:cNvPr>
          <p:cNvGrpSpPr/>
          <p:nvPr/>
        </p:nvGrpSpPr>
        <p:grpSpPr>
          <a:xfrm>
            <a:off x="5585803" y="3801527"/>
            <a:ext cx="1204845" cy="95750"/>
            <a:chOff x="4065288" y="6528825"/>
            <a:chExt cx="2265000" cy="180000"/>
          </a:xfrm>
        </p:grpSpPr>
        <p:sp>
          <p:nvSpPr>
            <p:cNvPr id="26" name="Google Shape;1699;g2fb18904de5_2_107">
              <a:extLst>
                <a:ext uri="{FF2B5EF4-FFF2-40B4-BE49-F238E27FC236}">
                  <a16:creationId xmlns:a16="http://schemas.microsoft.com/office/drawing/2014/main" id="{6FDE7C94-43F0-166E-12B0-597EF3FA4F0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0;g2fb18904de5_2_107">
              <a:extLst>
                <a:ext uri="{FF2B5EF4-FFF2-40B4-BE49-F238E27FC236}">
                  <a16:creationId xmlns:a16="http://schemas.microsoft.com/office/drawing/2014/main" id="{24FDB227-F5B8-6688-46AC-12AD870E53F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1;g2fb18904de5_2_107">
              <a:extLst>
                <a:ext uri="{FF2B5EF4-FFF2-40B4-BE49-F238E27FC236}">
                  <a16:creationId xmlns:a16="http://schemas.microsoft.com/office/drawing/2014/main" id="{ABF0C593-C685-E5B3-B225-C2933B21AED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2;g2fb18904de5_2_107">
              <a:extLst>
                <a:ext uri="{FF2B5EF4-FFF2-40B4-BE49-F238E27FC236}">
                  <a16:creationId xmlns:a16="http://schemas.microsoft.com/office/drawing/2014/main" id="{65C80621-E71B-999A-6F2B-5DDCA53E1FA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3;g2fb18904de5_2_107">
              <a:extLst>
                <a:ext uri="{FF2B5EF4-FFF2-40B4-BE49-F238E27FC236}">
                  <a16:creationId xmlns:a16="http://schemas.microsoft.com/office/drawing/2014/main" id="{F66D9120-0FCA-2D3C-109D-314E23F6B55A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4;g2fb18904de5_2_107">
              <a:extLst>
                <a:ext uri="{FF2B5EF4-FFF2-40B4-BE49-F238E27FC236}">
                  <a16:creationId xmlns:a16="http://schemas.microsoft.com/office/drawing/2014/main" id="{755239EF-18E5-D637-1AA1-68547E80117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5;g2fb18904de5_2_107">
              <a:extLst>
                <a:ext uri="{FF2B5EF4-FFF2-40B4-BE49-F238E27FC236}">
                  <a16:creationId xmlns:a16="http://schemas.microsoft.com/office/drawing/2014/main" id="{FE4B610C-45AB-D759-04E0-12DAE24A88F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6;g2fb18904de5_2_107">
              <a:extLst>
                <a:ext uri="{FF2B5EF4-FFF2-40B4-BE49-F238E27FC236}">
                  <a16:creationId xmlns:a16="http://schemas.microsoft.com/office/drawing/2014/main" id="{4B7EAB8F-1ED1-A8E9-B4BE-87FC6B0398A9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7;g2fb18904de5_2_107">
              <a:extLst>
                <a:ext uri="{FF2B5EF4-FFF2-40B4-BE49-F238E27FC236}">
                  <a16:creationId xmlns:a16="http://schemas.microsoft.com/office/drawing/2014/main" id="{4B666F3F-70FC-2402-705E-83F84D82E9E1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833FD-930A-3CEC-9EA0-BAB6AAC19658}"/>
              </a:ext>
            </a:extLst>
          </p:cNvPr>
          <p:cNvGraphicFramePr>
            <a:graphicFrameLocks noGrp="1"/>
          </p:cNvGraphicFramePr>
          <p:nvPr/>
        </p:nvGraphicFramePr>
        <p:xfrm>
          <a:off x="280656" y="4119460"/>
          <a:ext cx="3949427" cy="490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426712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자재 반납입고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39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01D19188-E32C-0F08-03C5-78861A9232B3}"/>
              </a:ext>
            </a:extLst>
          </p:cNvPr>
          <p:cNvSpPr/>
          <p:nvPr/>
        </p:nvSpPr>
        <p:spPr>
          <a:xfrm>
            <a:off x="3297484" y="4399564"/>
            <a:ext cx="842422" cy="17145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작업자 조회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18ED242-D4C9-1C2F-BAC3-C060EFBC5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64798"/>
              </p:ext>
            </p:extLst>
          </p:nvPr>
        </p:nvGraphicFramePr>
        <p:xfrm>
          <a:off x="831453" y="4404890"/>
          <a:ext cx="2388932" cy="171450"/>
        </p:xfrm>
        <a:graphic>
          <a:graphicData uri="http://schemas.openxmlformats.org/drawingml/2006/table">
            <a:tbl>
              <a:tblPr/>
              <a:tblGrid>
                <a:gridCol w="23889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8" name="Google Shape;1699;g2fb18904de5_2_107">
            <a:extLst>
              <a:ext uri="{FF2B5EF4-FFF2-40B4-BE49-F238E27FC236}">
                <a16:creationId xmlns:a16="http://schemas.microsoft.com/office/drawing/2014/main" id="{5656B436-80B6-45B4-26BC-937DF4816BB0}"/>
              </a:ext>
            </a:extLst>
          </p:cNvPr>
          <p:cNvSpPr/>
          <p:nvPr/>
        </p:nvSpPr>
        <p:spPr>
          <a:xfrm>
            <a:off x="3662262" y="42337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519EC1EB-7982-CF5D-6A6E-28E4F4915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12593" y="147972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EBF253E8-2E70-F5BE-E790-B72E926F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1452" y="148010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id="{A2F57CB1-7C46-34A2-7F64-613042BA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1452" y="418485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67254" y="899826"/>
            <a:ext cx="3962828" cy="3906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출고처리 시 출고 이력을 남기기 위해 작업자를 조회하여 입력할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 아님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작업자는 재고조회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작업자관리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이용하여 등록할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Google Shape;1699;g2fb18904de5_2_107">
            <a:extLst>
              <a:ext uri="{FF2B5EF4-FFF2-40B4-BE49-F238E27FC236}">
                <a16:creationId xmlns:a16="http://schemas.microsoft.com/office/drawing/2014/main" id="{CEC8F95C-F0BE-7EAF-2BB9-B22CCCFA2B32}"/>
              </a:ext>
            </a:extLst>
          </p:cNvPr>
          <p:cNvSpPr/>
          <p:nvPr/>
        </p:nvSpPr>
        <p:spPr>
          <a:xfrm>
            <a:off x="716625" y="13318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7979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8C053-87E9-DA6E-9F81-8263C9C04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7;g28120bc8d10_0_0">
            <a:extLst>
              <a:ext uri="{FF2B5EF4-FFF2-40B4-BE49-F238E27FC236}">
                <a16:creationId xmlns:a16="http://schemas.microsoft.com/office/drawing/2014/main" id="{97CC67E2-0454-C097-35B7-1F6EB656D7B5}"/>
              </a:ext>
            </a:extLst>
          </p:cNvPr>
          <p:cNvSpPr/>
          <p:nvPr/>
        </p:nvSpPr>
        <p:spPr>
          <a:xfrm>
            <a:off x="200025" y="657225"/>
            <a:ext cx="4403930" cy="397493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422;g28120bc8d10_0_0">
            <a:extLst>
              <a:ext uri="{FF2B5EF4-FFF2-40B4-BE49-F238E27FC236}">
                <a16:creationId xmlns:a16="http://schemas.microsoft.com/office/drawing/2014/main" id="{DA6C2B4E-871A-F11F-7D03-78F5277314D9}"/>
              </a:ext>
            </a:extLst>
          </p:cNvPr>
          <p:cNvSpPr/>
          <p:nvPr/>
        </p:nvSpPr>
        <p:spPr>
          <a:xfrm>
            <a:off x="279676" y="674676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3;g28120bc8d10_0_0">
            <a:extLst>
              <a:ext uri="{FF2B5EF4-FFF2-40B4-BE49-F238E27FC236}">
                <a16:creationId xmlns:a16="http://schemas.microsoft.com/office/drawing/2014/main" id="{32CB373C-D73D-FB0A-32F3-FF4B35C2C3FE}"/>
              </a:ext>
            </a:extLst>
          </p:cNvPr>
          <p:cNvSpPr/>
          <p:nvPr/>
        </p:nvSpPr>
        <p:spPr>
          <a:xfrm>
            <a:off x="4249092" y="674676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" name="직선 연결선 30">
            <a:extLst>
              <a:ext uri="{FF2B5EF4-FFF2-40B4-BE49-F238E27FC236}">
                <a16:creationId xmlns:a16="http://schemas.microsoft.com/office/drawing/2014/main" id="{1BE3B0A1-6DD7-8D6F-312F-83C210A7240B}"/>
              </a:ext>
            </a:extLst>
          </p:cNvPr>
          <p:cNvCxnSpPr>
            <a:cxnSpLocks/>
          </p:cNvCxnSpPr>
          <p:nvPr/>
        </p:nvCxnSpPr>
        <p:spPr>
          <a:xfrm>
            <a:off x="266272" y="944676"/>
            <a:ext cx="42381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CBD6AAE-83CB-72E7-3E37-B5F5571B9BAE}"/>
              </a:ext>
            </a:extLst>
          </p:cNvPr>
          <p:cNvGraphicFramePr>
            <a:graphicFrameLocks noGrp="1"/>
          </p:cNvGraphicFramePr>
          <p:nvPr/>
        </p:nvGraphicFramePr>
        <p:xfrm>
          <a:off x="266271" y="1536617"/>
          <a:ext cx="4223384" cy="2684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05">
                  <a:extLst>
                    <a:ext uri="{9D8B030D-6E8A-4147-A177-3AD203B41FA5}">
                      <a16:colId xmlns:a16="http://schemas.microsoft.com/office/drawing/2014/main" val="532195516"/>
                    </a:ext>
                  </a:extLst>
                </a:gridCol>
                <a:gridCol w="181026">
                  <a:extLst>
                    <a:ext uri="{9D8B030D-6E8A-4147-A177-3AD203B41FA5}">
                      <a16:colId xmlns:a16="http://schemas.microsoft.com/office/drawing/2014/main" val="3306575237"/>
                    </a:ext>
                  </a:extLst>
                </a:gridCol>
                <a:gridCol w="606420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390533">
                  <a:extLst>
                    <a:ext uri="{9D8B030D-6E8A-4147-A177-3AD203B41FA5}">
                      <a16:colId xmlns:a16="http://schemas.microsoft.com/office/drawing/2014/main" val="302614194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95079004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073738951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</a:tblGrid>
              <a:tr h="205884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51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85488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514262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257322"/>
                  </a:ext>
                </a:extLst>
              </a:tr>
            </a:tbl>
          </a:graphicData>
        </a:graphic>
      </p:graphicFrame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1F55819F-287D-CAAC-956B-AE7AA36D383C}"/>
              </a:ext>
            </a:extLst>
          </p:cNvPr>
          <p:cNvSpPr/>
          <p:nvPr/>
        </p:nvSpPr>
        <p:spPr>
          <a:xfrm>
            <a:off x="2358605" y="4307183"/>
            <a:ext cx="54094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10;g28120bc8d10_0_307">
            <a:extLst>
              <a:ext uri="{FF2B5EF4-FFF2-40B4-BE49-F238E27FC236}">
                <a16:creationId xmlns:a16="http://schemas.microsoft.com/office/drawing/2014/main" id="{B089FB89-C9A7-F0C8-CEA7-5B77420C1250}"/>
              </a:ext>
            </a:extLst>
          </p:cNvPr>
          <p:cNvSpPr/>
          <p:nvPr/>
        </p:nvSpPr>
        <p:spPr>
          <a:xfrm>
            <a:off x="1770859" y="4307183"/>
            <a:ext cx="54094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72000" tIns="91425" rIns="72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C8DE40-D7B3-1034-5665-3BBA676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69CABFF-BF93-4521-8296-851DCACB43D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0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관리물품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최상단저장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최하단저장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상품 선택 후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(Y/N)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진열여부를 선택하여 변경가능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토글버튼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개안 중 디자인시 선택예정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순서저장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드래그로 목록 위치 변경 후 저장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 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입력 후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상품코드는 등록 완료 시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9882147F-04BD-ED5C-A617-F90011849FDA}"/>
              </a:ext>
            </a:extLst>
          </p:cNvPr>
          <p:cNvSpPr/>
          <p:nvPr/>
        </p:nvSpPr>
        <p:spPr>
          <a:xfrm>
            <a:off x="1632232" y="42076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A368E56C-DE08-40FC-D659-FB0F15376A1A}"/>
              </a:ext>
            </a:extLst>
          </p:cNvPr>
          <p:cNvCxnSpPr>
            <a:cxnSpLocks/>
            <a:stCxn id="56" idx="3"/>
            <a:endCxn id="81" idx="0"/>
          </p:cNvCxnSpPr>
          <p:nvPr/>
        </p:nvCxnSpPr>
        <p:spPr>
          <a:xfrm>
            <a:off x="4402947" y="1405171"/>
            <a:ext cx="2130126" cy="316302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2129FE54-11B2-14FE-6430-514DABB49541}"/>
              </a:ext>
            </a:extLst>
          </p:cNvPr>
          <p:cNvSpPr/>
          <p:nvPr/>
        </p:nvSpPr>
        <p:spPr>
          <a:xfrm>
            <a:off x="3939228" y="16320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EC67AF-8C37-4A7F-B853-401D8ECCA31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재고품목관리 팝업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97E1D-1A24-F696-5A26-1B6287467E9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62DC055-764F-4587-94BA-80893DE6AD0F}"/>
              </a:ext>
            </a:extLst>
          </p:cNvPr>
          <p:cNvGrpSpPr/>
          <p:nvPr/>
        </p:nvGrpSpPr>
        <p:grpSpPr>
          <a:xfrm>
            <a:off x="4059958" y="1710965"/>
            <a:ext cx="304800" cy="2549547"/>
            <a:chOff x="7203187" y="1555290"/>
            <a:chExt cx="304800" cy="2549547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8DA716A0-5C36-4A47-6EE5-A082ACA03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155529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1F4F474A-7685-B281-2353-D8C321084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80037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9D1F2F2E-E827-F497-B851-D7FBB9114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181209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F3DE1D2B-3BDE-05A7-D2B3-62C4E90AC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05291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0FFB75D0-8C52-2EDB-B723-3090C55FAE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30462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5643F7E4-8497-AC02-E091-A3027897E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5600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B2080DD2-5D16-8903-1D37-A4DBB8B90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03895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9D0EDEEE-1DBF-FB7B-D672-EAC2558B5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2927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1250C0BC-AF75-1048-8D1E-B4E02A94F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55424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155DACCE-0FAD-1532-E1B8-7AE92511C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80003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09B772-40A7-7B46-DF2B-E49F7DF6AE8F}"/>
              </a:ext>
            </a:extLst>
          </p:cNvPr>
          <p:cNvSpPr/>
          <p:nvPr/>
        </p:nvSpPr>
        <p:spPr>
          <a:xfrm flipH="1">
            <a:off x="477328" y="1597466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0722C5-4815-6237-630D-33CBDF251565}"/>
              </a:ext>
            </a:extLst>
          </p:cNvPr>
          <p:cNvSpPr/>
          <p:nvPr/>
        </p:nvSpPr>
        <p:spPr>
          <a:xfrm flipH="1">
            <a:off x="477328" y="181296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DAF357-760A-BB5C-DC5F-A1B628BFCDFE}"/>
              </a:ext>
            </a:extLst>
          </p:cNvPr>
          <p:cNvSpPr/>
          <p:nvPr/>
        </p:nvSpPr>
        <p:spPr>
          <a:xfrm flipH="1">
            <a:off x="477328" y="206768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996A25-B96C-4DBF-EA00-BC77406B1D89}"/>
              </a:ext>
            </a:extLst>
          </p:cNvPr>
          <p:cNvSpPr/>
          <p:nvPr/>
        </p:nvSpPr>
        <p:spPr>
          <a:xfrm flipH="1">
            <a:off x="477328" y="2310590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9EB34DD-C210-B3FB-FB45-4BF75090EA8F}"/>
              </a:ext>
            </a:extLst>
          </p:cNvPr>
          <p:cNvSpPr/>
          <p:nvPr/>
        </p:nvSpPr>
        <p:spPr>
          <a:xfrm flipH="1">
            <a:off x="477328" y="2562301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AE08BC-C856-ED6D-8550-18C073847DC1}"/>
              </a:ext>
            </a:extLst>
          </p:cNvPr>
          <p:cNvSpPr/>
          <p:nvPr/>
        </p:nvSpPr>
        <p:spPr>
          <a:xfrm flipH="1">
            <a:off x="477328" y="2814167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3FB18A6-9072-A9FE-B972-54D63ED8EB7D}"/>
              </a:ext>
            </a:extLst>
          </p:cNvPr>
          <p:cNvSpPr/>
          <p:nvPr/>
        </p:nvSpPr>
        <p:spPr>
          <a:xfrm flipH="1">
            <a:off x="477328" y="3058051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960E9C9-CF64-C25E-4060-5CE4F666745D}"/>
              </a:ext>
            </a:extLst>
          </p:cNvPr>
          <p:cNvSpPr/>
          <p:nvPr/>
        </p:nvSpPr>
        <p:spPr>
          <a:xfrm flipH="1">
            <a:off x="477328" y="3294328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3203068-8ECC-1441-5366-289B1AEB2F75}"/>
              </a:ext>
            </a:extLst>
          </p:cNvPr>
          <p:cNvSpPr/>
          <p:nvPr/>
        </p:nvSpPr>
        <p:spPr>
          <a:xfrm flipH="1">
            <a:off x="477328" y="3546682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B20C8E2-3868-D6D0-7E4D-21F844BB02C5}"/>
              </a:ext>
            </a:extLst>
          </p:cNvPr>
          <p:cNvSpPr/>
          <p:nvPr/>
        </p:nvSpPr>
        <p:spPr>
          <a:xfrm flipH="1">
            <a:off x="477328" y="3812908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1791A9-4B3F-2DE2-5F7B-42ED633C134E}"/>
              </a:ext>
            </a:extLst>
          </p:cNvPr>
          <p:cNvSpPr/>
          <p:nvPr/>
        </p:nvSpPr>
        <p:spPr>
          <a:xfrm flipH="1">
            <a:off x="477328" y="4057712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DECC332A-28BF-9425-D7C3-547A0D681545}"/>
              </a:ext>
            </a:extLst>
          </p:cNvPr>
          <p:cNvSpPr/>
          <p:nvPr/>
        </p:nvSpPr>
        <p:spPr>
          <a:xfrm>
            <a:off x="273533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최상단저장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C2C19D53-491C-EC79-2745-00CE6822E991}"/>
              </a:ext>
            </a:extLst>
          </p:cNvPr>
          <p:cNvSpPr/>
          <p:nvPr/>
        </p:nvSpPr>
        <p:spPr>
          <a:xfrm>
            <a:off x="828898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최하단저장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3;g27fe52d962f_1_4247">
            <a:extLst>
              <a:ext uri="{FF2B5EF4-FFF2-40B4-BE49-F238E27FC236}">
                <a16:creationId xmlns:a16="http://schemas.microsoft.com/office/drawing/2014/main" id="{A9A92100-353E-294F-ADDC-3EFFC9AE43CA}"/>
              </a:ext>
            </a:extLst>
          </p:cNvPr>
          <p:cNvSpPr/>
          <p:nvPr/>
        </p:nvSpPr>
        <p:spPr>
          <a:xfrm>
            <a:off x="3831923" y="1312808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B27E2BA0-684D-C017-440A-3EF0F6FF5B28}"/>
              </a:ext>
            </a:extLst>
          </p:cNvPr>
          <p:cNvSpPr/>
          <p:nvPr/>
        </p:nvSpPr>
        <p:spPr>
          <a:xfrm>
            <a:off x="139962" y="12446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B0003264-771C-53F3-E68C-C9B60B807B29}"/>
              </a:ext>
            </a:extLst>
          </p:cNvPr>
          <p:cNvSpPr>
            <a:spLocks/>
          </p:cNvSpPr>
          <p:nvPr/>
        </p:nvSpPr>
        <p:spPr>
          <a:xfrm>
            <a:off x="266271" y="990630"/>
            <a:ext cx="4223383" cy="2715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/>
                </a:solidFill>
              </a:rPr>
              <a:t>상품 목록을 </a:t>
            </a:r>
            <a:r>
              <a:rPr kumimoji="1" lang="ko-KR" altLang="en-US" sz="700" dirty="0" err="1">
                <a:solidFill>
                  <a:schemeClr val="tx1"/>
                </a:solidFill>
              </a:rPr>
              <a:t>드래그하여</a:t>
            </a:r>
            <a:r>
              <a:rPr kumimoji="1" lang="ko-KR" altLang="en-US" sz="700" dirty="0">
                <a:solidFill>
                  <a:schemeClr val="tx1"/>
                </a:solidFill>
              </a:rPr>
              <a:t> 순서 변경 후 </a:t>
            </a:r>
            <a:r>
              <a:rPr kumimoji="1" lang="en-US" altLang="ko-KR" sz="700" dirty="0">
                <a:solidFill>
                  <a:schemeClr val="tx1"/>
                </a:solidFill>
              </a:rPr>
              <a:t>[</a:t>
            </a:r>
            <a:r>
              <a:rPr kumimoji="1" lang="ko-KR" altLang="en-US" sz="700" dirty="0">
                <a:solidFill>
                  <a:schemeClr val="tx1"/>
                </a:solidFill>
              </a:rPr>
              <a:t>순서저장</a:t>
            </a:r>
            <a:r>
              <a:rPr kumimoji="1" lang="en-US" altLang="ko-KR" sz="700" dirty="0">
                <a:solidFill>
                  <a:schemeClr val="tx1"/>
                </a:solidFill>
              </a:rPr>
              <a:t>]</a:t>
            </a:r>
            <a:r>
              <a:rPr kumimoji="1" lang="ko-KR" altLang="en-US" sz="700" dirty="0">
                <a:solidFill>
                  <a:schemeClr val="tx1"/>
                </a:solidFill>
              </a:rPr>
              <a:t> 버튼을 눌러서 저장해주세요</a:t>
            </a:r>
            <a:r>
              <a:rPr kumimoji="1" lang="en-US" altLang="ko-KR" sz="7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1" name="Google Shape;417;g28120bc8d10_0_0">
            <a:extLst>
              <a:ext uri="{FF2B5EF4-FFF2-40B4-BE49-F238E27FC236}">
                <a16:creationId xmlns:a16="http://schemas.microsoft.com/office/drawing/2014/main" id="{D506280C-A414-5BAD-2412-8D3EBEEE081A}"/>
              </a:ext>
            </a:extLst>
          </p:cNvPr>
          <p:cNvSpPr/>
          <p:nvPr/>
        </p:nvSpPr>
        <p:spPr>
          <a:xfrm>
            <a:off x="5379169" y="4568196"/>
            <a:ext cx="2307808" cy="18207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422;g28120bc8d10_0_0">
            <a:extLst>
              <a:ext uri="{FF2B5EF4-FFF2-40B4-BE49-F238E27FC236}">
                <a16:creationId xmlns:a16="http://schemas.microsoft.com/office/drawing/2014/main" id="{B04114D2-180E-46FB-F874-62793ACA11E4}"/>
              </a:ext>
            </a:extLst>
          </p:cNvPr>
          <p:cNvSpPr/>
          <p:nvPr/>
        </p:nvSpPr>
        <p:spPr>
          <a:xfrm>
            <a:off x="5458819" y="458564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423;g28120bc8d10_0_0">
            <a:extLst>
              <a:ext uri="{FF2B5EF4-FFF2-40B4-BE49-F238E27FC236}">
                <a16:creationId xmlns:a16="http://schemas.microsoft.com/office/drawing/2014/main" id="{2C9585CD-CB08-3ACD-6C3A-C1121A9533A9}"/>
              </a:ext>
            </a:extLst>
          </p:cNvPr>
          <p:cNvSpPr/>
          <p:nvPr/>
        </p:nvSpPr>
        <p:spPr>
          <a:xfrm>
            <a:off x="7355178" y="458564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" name="직선 연결선 30">
            <a:extLst>
              <a:ext uri="{FF2B5EF4-FFF2-40B4-BE49-F238E27FC236}">
                <a16:creationId xmlns:a16="http://schemas.microsoft.com/office/drawing/2014/main" id="{432D752A-9A58-846E-DD40-B9C837FFE884}"/>
              </a:ext>
            </a:extLst>
          </p:cNvPr>
          <p:cNvCxnSpPr>
            <a:cxnSpLocks/>
          </p:cNvCxnSpPr>
          <p:nvPr/>
        </p:nvCxnSpPr>
        <p:spPr>
          <a:xfrm>
            <a:off x="5445415" y="4855645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3D0B8A43-02A2-B06A-04DD-BAAA81A48379}"/>
              </a:ext>
            </a:extLst>
          </p:cNvPr>
          <p:cNvGraphicFramePr>
            <a:graphicFrameLocks noGrp="1"/>
          </p:cNvGraphicFramePr>
          <p:nvPr/>
        </p:nvGraphicFramePr>
        <p:xfrm>
          <a:off x="5458818" y="4947216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상품규격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단가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재고수량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145541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14B4EC4E-36CC-341E-C1F1-991FE9A3C4D6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351187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20834118-8D8D-EEC4-1265-9D4A2350F6D1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555802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C77BE225-E082-256D-3B47-A61695F5BCB1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763874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3" name="Google Shape;810;g28120bc8d10_0_307">
            <a:extLst>
              <a:ext uri="{FF2B5EF4-FFF2-40B4-BE49-F238E27FC236}">
                <a16:creationId xmlns:a16="http://schemas.microsoft.com/office/drawing/2014/main" id="{B4DF0C78-4173-B5B7-290C-102447E134EE}"/>
              </a:ext>
            </a:extLst>
          </p:cNvPr>
          <p:cNvSpPr/>
          <p:nvPr/>
        </p:nvSpPr>
        <p:spPr>
          <a:xfrm>
            <a:off x="6674929" y="613294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810;g28120bc8d10_0_307">
            <a:extLst>
              <a:ext uri="{FF2B5EF4-FFF2-40B4-BE49-F238E27FC236}">
                <a16:creationId xmlns:a16="http://schemas.microsoft.com/office/drawing/2014/main" id="{FC4C2E4D-1E80-561B-BB4D-85FD4F612637}"/>
              </a:ext>
            </a:extLst>
          </p:cNvPr>
          <p:cNvSpPr/>
          <p:nvPr/>
        </p:nvSpPr>
        <p:spPr>
          <a:xfrm>
            <a:off x="6224054" y="613294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5290261" y="44320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BC530547-6E30-A6EC-597C-2192F16B5402}"/>
              </a:ext>
            </a:extLst>
          </p:cNvPr>
          <p:cNvSpPr/>
          <p:nvPr/>
        </p:nvSpPr>
        <p:spPr>
          <a:xfrm>
            <a:off x="4324392" y="12174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DD55552-9500-9119-DAB2-001E4B084038}"/>
              </a:ext>
            </a:extLst>
          </p:cNvPr>
          <p:cNvGraphicFramePr>
            <a:graphicFrameLocks noGrp="1"/>
          </p:cNvGraphicFramePr>
          <p:nvPr/>
        </p:nvGraphicFramePr>
        <p:xfrm>
          <a:off x="4386664" y="1748974"/>
          <a:ext cx="103462" cy="247650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472454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" name="Google Shape;2233;g27fe52d962f_1_4247">
            <a:extLst>
              <a:ext uri="{FF2B5EF4-FFF2-40B4-BE49-F238E27FC236}">
                <a16:creationId xmlns:a16="http://schemas.microsoft.com/office/drawing/2014/main" id="{A0C7B1A3-61A4-002F-F8CC-28524CEDFFCE}"/>
              </a:ext>
            </a:extLst>
          </p:cNvPr>
          <p:cNvSpPr/>
          <p:nvPr/>
        </p:nvSpPr>
        <p:spPr>
          <a:xfrm>
            <a:off x="3288355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F8CA03B-2E40-77B6-22FF-0BCFCDBA1FC8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1786405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FEC8F26-BCE7-6765-610A-1E926B532C63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041125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55FA726-575B-3AD9-7B91-14BBC7ACC09D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283808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F669426-1A1E-ADEE-13AD-B24D30FF9200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535741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7BC687C-53C5-B686-A805-90E00AB0FB62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781907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5B1E1BF-6413-03BB-AE52-18968F3B88AF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031754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A4D3B4A-E960-B408-FFA0-098B7D03B31B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272160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A967942-0451-A507-4B45-DB3BE35A8AAF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529853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6AD8506-DBB4-A4AE-C0A0-3EE1E5653413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785362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160CA1A-071C-1A44-2A23-E9FEA4A83094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4035549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4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4B387-FC5C-3503-1C5C-6A3711F9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>
            <a:extLst>
              <a:ext uri="{FF2B5EF4-FFF2-40B4-BE49-F238E27FC236}">
                <a16:creationId xmlns:a16="http://schemas.microsoft.com/office/drawing/2014/main" id="{20206679-D6E8-A30E-1DC5-C39CBCA547EE}"/>
              </a:ext>
            </a:extLst>
          </p:cNvPr>
          <p:cNvGrpSpPr/>
          <p:nvPr/>
        </p:nvGrpSpPr>
        <p:grpSpPr>
          <a:xfrm>
            <a:off x="200025" y="3879479"/>
            <a:ext cx="4157602" cy="2339539"/>
            <a:chOff x="4550077" y="4666661"/>
            <a:chExt cx="5404836" cy="2339539"/>
          </a:xfrm>
        </p:grpSpPr>
        <p:sp>
          <p:nvSpPr>
            <p:cNvPr id="94" name="Google Shape;417;g28120bc8d10_0_0">
              <a:extLst>
                <a:ext uri="{FF2B5EF4-FFF2-40B4-BE49-F238E27FC236}">
                  <a16:creationId xmlns:a16="http://schemas.microsoft.com/office/drawing/2014/main" id="{C0BCFD7B-5753-4C88-93CE-207F969A34E3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422;g28120bc8d10_0_0">
              <a:extLst>
                <a:ext uri="{FF2B5EF4-FFF2-40B4-BE49-F238E27FC236}">
                  <a16:creationId xmlns:a16="http://schemas.microsoft.com/office/drawing/2014/main" id="{8B61D9EF-3282-64AA-AF37-F9E2CBDCA098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423;g28120bc8d10_0_0">
              <a:extLst>
                <a:ext uri="{FF2B5EF4-FFF2-40B4-BE49-F238E27FC236}">
                  <a16:creationId xmlns:a16="http://schemas.microsoft.com/office/drawing/2014/main" id="{1B565DE0-70BD-A8C4-E8C6-4992D3A5400C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7" name="직선 연결선 30">
              <a:extLst>
                <a:ext uri="{FF2B5EF4-FFF2-40B4-BE49-F238E27FC236}">
                  <a16:creationId xmlns:a16="http://schemas.microsoft.com/office/drawing/2014/main" id="{2E95ADF0-6175-F44F-DCC4-ECCC167FA19D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Google Shape;810;g28120bc8d10_0_307">
              <a:extLst>
                <a:ext uri="{FF2B5EF4-FFF2-40B4-BE49-F238E27FC236}">
                  <a16:creationId xmlns:a16="http://schemas.microsoft.com/office/drawing/2014/main" id="{56F7161C-0BA3-3529-19C3-17CDEEB792CB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44968940-5FB1-B6EB-C6D6-0883A4AD3AAB}"/>
              </a:ext>
            </a:extLst>
          </p:cNvPr>
          <p:cNvGraphicFramePr>
            <a:graphicFrameLocks noGrp="1"/>
          </p:cNvGraphicFramePr>
          <p:nvPr/>
        </p:nvGraphicFramePr>
        <p:xfrm>
          <a:off x="284359" y="4214762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9237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19119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지점</a:t>
                      </a:r>
                      <a:r>
                        <a:rPr lang="en-US" altLang="ko-KR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구성원명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88" name="Google Shape;2233;g27fe52d962f_1_4247">
            <a:extLst>
              <a:ext uri="{FF2B5EF4-FFF2-40B4-BE49-F238E27FC236}">
                <a16:creationId xmlns:a16="http://schemas.microsoft.com/office/drawing/2014/main" id="{1991223B-63E3-A6D3-8604-EDA629F3D14B}"/>
              </a:ext>
            </a:extLst>
          </p:cNvPr>
          <p:cNvSpPr/>
          <p:nvPr/>
        </p:nvSpPr>
        <p:spPr>
          <a:xfrm>
            <a:off x="3968984" y="4229425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236;g27fe52d962f_1_4247">
            <a:extLst>
              <a:ext uri="{FF2B5EF4-FFF2-40B4-BE49-F238E27FC236}">
                <a16:creationId xmlns:a16="http://schemas.microsoft.com/office/drawing/2014/main" id="{95D6D3AC-345C-6137-4DD6-07867D8988AC}"/>
              </a:ext>
            </a:extLst>
          </p:cNvPr>
          <p:cNvSpPr/>
          <p:nvPr/>
        </p:nvSpPr>
        <p:spPr>
          <a:xfrm>
            <a:off x="3968984" y="4369529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9E3F1699-BD65-B5B7-566C-586A31FD395A}"/>
              </a:ext>
            </a:extLst>
          </p:cNvPr>
          <p:cNvGraphicFramePr>
            <a:graphicFrameLocks noGrp="1"/>
          </p:cNvGraphicFramePr>
          <p:nvPr/>
        </p:nvGraphicFramePr>
        <p:xfrm>
          <a:off x="645724" y="4293322"/>
          <a:ext cx="1058281" cy="156559"/>
        </p:xfrm>
        <a:graphic>
          <a:graphicData uri="http://schemas.openxmlformats.org/drawingml/2006/table">
            <a:tbl>
              <a:tblPr/>
              <a:tblGrid>
                <a:gridCol w="10582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9E6EFD12-8EB6-69AD-5129-2FCB41E76A3A}"/>
              </a:ext>
            </a:extLst>
          </p:cNvPr>
          <p:cNvGraphicFramePr>
            <a:graphicFrameLocks noGrp="1"/>
          </p:cNvGraphicFramePr>
          <p:nvPr/>
        </p:nvGraphicFramePr>
        <p:xfrm>
          <a:off x="2125585" y="4293322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09C8F697-4DE8-5D13-DB92-CB87E242AFF4}"/>
              </a:ext>
            </a:extLst>
          </p:cNvPr>
          <p:cNvGraphicFramePr>
            <a:graphicFrameLocks noGrp="1"/>
          </p:cNvGraphicFramePr>
          <p:nvPr/>
        </p:nvGraphicFramePr>
        <p:xfrm>
          <a:off x="3469996" y="4303678"/>
          <a:ext cx="453988" cy="156559"/>
        </p:xfrm>
        <a:graphic>
          <a:graphicData uri="http://schemas.openxmlformats.org/drawingml/2006/table">
            <a:tbl>
              <a:tblPr/>
              <a:tblGrid>
                <a:gridCol w="4539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전체 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C65B2D94-F7A1-3A60-D6ED-149E28383D5A}"/>
              </a:ext>
            </a:extLst>
          </p:cNvPr>
          <p:cNvGraphicFramePr>
            <a:graphicFrameLocks noGrp="1"/>
          </p:cNvGraphicFramePr>
          <p:nvPr/>
        </p:nvGraphicFramePr>
        <p:xfrm>
          <a:off x="289496" y="4785868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7200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019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0313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1804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1614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구성원명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직무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지급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5B1B33B6-470F-3789-7B6E-92B1F4A27338}"/>
              </a:ext>
            </a:extLst>
          </p:cNvPr>
          <p:cNvGraphicFramePr>
            <a:graphicFrameLocks noGrp="1"/>
          </p:cNvGraphicFramePr>
          <p:nvPr/>
        </p:nvGraphicFramePr>
        <p:xfrm>
          <a:off x="606812" y="4620615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1" name="Google Shape;309;g2f2558950df_0_15">
            <a:extLst>
              <a:ext uri="{FF2B5EF4-FFF2-40B4-BE49-F238E27FC236}">
                <a16:creationId xmlns:a16="http://schemas.microsoft.com/office/drawing/2014/main" id="{282BE9DF-260F-DD0D-25DA-E749B3518CFE}"/>
              </a:ext>
            </a:extLst>
          </p:cNvPr>
          <p:cNvSpPr txBox="1"/>
          <p:nvPr/>
        </p:nvSpPr>
        <p:spPr>
          <a:xfrm>
            <a:off x="210648" y="4624501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38C3BC4-6B29-59C1-283B-C98D323C6AE9}"/>
              </a:ext>
            </a:extLst>
          </p:cNvPr>
          <p:cNvSpPr/>
          <p:nvPr/>
        </p:nvSpPr>
        <p:spPr>
          <a:xfrm flipH="1">
            <a:off x="349956" y="482560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29CE415-355F-8304-0753-30317F1B23EA}"/>
              </a:ext>
            </a:extLst>
          </p:cNvPr>
          <p:cNvSpPr/>
          <p:nvPr/>
        </p:nvSpPr>
        <p:spPr>
          <a:xfrm flipH="1">
            <a:off x="349956" y="497142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A1816FC-2216-6E40-406E-7025F05AF382}"/>
              </a:ext>
            </a:extLst>
          </p:cNvPr>
          <p:cNvSpPr/>
          <p:nvPr/>
        </p:nvSpPr>
        <p:spPr>
          <a:xfrm flipH="1">
            <a:off x="349956" y="511724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02A600E-66B0-2C66-761D-7BCAF872EADB}"/>
              </a:ext>
            </a:extLst>
          </p:cNvPr>
          <p:cNvSpPr/>
          <p:nvPr/>
        </p:nvSpPr>
        <p:spPr>
          <a:xfrm flipH="1">
            <a:off x="349956" y="5262384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AAD7126-C66B-9DDD-CE13-42256E9A535B}"/>
              </a:ext>
            </a:extLst>
          </p:cNvPr>
          <p:cNvSpPr/>
          <p:nvPr/>
        </p:nvSpPr>
        <p:spPr>
          <a:xfrm flipH="1">
            <a:off x="349956" y="541279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5C17325-08E5-F3B0-E954-0908184A1922}"/>
              </a:ext>
            </a:extLst>
          </p:cNvPr>
          <p:cNvSpPr/>
          <p:nvPr/>
        </p:nvSpPr>
        <p:spPr>
          <a:xfrm flipH="1">
            <a:off x="349956" y="5556803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Google Shape;2233;g27fe52d962f_1_4247">
            <a:extLst>
              <a:ext uri="{FF2B5EF4-FFF2-40B4-BE49-F238E27FC236}">
                <a16:creationId xmlns:a16="http://schemas.microsoft.com/office/drawing/2014/main" id="{560FADB8-5BAB-144B-6422-7C87757B41A8}"/>
              </a:ext>
            </a:extLst>
          </p:cNvPr>
          <p:cNvSpPr/>
          <p:nvPr/>
        </p:nvSpPr>
        <p:spPr>
          <a:xfrm>
            <a:off x="397676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2233;g27fe52d962f_1_4247">
            <a:extLst>
              <a:ext uri="{FF2B5EF4-FFF2-40B4-BE49-F238E27FC236}">
                <a16:creationId xmlns:a16="http://schemas.microsoft.com/office/drawing/2014/main" id="{2C71B5C3-6D72-0A27-CFAA-F09352CB5C56}"/>
              </a:ext>
            </a:extLst>
          </p:cNvPr>
          <p:cNvSpPr/>
          <p:nvPr/>
        </p:nvSpPr>
        <p:spPr>
          <a:xfrm>
            <a:off x="365237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2233;g27fe52d962f_1_4247">
            <a:extLst>
              <a:ext uri="{FF2B5EF4-FFF2-40B4-BE49-F238E27FC236}">
                <a16:creationId xmlns:a16="http://schemas.microsoft.com/office/drawing/2014/main" id="{44C48617-0133-9885-3658-B942EBF898C2}"/>
              </a:ext>
            </a:extLst>
          </p:cNvPr>
          <p:cNvSpPr/>
          <p:nvPr/>
        </p:nvSpPr>
        <p:spPr>
          <a:xfrm>
            <a:off x="3323627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2233;g27fe52d962f_1_4247">
            <a:extLst>
              <a:ext uri="{FF2B5EF4-FFF2-40B4-BE49-F238E27FC236}">
                <a16:creationId xmlns:a16="http://schemas.microsoft.com/office/drawing/2014/main" id="{AC15806F-CAE4-C938-8675-21E60162FB3C}"/>
              </a:ext>
            </a:extLst>
          </p:cNvPr>
          <p:cNvSpPr/>
          <p:nvPr/>
        </p:nvSpPr>
        <p:spPr>
          <a:xfrm>
            <a:off x="2482837" y="4621488"/>
            <a:ext cx="817887" cy="127471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 일괄등록</a:t>
            </a:r>
            <a:r>
              <a:rPr lang="en-US" altLang="ko-KR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2233;g27fe52d962f_1_4247">
            <a:extLst>
              <a:ext uri="{FF2B5EF4-FFF2-40B4-BE49-F238E27FC236}">
                <a16:creationId xmlns:a16="http://schemas.microsoft.com/office/drawing/2014/main" id="{D89BCBEB-F2C5-D5C3-B113-6ADDAAB97C78}"/>
              </a:ext>
            </a:extLst>
          </p:cNvPr>
          <p:cNvSpPr/>
          <p:nvPr/>
        </p:nvSpPr>
        <p:spPr>
          <a:xfrm>
            <a:off x="1900946" y="4621488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5" name="Google Shape;1698;g2fb18904de5_2_107">
            <a:extLst>
              <a:ext uri="{FF2B5EF4-FFF2-40B4-BE49-F238E27FC236}">
                <a16:creationId xmlns:a16="http://schemas.microsoft.com/office/drawing/2014/main" id="{F1B8F55C-30C9-D774-3A87-B589E926ACF6}"/>
              </a:ext>
            </a:extLst>
          </p:cNvPr>
          <p:cNvGrpSpPr/>
          <p:nvPr/>
        </p:nvGrpSpPr>
        <p:grpSpPr>
          <a:xfrm>
            <a:off x="1636747" y="5784033"/>
            <a:ext cx="1204845" cy="95750"/>
            <a:chOff x="4065288" y="6528825"/>
            <a:chExt cx="2265000" cy="180000"/>
          </a:xfrm>
        </p:grpSpPr>
        <p:sp>
          <p:nvSpPr>
            <p:cNvPr id="116" name="Google Shape;1699;g2fb18904de5_2_107">
              <a:extLst>
                <a:ext uri="{FF2B5EF4-FFF2-40B4-BE49-F238E27FC236}">
                  <a16:creationId xmlns:a16="http://schemas.microsoft.com/office/drawing/2014/main" id="{AAB7A17C-0233-DE68-A2D6-20D36AD6384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700;g2fb18904de5_2_107">
              <a:extLst>
                <a:ext uri="{FF2B5EF4-FFF2-40B4-BE49-F238E27FC236}">
                  <a16:creationId xmlns:a16="http://schemas.microsoft.com/office/drawing/2014/main" id="{261C00CF-2FDA-0ED3-226B-7F204CEE731A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701;g2fb18904de5_2_107">
              <a:extLst>
                <a:ext uri="{FF2B5EF4-FFF2-40B4-BE49-F238E27FC236}">
                  <a16:creationId xmlns:a16="http://schemas.microsoft.com/office/drawing/2014/main" id="{A9467178-9B0A-065A-944D-B0C2F7006A4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702;g2fb18904de5_2_107">
              <a:extLst>
                <a:ext uri="{FF2B5EF4-FFF2-40B4-BE49-F238E27FC236}">
                  <a16:creationId xmlns:a16="http://schemas.microsoft.com/office/drawing/2014/main" id="{2FE3F729-5A1B-7B35-03F5-E1825ABC46A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703;g2fb18904de5_2_107">
              <a:extLst>
                <a:ext uri="{FF2B5EF4-FFF2-40B4-BE49-F238E27FC236}">
                  <a16:creationId xmlns:a16="http://schemas.microsoft.com/office/drawing/2014/main" id="{085256D0-60D3-D0FB-CC7F-710DF7D8664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704;g2fb18904de5_2_107">
              <a:extLst>
                <a:ext uri="{FF2B5EF4-FFF2-40B4-BE49-F238E27FC236}">
                  <a16:creationId xmlns:a16="http://schemas.microsoft.com/office/drawing/2014/main" id="{3160FE9F-93A7-E31C-E850-86EDD265AC5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705;g2fb18904de5_2_107">
              <a:extLst>
                <a:ext uri="{FF2B5EF4-FFF2-40B4-BE49-F238E27FC236}">
                  <a16:creationId xmlns:a16="http://schemas.microsoft.com/office/drawing/2014/main" id="{74908D9B-11C1-7E5F-06E2-779EA1364AC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706;g2fb18904de5_2_107">
              <a:extLst>
                <a:ext uri="{FF2B5EF4-FFF2-40B4-BE49-F238E27FC236}">
                  <a16:creationId xmlns:a16="http://schemas.microsoft.com/office/drawing/2014/main" id="{8F7EEAD3-4C36-6181-29BD-296EB63F6B80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707;g2fb18904de5_2_107">
              <a:extLst>
                <a:ext uri="{FF2B5EF4-FFF2-40B4-BE49-F238E27FC236}">
                  <a16:creationId xmlns:a16="http://schemas.microsoft.com/office/drawing/2014/main" id="{F6CCA7FA-0DE9-B78D-BCFE-D2FDF0909499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876C61F-43F8-5251-D057-83813F497047}"/>
              </a:ext>
            </a:extLst>
          </p:cNvPr>
          <p:cNvGrpSpPr/>
          <p:nvPr/>
        </p:nvGrpSpPr>
        <p:grpSpPr>
          <a:xfrm>
            <a:off x="194197" y="816716"/>
            <a:ext cx="4157602" cy="2339539"/>
            <a:chOff x="4550077" y="4666661"/>
            <a:chExt cx="5404836" cy="2339539"/>
          </a:xfrm>
        </p:grpSpPr>
        <p:sp>
          <p:nvSpPr>
            <p:cNvPr id="126" name="Google Shape;417;g28120bc8d10_0_0">
              <a:extLst>
                <a:ext uri="{FF2B5EF4-FFF2-40B4-BE49-F238E27FC236}">
                  <a16:creationId xmlns:a16="http://schemas.microsoft.com/office/drawing/2014/main" id="{8939DE22-4CF2-5534-2FB9-6CD51494F0F4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422;g28120bc8d10_0_0">
              <a:extLst>
                <a:ext uri="{FF2B5EF4-FFF2-40B4-BE49-F238E27FC236}">
                  <a16:creationId xmlns:a16="http://schemas.microsoft.com/office/drawing/2014/main" id="{E06AFEDA-82EE-92CA-3F25-A14683559BC5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423;g28120bc8d10_0_0">
              <a:extLst>
                <a:ext uri="{FF2B5EF4-FFF2-40B4-BE49-F238E27FC236}">
                  <a16:creationId xmlns:a16="http://schemas.microsoft.com/office/drawing/2014/main" id="{0D017C93-63B4-0044-F0AF-4A925763C697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9" name="직선 연결선 30">
              <a:extLst>
                <a:ext uri="{FF2B5EF4-FFF2-40B4-BE49-F238E27FC236}">
                  <a16:creationId xmlns:a16="http://schemas.microsoft.com/office/drawing/2014/main" id="{83D1DD23-224B-8B55-9948-DAF4ED05A5BF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Google Shape;810;g28120bc8d10_0_307">
              <a:extLst>
                <a:ext uri="{FF2B5EF4-FFF2-40B4-BE49-F238E27FC236}">
                  <a16:creationId xmlns:a16="http://schemas.microsoft.com/office/drawing/2014/main" id="{54B523BF-41B0-3255-E8C4-BE1F27AFD923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8FE386DD-0C8F-CAEA-5CEC-11A6D14D77D1}"/>
              </a:ext>
            </a:extLst>
          </p:cNvPr>
          <p:cNvGraphicFramePr>
            <a:graphicFrameLocks noGrp="1"/>
          </p:cNvGraphicFramePr>
          <p:nvPr/>
        </p:nvGraphicFramePr>
        <p:xfrm>
          <a:off x="278531" y="1151999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92545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18945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작업자명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32" name="Google Shape;2233;g27fe52d962f_1_4247">
            <a:extLst>
              <a:ext uri="{FF2B5EF4-FFF2-40B4-BE49-F238E27FC236}">
                <a16:creationId xmlns:a16="http://schemas.microsoft.com/office/drawing/2014/main" id="{529F98DE-BDE2-F971-A2BB-1940EAC7814C}"/>
              </a:ext>
            </a:extLst>
          </p:cNvPr>
          <p:cNvSpPr/>
          <p:nvPr/>
        </p:nvSpPr>
        <p:spPr>
          <a:xfrm>
            <a:off x="3963156" y="1240031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EB0F716C-1050-F09C-61B7-A0D2A162F894}"/>
              </a:ext>
            </a:extLst>
          </p:cNvPr>
          <p:cNvGraphicFramePr>
            <a:graphicFrameLocks noGrp="1"/>
          </p:cNvGraphicFramePr>
          <p:nvPr/>
        </p:nvGraphicFramePr>
        <p:xfrm>
          <a:off x="639896" y="1230559"/>
          <a:ext cx="1124474" cy="156559"/>
        </p:xfrm>
        <a:graphic>
          <a:graphicData uri="http://schemas.openxmlformats.org/drawingml/2006/table">
            <a:tbl>
              <a:tblPr/>
              <a:tblGrid>
                <a:gridCol w="11244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0D714B6A-7340-37FD-C593-4AC8E9B706A5}"/>
              </a:ext>
            </a:extLst>
          </p:cNvPr>
          <p:cNvGraphicFramePr>
            <a:graphicFrameLocks noGrp="1"/>
          </p:cNvGraphicFramePr>
          <p:nvPr/>
        </p:nvGraphicFramePr>
        <p:xfrm>
          <a:off x="2119757" y="1230559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BB57D2C4-F9F5-2094-756D-83F287499C43}"/>
              </a:ext>
            </a:extLst>
          </p:cNvPr>
          <p:cNvGraphicFramePr>
            <a:graphicFrameLocks noGrp="1"/>
          </p:cNvGraphicFramePr>
          <p:nvPr/>
        </p:nvGraphicFramePr>
        <p:xfrm>
          <a:off x="283668" y="1723105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88675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821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1200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센터명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Swing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일련번호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EEE5FE92-23C2-ACE5-1193-E8BD65E1BAA1}"/>
              </a:ext>
            </a:extLst>
          </p:cNvPr>
          <p:cNvGraphicFramePr>
            <a:graphicFrameLocks noGrp="1"/>
          </p:cNvGraphicFramePr>
          <p:nvPr/>
        </p:nvGraphicFramePr>
        <p:xfrm>
          <a:off x="600984" y="1557852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39" name="Google Shape;309;g2f2558950df_0_15">
            <a:extLst>
              <a:ext uri="{FF2B5EF4-FFF2-40B4-BE49-F238E27FC236}">
                <a16:creationId xmlns:a16="http://schemas.microsoft.com/office/drawing/2014/main" id="{6D34C8BD-471D-03B6-A01F-37A7A855D08C}"/>
              </a:ext>
            </a:extLst>
          </p:cNvPr>
          <p:cNvSpPr txBox="1"/>
          <p:nvPr/>
        </p:nvSpPr>
        <p:spPr>
          <a:xfrm>
            <a:off x="204820" y="1561738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3DA1731-DB92-0091-3CBD-241E46FF0622}"/>
              </a:ext>
            </a:extLst>
          </p:cNvPr>
          <p:cNvSpPr/>
          <p:nvPr/>
        </p:nvSpPr>
        <p:spPr>
          <a:xfrm flipH="1">
            <a:off x="344128" y="176283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0372EC0-D95F-298D-A274-2AEA647E9571}"/>
              </a:ext>
            </a:extLst>
          </p:cNvPr>
          <p:cNvSpPr/>
          <p:nvPr/>
        </p:nvSpPr>
        <p:spPr>
          <a:xfrm flipH="1">
            <a:off x="344128" y="190865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32D8CFC-6689-B61D-8D82-DEB092722B5D}"/>
              </a:ext>
            </a:extLst>
          </p:cNvPr>
          <p:cNvSpPr/>
          <p:nvPr/>
        </p:nvSpPr>
        <p:spPr>
          <a:xfrm flipH="1">
            <a:off x="344128" y="205447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36D6065-4C48-7833-5FA9-3C2F413DE20E}"/>
              </a:ext>
            </a:extLst>
          </p:cNvPr>
          <p:cNvSpPr/>
          <p:nvPr/>
        </p:nvSpPr>
        <p:spPr>
          <a:xfrm flipH="1">
            <a:off x="344128" y="219962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16E470F-035B-10E4-48C3-533406B9C105}"/>
              </a:ext>
            </a:extLst>
          </p:cNvPr>
          <p:cNvSpPr/>
          <p:nvPr/>
        </p:nvSpPr>
        <p:spPr>
          <a:xfrm flipH="1">
            <a:off x="344128" y="2350028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30863E29-418C-5615-ACE2-E0116C080D0C}"/>
              </a:ext>
            </a:extLst>
          </p:cNvPr>
          <p:cNvSpPr/>
          <p:nvPr/>
        </p:nvSpPr>
        <p:spPr>
          <a:xfrm flipH="1">
            <a:off x="344128" y="2494040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6" name="Google Shape;2233;g27fe52d962f_1_4247">
            <a:extLst>
              <a:ext uri="{FF2B5EF4-FFF2-40B4-BE49-F238E27FC236}">
                <a16:creationId xmlns:a16="http://schemas.microsoft.com/office/drawing/2014/main" id="{4E7F92C7-6053-DAD9-B96D-EE2432B4E347}"/>
              </a:ext>
            </a:extLst>
          </p:cNvPr>
          <p:cNvSpPr/>
          <p:nvPr/>
        </p:nvSpPr>
        <p:spPr>
          <a:xfrm>
            <a:off x="3970937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2233;g27fe52d962f_1_4247">
            <a:extLst>
              <a:ext uri="{FF2B5EF4-FFF2-40B4-BE49-F238E27FC236}">
                <a16:creationId xmlns:a16="http://schemas.microsoft.com/office/drawing/2014/main" id="{11BB5A44-85D9-C6E4-A287-E2E902929268}"/>
              </a:ext>
            </a:extLst>
          </p:cNvPr>
          <p:cNvSpPr/>
          <p:nvPr/>
        </p:nvSpPr>
        <p:spPr>
          <a:xfrm>
            <a:off x="3646547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2233;g27fe52d962f_1_4247">
            <a:extLst>
              <a:ext uri="{FF2B5EF4-FFF2-40B4-BE49-F238E27FC236}">
                <a16:creationId xmlns:a16="http://schemas.microsoft.com/office/drawing/2014/main" id="{499D9727-94C7-BFDC-0CA9-07F513C387E9}"/>
              </a:ext>
            </a:extLst>
          </p:cNvPr>
          <p:cNvSpPr/>
          <p:nvPr/>
        </p:nvSpPr>
        <p:spPr>
          <a:xfrm>
            <a:off x="3317799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2233;g27fe52d962f_1_4247">
            <a:extLst>
              <a:ext uri="{FF2B5EF4-FFF2-40B4-BE49-F238E27FC236}">
                <a16:creationId xmlns:a16="http://schemas.microsoft.com/office/drawing/2014/main" id="{81087AE4-9A2C-F84E-732C-028A02F3CC70}"/>
              </a:ext>
            </a:extLst>
          </p:cNvPr>
          <p:cNvSpPr/>
          <p:nvPr/>
        </p:nvSpPr>
        <p:spPr>
          <a:xfrm>
            <a:off x="2732955" y="1558725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1" name="Google Shape;1698;g2fb18904de5_2_107">
            <a:extLst>
              <a:ext uri="{FF2B5EF4-FFF2-40B4-BE49-F238E27FC236}">
                <a16:creationId xmlns:a16="http://schemas.microsoft.com/office/drawing/2014/main" id="{C3778C42-0E70-DA20-5B5C-1E5E9237A086}"/>
              </a:ext>
            </a:extLst>
          </p:cNvPr>
          <p:cNvGrpSpPr/>
          <p:nvPr/>
        </p:nvGrpSpPr>
        <p:grpSpPr>
          <a:xfrm>
            <a:off x="1630919" y="2721270"/>
            <a:ext cx="1204845" cy="95750"/>
            <a:chOff x="4065288" y="6528825"/>
            <a:chExt cx="2265000" cy="180000"/>
          </a:xfrm>
        </p:grpSpPr>
        <p:sp>
          <p:nvSpPr>
            <p:cNvPr id="152" name="Google Shape;1699;g2fb18904de5_2_107">
              <a:extLst>
                <a:ext uri="{FF2B5EF4-FFF2-40B4-BE49-F238E27FC236}">
                  <a16:creationId xmlns:a16="http://schemas.microsoft.com/office/drawing/2014/main" id="{3637EF5B-B6EC-F903-AB68-9A782BD7CE8D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700;g2fb18904de5_2_107">
              <a:extLst>
                <a:ext uri="{FF2B5EF4-FFF2-40B4-BE49-F238E27FC236}">
                  <a16:creationId xmlns:a16="http://schemas.microsoft.com/office/drawing/2014/main" id="{6E8FC28A-94B7-AE91-E1CA-BF9661C00628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701;g2fb18904de5_2_107">
              <a:extLst>
                <a:ext uri="{FF2B5EF4-FFF2-40B4-BE49-F238E27FC236}">
                  <a16:creationId xmlns:a16="http://schemas.microsoft.com/office/drawing/2014/main" id="{FF51FEED-CBDB-81A8-00F6-5C23BC9A687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702;g2fb18904de5_2_107">
              <a:extLst>
                <a:ext uri="{FF2B5EF4-FFF2-40B4-BE49-F238E27FC236}">
                  <a16:creationId xmlns:a16="http://schemas.microsoft.com/office/drawing/2014/main" id="{65BFF6F0-B4F9-CF0A-AD60-EACFB0E0A00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703;g2fb18904de5_2_107">
              <a:extLst>
                <a:ext uri="{FF2B5EF4-FFF2-40B4-BE49-F238E27FC236}">
                  <a16:creationId xmlns:a16="http://schemas.microsoft.com/office/drawing/2014/main" id="{4C39F756-2AED-A974-86B6-32348678F32C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704;g2fb18904de5_2_107">
              <a:extLst>
                <a:ext uri="{FF2B5EF4-FFF2-40B4-BE49-F238E27FC236}">
                  <a16:creationId xmlns:a16="http://schemas.microsoft.com/office/drawing/2014/main" id="{56191BB0-8B09-B18E-99AB-17CB9BD326F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705;g2fb18904de5_2_107">
              <a:extLst>
                <a:ext uri="{FF2B5EF4-FFF2-40B4-BE49-F238E27FC236}">
                  <a16:creationId xmlns:a16="http://schemas.microsoft.com/office/drawing/2014/main" id="{9633C134-E104-996A-99CB-F0B27096D698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706;g2fb18904de5_2_107">
              <a:extLst>
                <a:ext uri="{FF2B5EF4-FFF2-40B4-BE49-F238E27FC236}">
                  <a16:creationId xmlns:a16="http://schemas.microsoft.com/office/drawing/2014/main" id="{449E1F51-7CE7-8686-D441-BB6E33DFDB1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707;g2fb18904de5_2_107">
              <a:extLst>
                <a:ext uri="{FF2B5EF4-FFF2-40B4-BE49-F238E27FC236}">
                  <a16:creationId xmlns:a16="http://schemas.microsoft.com/office/drawing/2014/main" id="{2ED7EF3C-853E-DABC-196C-8A27ACC2358E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A88663-A07A-55A7-A913-AD23FC74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17212" y="69033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E72453-EEC9-3142-390C-DE474EFA34D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등록한 작업자 정보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변경불가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상태변경 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엑셀파일등록 및 엑셀수정파일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7E57FE7-A8E1-FED7-02A7-55A20276301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작업자관리 팝업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23F75-E1C6-2680-F8B1-DB51A07D9CF1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06FC9795-B518-1680-D77E-C48C6D225747}"/>
              </a:ext>
            </a:extLst>
          </p:cNvPr>
          <p:cNvCxnSpPr>
            <a:cxnSpLocks/>
            <a:stCxn id="150" idx="0"/>
            <a:endCxn id="46" idx="1"/>
          </p:cNvCxnSpPr>
          <p:nvPr/>
        </p:nvCxnSpPr>
        <p:spPr>
          <a:xfrm rot="5400000" flipH="1" flipV="1">
            <a:off x="3825577" y="423824"/>
            <a:ext cx="325384" cy="194441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07C3D0-E7D0-9D17-808E-5CD21F8ED500}"/>
              </a:ext>
            </a:extLst>
          </p:cNvPr>
          <p:cNvSpPr/>
          <p:nvPr/>
        </p:nvSpPr>
        <p:spPr>
          <a:xfrm>
            <a:off x="2713169" y="1537446"/>
            <a:ext cx="595029" cy="17699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899A348-9388-229D-EB44-8499D54EFEF9}"/>
              </a:ext>
            </a:extLst>
          </p:cNvPr>
          <p:cNvSpPr/>
          <p:nvPr/>
        </p:nvSpPr>
        <p:spPr>
          <a:xfrm>
            <a:off x="2593865" y="147563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83;g2f2558950df_0_84">
            <a:extLst>
              <a:ext uri="{FF2B5EF4-FFF2-40B4-BE49-F238E27FC236}">
                <a16:creationId xmlns:a16="http://schemas.microsoft.com/office/drawing/2014/main" id="{8055A1EC-31A6-D296-DCA2-057A9D6368A0}"/>
              </a:ext>
            </a:extLst>
          </p:cNvPr>
          <p:cNvSpPr txBox="1"/>
          <p:nvPr/>
        </p:nvSpPr>
        <p:spPr>
          <a:xfrm>
            <a:off x="641080" y="548882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일반구매사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983;g2f2558950df_0_84">
            <a:extLst>
              <a:ext uri="{FF2B5EF4-FFF2-40B4-BE49-F238E27FC236}">
                <a16:creationId xmlns:a16="http://schemas.microsoft.com/office/drawing/2014/main" id="{46C9AE10-5DB4-CEA0-EAC5-9323ABDAAB95}"/>
              </a:ext>
            </a:extLst>
          </p:cNvPr>
          <p:cNvSpPr txBox="1"/>
          <p:nvPr/>
        </p:nvSpPr>
        <p:spPr>
          <a:xfrm>
            <a:off x="641079" y="3493384"/>
            <a:ext cx="280251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6B8514-9C58-5427-54FE-49B7D540A7FF}"/>
              </a:ext>
            </a:extLst>
          </p:cNvPr>
          <p:cNvSpPr/>
          <p:nvPr/>
        </p:nvSpPr>
        <p:spPr>
          <a:xfrm>
            <a:off x="2495451" y="4597935"/>
            <a:ext cx="812747" cy="179267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B111D63F-79E0-9F07-1BE6-2E7BFEF52E5F}"/>
              </a:ext>
            </a:extLst>
          </p:cNvPr>
          <p:cNvCxnSpPr>
            <a:cxnSpLocks/>
            <a:stCxn id="29" idx="2"/>
            <a:endCxn id="71" idx="1"/>
          </p:cNvCxnSpPr>
          <p:nvPr/>
        </p:nvCxnSpPr>
        <p:spPr>
          <a:xfrm rot="16200000" flipH="1">
            <a:off x="3245090" y="4433936"/>
            <a:ext cx="1372123" cy="205865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0142BFE-6B69-FC4E-5D43-D36CC0A34CC0}"/>
              </a:ext>
            </a:extLst>
          </p:cNvPr>
          <p:cNvCxnSpPr>
            <a:cxnSpLocks/>
            <a:stCxn id="60" idx="2"/>
            <a:endCxn id="30" idx="1"/>
          </p:cNvCxnSpPr>
          <p:nvPr/>
        </p:nvCxnSpPr>
        <p:spPr>
          <a:xfrm rot="16200000" flipH="1">
            <a:off x="3655260" y="1415770"/>
            <a:ext cx="1133578" cy="147925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61" idx="2"/>
            <a:endCxn id="4" idx="1"/>
          </p:cNvCxnSpPr>
          <p:nvPr/>
        </p:nvCxnSpPr>
        <p:spPr>
          <a:xfrm rot="16200000" flipH="1">
            <a:off x="2909735" y="2465303"/>
            <a:ext cx="2928636" cy="117524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B6626CB0-B12E-658E-9516-7FFD797283DE}"/>
              </a:ext>
            </a:extLst>
          </p:cNvPr>
          <p:cNvSpPr/>
          <p:nvPr/>
        </p:nvSpPr>
        <p:spPr>
          <a:xfrm>
            <a:off x="2389085" y="44825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699;g2fb18904de5_2_107">
            <a:extLst>
              <a:ext uri="{FF2B5EF4-FFF2-40B4-BE49-F238E27FC236}">
                <a16:creationId xmlns:a16="http://schemas.microsoft.com/office/drawing/2014/main" id="{3A7EE8EF-318C-D1EB-684D-ED447E42EF62}"/>
              </a:ext>
            </a:extLst>
          </p:cNvPr>
          <p:cNvSpPr/>
          <p:nvPr/>
        </p:nvSpPr>
        <p:spPr>
          <a:xfrm>
            <a:off x="3392421" y="14086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5D800CD3-0878-41D3-0E00-3F4675902EE8}"/>
              </a:ext>
            </a:extLst>
          </p:cNvPr>
          <p:cNvSpPr/>
          <p:nvPr/>
        </p:nvSpPr>
        <p:spPr>
          <a:xfrm>
            <a:off x="3696430" y="14086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17;g28120bc8d10_0_0">
            <a:extLst>
              <a:ext uri="{FF2B5EF4-FFF2-40B4-BE49-F238E27FC236}">
                <a16:creationId xmlns:a16="http://schemas.microsoft.com/office/drawing/2014/main" id="{F74B1E09-6020-3BC0-0C7A-AD6A87E9B9E1}"/>
              </a:ext>
            </a:extLst>
          </p:cNvPr>
          <p:cNvSpPr/>
          <p:nvPr/>
        </p:nvSpPr>
        <p:spPr>
          <a:xfrm>
            <a:off x="4961677" y="3631524"/>
            <a:ext cx="2307808" cy="177144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7AC3D98-9D92-16D8-3A47-B04509B0163D}"/>
              </a:ext>
            </a:extLst>
          </p:cNvPr>
          <p:cNvGraphicFramePr>
            <a:graphicFrameLocks noGrp="1"/>
          </p:cNvGraphicFramePr>
          <p:nvPr/>
        </p:nvGraphicFramePr>
        <p:xfrm>
          <a:off x="5041326" y="3904864"/>
          <a:ext cx="2139362" cy="122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Y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상태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18597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7842D83-93A4-F9FA-59C1-CC55EF4A26C2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10318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수남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69E210D-2792-CCE9-9BD4-7BF756B24619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308835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홍길동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821C179-A526-3F5D-9C90-41786F14BA1E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513450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BC4FAE8-CD6A-E4B5-E443-9BB0964C65A4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721522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센터멀티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FB7F498F-68CE-7FCC-FB53-DCBD87F8D73F}"/>
              </a:ext>
            </a:extLst>
          </p:cNvPr>
          <p:cNvSpPr/>
          <p:nvPr/>
        </p:nvSpPr>
        <p:spPr>
          <a:xfrm>
            <a:off x="6120291" y="5171180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10;g28120bc8d10_0_307">
            <a:extLst>
              <a:ext uri="{FF2B5EF4-FFF2-40B4-BE49-F238E27FC236}">
                <a16:creationId xmlns:a16="http://schemas.microsoft.com/office/drawing/2014/main" id="{8037164E-26D4-4DAE-AD15-90FC625551E2}"/>
              </a:ext>
            </a:extLst>
          </p:cNvPr>
          <p:cNvSpPr/>
          <p:nvPr/>
        </p:nvSpPr>
        <p:spPr>
          <a:xfrm>
            <a:off x="5681958" y="5171180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D386CF4-E093-6688-47B0-A0CDE1BF0814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92330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미사용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0" name="Google Shape;417;g28120bc8d10_0_0">
            <a:extLst>
              <a:ext uri="{FF2B5EF4-FFF2-40B4-BE49-F238E27FC236}">
                <a16:creationId xmlns:a16="http://schemas.microsoft.com/office/drawing/2014/main" id="{58896A1B-0270-A2C7-F37E-B2AAB4D1C135}"/>
              </a:ext>
            </a:extLst>
          </p:cNvPr>
          <p:cNvSpPr/>
          <p:nvPr/>
        </p:nvSpPr>
        <p:spPr>
          <a:xfrm>
            <a:off x="4961677" y="1928140"/>
            <a:ext cx="2307808" cy="15880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0468616-0877-9FFC-0506-DBDE062B6CB1}"/>
              </a:ext>
            </a:extLst>
          </p:cNvPr>
          <p:cNvGraphicFramePr>
            <a:graphicFrameLocks noGrp="1"/>
          </p:cNvGraphicFramePr>
          <p:nvPr/>
        </p:nvGraphicFramePr>
        <p:xfrm>
          <a:off x="5041326" y="2205253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3FED4FD-B66B-C4E0-C7BB-29B781D68318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40357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F9265FA-C3BB-AD4B-7E56-BDCE6BB52C9B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609224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ED71AE0-EB58-D02B-5B8A-A7980CD0A289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81383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5A53E38-5BD0-4874-1A98-6CB56F1BC660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3021911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1" name="Google Shape;810;g28120bc8d10_0_307">
            <a:extLst>
              <a:ext uri="{FF2B5EF4-FFF2-40B4-BE49-F238E27FC236}">
                <a16:creationId xmlns:a16="http://schemas.microsoft.com/office/drawing/2014/main" id="{4CC034B1-8F71-F7FD-3FAE-26459C835811}"/>
              </a:ext>
            </a:extLst>
          </p:cNvPr>
          <p:cNvSpPr/>
          <p:nvPr/>
        </p:nvSpPr>
        <p:spPr>
          <a:xfrm>
            <a:off x="6120291" y="3283573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810;g28120bc8d10_0_307">
            <a:extLst>
              <a:ext uri="{FF2B5EF4-FFF2-40B4-BE49-F238E27FC236}">
                <a16:creationId xmlns:a16="http://schemas.microsoft.com/office/drawing/2014/main" id="{2896C72C-0EF8-DE96-BB64-85EC9E807CBF}"/>
              </a:ext>
            </a:extLst>
          </p:cNvPr>
          <p:cNvSpPr/>
          <p:nvPr/>
        </p:nvSpPr>
        <p:spPr>
          <a:xfrm>
            <a:off x="5681958" y="3283573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C57C2F46-8476-007C-4134-46FA59391EDB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199106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6" name="Google Shape;417;g28120bc8d10_0_0">
            <a:extLst>
              <a:ext uri="{FF2B5EF4-FFF2-40B4-BE49-F238E27FC236}">
                <a16:creationId xmlns:a16="http://schemas.microsoft.com/office/drawing/2014/main" id="{07049374-5836-7F23-F5DF-5E008496C2ED}"/>
              </a:ext>
            </a:extLst>
          </p:cNvPr>
          <p:cNvSpPr/>
          <p:nvPr/>
        </p:nvSpPr>
        <p:spPr>
          <a:xfrm>
            <a:off x="4960478" y="659898"/>
            <a:ext cx="2307808" cy="114688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2;g28120bc8d10_0_0">
            <a:extLst>
              <a:ext uri="{FF2B5EF4-FFF2-40B4-BE49-F238E27FC236}">
                <a16:creationId xmlns:a16="http://schemas.microsoft.com/office/drawing/2014/main" id="{019F15F3-E005-E668-4196-366CB0BAA9A4}"/>
              </a:ext>
            </a:extLst>
          </p:cNvPr>
          <p:cNvSpPr/>
          <p:nvPr/>
        </p:nvSpPr>
        <p:spPr>
          <a:xfrm>
            <a:off x="5040128" y="677347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423;g28120bc8d10_0_0">
            <a:extLst>
              <a:ext uri="{FF2B5EF4-FFF2-40B4-BE49-F238E27FC236}">
                <a16:creationId xmlns:a16="http://schemas.microsoft.com/office/drawing/2014/main" id="{FF355DA4-393C-283C-6DD2-6547E66E1D94}"/>
              </a:ext>
            </a:extLst>
          </p:cNvPr>
          <p:cNvSpPr/>
          <p:nvPr/>
        </p:nvSpPr>
        <p:spPr>
          <a:xfrm>
            <a:off x="6936487" y="677347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직선 연결선 30">
            <a:extLst>
              <a:ext uri="{FF2B5EF4-FFF2-40B4-BE49-F238E27FC236}">
                <a16:creationId xmlns:a16="http://schemas.microsoft.com/office/drawing/2014/main" id="{D269B318-B315-F9F9-7826-011F2438939D}"/>
              </a:ext>
            </a:extLst>
          </p:cNvPr>
          <p:cNvCxnSpPr>
            <a:cxnSpLocks/>
          </p:cNvCxnSpPr>
          <p:nvPr/>
        </p:nvCxnSpPr>
        <p:spPr>
          <a:xfrm>
            <a:off x="5026724" y="870619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1DFFCAC-0117-E1A1-F977-302C0A32CC3D}"/>
              </a:ext>
            </a:extLst>
          </p:cNvPr>
          <p:cNvGraphicFramePr>
            <a:graphicFrameLocks noGrp="1"/>
          </p:cNvGraphicFramePr>
          <p:nvPr/>
        </p:nvGraphicFramePr>
        <p:xfrm>
          <a:off x="4974945" y="1024172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내용을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샘플파일 두번째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Sheet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를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확인하시면 사용하고 있는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code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정보를 열람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하실수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있습니다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6" name="Google Shape;810;g28120bc8d10_0_307">
            <a:extLst>
              <a:ext uri="{FF2B5EF4-FFF2-40B4-BE49-F238E27FC236}">
                <a16:creationId xmlns:a16="http://schemas.microsoft.com/office/drawing/2014/main" id="{90C79DFB-03ED-EC02-B595-702610348696}"/>
              </a:ext>
            </a:extLst>
          </p:cNvPr>
          <p:cNvSpPr/>
          <p:nvPr/>
        </p:nvSpPr>
        <p:spPr>
          <a:xfrm>
            <a:off x="6119092" y="157443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10;g28120bc8d10_0_307">
            <a:extLst>
              <a:ext uri="{FF2B5EF4-FFF2-40B4-BE49-F238E27FC236}">
                <a16:creationId xmlns:a16="http://schemas.microsoft.com/office/drawing/2014/main" id="{CC7DB9B4-D364-3C1B-EAE6-A4D2CD3E43F5}"/>
              </a:ext>
            </a:extLst>
          </p:cNvPr>
          <p:cNvSpPr/>
          <p:nvPr/>
        </p:nvSpPr>
        <p:spPr>
          <a:xfrm>
            <a:off x="5680759" y="157443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422;g28120bc8d10_0_0">
            <a:extLst>
              <a:ext uri="{FF2B5EF4-FFF2-40B4-BE49-F238E27FC236}">
                <a16:creationId xmlns:a16="http://schemas.microsoft.com/office/drawing/2014/main" id="{E5E172E2-F0D0-06CD-C35B-F4FA190D7134}"/>
              </a:ext>
            </a:extLst>
          </p:cNvPr>
          <p:cNvSpPr/>
          <p:nvPr/>
        </p:nvSpPr>
        <p:spPr>
          <a:xfrm>
            <a:off x="5059302" y="885989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슬라이드 번호 개체 틀 1">
            <a:extLst>
              <a:ext uri="{FF2B5EF4-FFF2-40B4-BE49-F238E27FC236}">
                <a16:creationId xmlns:a16="http://schemas.microsoft.com/office/drawing/2014/main" id="{5ADFB32A-4B09-A465-8341-6AED7B3C5D1B}"/>
              </a:ext>
            </a:extLst>
          </p:cNvPr>
          <p:cNvSpPr txBox="1">
            <a:spLocks/>
          </p:cNvSpPr>
          <p:nvPr/>
        </p:nvSpPr>
        <p:spPr>
          <a:xfrm>
            <a:off x="6217212" y="5548695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71" name="Google Shape;417;g28120bc8d10_0_0">
            <a:extLst>
              <a:ext uri="{FF2B5EF4-FFF2-40B4-BE49-F238E27FC236}">
                <a16:creationId xmlns:a16="http://schemas.microsoft.com/office/drawing/2014/main" id="{C7CB45AE-5408-6EE4-D35E-71AAEE5E6726}"/>
              </a:ext>
            </a:extLst>
          </p:cNvPr>
          <p:cNvSpPr/>
          <p:nvPr/>
        </p:nvSpPr>
        <p:spPr>
          <a:xfrm>
            <a:off x="4960478" y="5518256"/>
            <a:ext cx="2307808" cy="126213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2;g28120bc8d10_0_0">
            <a:extLst>
              <a:ext uri="{FF2B5EF4-FFF2-40B4-BE49-F238E27FC236}">
                <a16:creationId xmlns:a16="http://schemas.microsoft.com/office/drawing/2014/main" id="{6261F97C-E17E-711C-64C0-0033E5D904CC}"/>
              </a:ext>
            </a:extLst>
          </p:cNvPr>
          <p:cNvSpPr/>
          <p:nvPr/>
        </p:nvSpPr>
        <p:spPr>
          <a:xfrm>
            <a:off x="5027339" y="5554887"/>
            <a:ext cx="1485385" cy="202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</a:t>
            </a: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423;g28120bc8d10_0_0">
            <a:extLst>
              <a:ext uri="{FF2B5EF4-FFF2-40B4-BE49-F238E27FC236}">
                <a16:creationId xmlns:a16="http://schemas.microsoft.com/office/drawing/2014/main" id="{F593F26A-BE57-A553-5D25-3D3249848043}"/>
              </a:ext>
            </a:extLst>
          </p:cNvPr>
          <p:cNvSpPr/>
          <p:nvPr/>
        </p:nvSpPr>
        <p:spPr>
          <a:xfrm>
            <a:off x="6923699" y="5554887"/>
            <a:ext cx="330600" cy="1768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직선 연결선 30">
            <a:extLst>
              <a:ext uri="{FF2B5EF4-FFF2-40B4-BE49-F238E27FC236}">
                <a16:creationId xmlns:a16="http://schemas.microsoft.com/office/drawing/2014/main" id="{2E65F419-5A0E-8AC4-BFC5-5AD3C69AD316}"/>
              </a:ext>
            </a:extLst>
          </p:cNvPr>
          <p:cNvCxnSpPr>
            <a:cxnSpLocks/>
          </p:cNvCxnSpPr>
          <p:nvPr/>
        </p:nvCxnSpPr>
        <p:spPr>
          <a:xfrm>
            <a:off x="5026724" y="576094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096F2075-0BF3-4B17-582D-D7CB125218F8}"/>
              </a:ext>
            </a:extLst>
          </p:cNvPr>
          <p:cNvGraphicFramePr>
            <a:graphicFrameLocks noGrp="1"/>
          </p:cNvGraphicFramePr>
          <p:nvPr/>
        </p:nvGraphicFramePr>
        <p:xfrm>
          <a:off x="4979911" y="5982563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예시를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일괄수정은 작업자관리 화면에서 다운받은 엑셀파일의 직무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상태만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변경되오니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참고바랍니다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E4F4C307-9419-5774-3E4A-3A1385DC4B4A}"/>
              </a:ext>
            </a:extLst>
          </p:cNvPr>
          <p:cNvSpPr/>
          <p:nvPr/>
        </p:nvSpPr>
        <p:spPr>
          <a:xfrm>
            <a:off x="6392565" y="6545374"/>
            <a:ext cx="45180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10;g28120bc8d10_0_307">
            <a:extLst>
              <a:ext uri="{FF2B5EF4-FFF2-40B4-BE49-F238E27FC236}">
                <a16:creationId xmlns:a16="http://schemas.microsoft.com/office/drawing/2014/main" id="{03DCEC7E-96E5-BEAF-25E1-6B9C60739276}"/>
              </a:ext>
            </a:extLst>
          </p:cNvPr>
          <p:cNvSpPr/>
          <p:nvPr/>
        </p:nvSpPr>
        <p:spPr>
          <a:xfrm>
            <a:off x="5908484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422;g28120bc8d10_0_0">
            <a:extLst>
              <a:ext uri="{FF2B5EF4-FFF2-40B4-BE49-F238E27FC236}">
                <a16:creationId xmlns:a16="http://schemas.microsoft.com/office/drawing/2014/main" id="{7498D1CC-A796-6E9C-802E-6B1DE4F3AA66}"/>
              </a:ext>
            </a:extLst>
          </p:cNvPr>
          <p:cNvSpPr/>
          <p:nvPr/>
        </p:nvSpPr>
        <p:spPr>
          <a:xfrm>
            <a:off x="5065476" y="5797616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810;g28120bc8d10_0_307">
            <a:extLst>
              <a:ext uri="{FF2B5EF4-FFF2-40B4-BE49-F238E27FC236}">
                <a16:creationId xmlns:a16="http://schemas.microsoft.com/office/drawing/2014/main" id="{D84EAC4F-81DD-B190-3DEA-FB52C3279744}"/>
              </a:ext>
            </a:extLst>
          </p:cNvPr>
          <p:cNvSpPr/>
          <p:nvPr/>
        </p:nvSpPr>
        <p:spPr>
          <a:xfrm>
            <a:off x="5427936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422;g28120bc8d10_0_0">
            <a:extLst>
              <a:ext uri="{FF2B5EF4-FFF2-40B4-BE49-F238E27FC236}">
                <a16:creationId xmlns:a16="http://schemas.microsoft.com/office/drawing/2014/main" id="{EAB23150-46C0-F52F-58F1-028CC4F08F03}"/>
              </a:ext>
            </a:extLst>
          </p:cNvPr>
          <p:cNvSpPr/>
          <p:nvPr/>
        </p:nvSpPr>
        <p:spPr>
          <a:xfrm>
            <a:off x="5022433" y="1966129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423;g28120bc8d10_0_0">
            <a:extLst>
              <a:ext uri="{FF2B5EF4-FFF2-40B4-BE49-F238E27FC236}">
                <a16:creationId xmlns:a16="http://schemas.microsoft.com/office/drawing/2014/main" id="{C4F1DA98-14F4-2542-7C42-861FE027511F}"/>
              </a:ext>
            </a:extLst>
          </p:cNvPr>
          <p:cNvSpPr/>
          <p:nvPr/>
        </p:nvSpPr>
        <p:spPr>
          <a:xfrm>
            <a:off x="6918792" y="1966129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4" name="직선 연결선 30">
            <a:extLst>
              <a:ext uri="{FF2B5EF4-FFF2-40B4-BE49-F238E27FC236}">
                <a16:creationId xmlns:a16="http://schemas.microsoft.com/office/drawing/2014/main" id="{97B18828-A45C-C248-B478-FCAF82E3C4E4}"/>
              </a:ext>
            </a:extLst>
          </p:cNvPr>
          <p:cNvCxnSpPr>
            <a:cxnSpLocks/>
          </p:cNvCxnSpPr>
          <p:nvPr/>
        </p:nvCxnSpPr>
        <p:spPr>
          <a:xfrm>
            <a:off x="5009029" y="2159401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Google Shape;422;g28120bc8d10_0_0">
            <a:extLst>
              <a:ext uri="{FF2B5EF4-FFF2-40B4-BE49-F238E27FC236}">
                <a16:creationId xmlns:a16="http://schemas.microsoft.com/office/drawing/2014/main" id="{7D1C2845-23E1-192B-0C33-6C5BBBB42C4D}"/>
              </a:ext>
            </a:extLst>
          </p:cNvPr>
          <p:cNvSpPr/>
          <p:nvPr/>
        </p:nvSpPr>
        <p:spPr>
          <a:xfrm>
            <a:off x="5022433" y="3671165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수정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423;g28120bc8d10_0_0">
            <a:extLst>
              <a:ext uri="{FF2B5EF4-FFF2-40B4-BE49-F238E27FC236}">
                <a16:creationId xmlns:a16="http://schemas.microsoft.com/office/drawing/2014/main" id="{CE53D5D1-FA90-A107-4575-8324CB5BB3C0}"/>
              </a:ext>
            </a:extLst>
          </p:cNvPr>
          <p:cNvSpPr/>
          <p:nvPr/>
        </p:nvSpPr>
        <p:spPr>
          <a:xfrm>
            <a:off x="6918792" y="3671165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7" name="직선 연결선 30">
            <a:extLst>
              <a:ext uri="{FF2B5EF4-FFF2-40B4-BE49-F238E27FC236}">
                <a16:creationId xmlns:a16="http://schemas.microsoft.com/office/drawing/2014/main" id="{B28ECCF7-791C-98F6-8E10-14ABE6FDA23A}"/>
              </a:ext>
            </a:extLst>
          </p:cNvPr>
          <p:cNvCxnSpPr>
            <a:cxnSpLocks/>
          </p:cNvCxnSpPr>
          <p:nvPr/>
        </p:nvCxnSpPr>
        <p:spPr>
          <a:xfrm>
            <a:off x="5009029" y="386443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32009C5F-A050-5CE0-1911-7770F71ABE75}"/>
              </a:ext>
            </a:extLst>
          </p:cNvPr>
          <p:cNvSpPr/>
          <p:nvPr/>
        </p:nvSpPr>
        <p:spPr>
          <a:xfrm>
            <a:off x="4773000" y="10260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628AC0B1-C4BA-10C0-183C-476DB5EE21A9}"/>
              </a:ext>
            </a:extLst>
          </p:cNvPr>
          <p:cNvSpPr/>
          <p:nvPr/>
        </p:nvSpPr>
        <p:spPr>
          <a:xfrm>
            <a:off x="4781926" y="24678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D0C112AF-4290-8337-274A-807B72B3C41A}"/>
              </a:ext>
            </a:extLst>
          </p:cNvPr>
          <p:cNvSpPr/>
          <p:nvPr/>
        </p:nvSpPr>
        <p:spPr>
          <a:xfrm>
            <a:off x="4782707" y="42802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AB43E030-66E9-E98B-6692-F8D6654CEBDF}"/>
              </a:ext>
            </a:extLst>
          </p:cNvPr>
          <p:cNvSpPr/>
          <p:nvPr/>
        </p:nvSpPr>
        <p:spPr>
          <a:xfrm>
            <a:off x="4773000" y="59219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슬라이드 번호 개체 틀 11">
            <a:extLst>
              <a:ext uri="{FF2B5EF4-FFF2-40B4-BE49-F238E27FC236}">
                <a16:creationId xmlns:a16="http://schemas.microsoft.com/office/drawing/2014/main" id="{FDEDD6E4-1376-0034-E8E2-F3C4C2DB438E}"/>
              </a:ext>
            </a:extLst>
          </p:cNvPr>
          <p:cNvSpPr txBox="1">
            <a:spLocks/>
          </p:cNvSpPr>
          <p:nvPr/>
        </p:nvSpPr>
        <p:spPr>
          <a:xfrm>
            <a:off x="8986340" y="205027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34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E1E49F7D-4F1D-27FC-E023-6A339238C9D7}"/>
              </a:ext>
            </a:extLst>
          </p:cNvPr>
          <p:cNvGrpSpPr/>
          <p:nvPr/>
        </p:nvGrpSpPr>
        <p:grpSpPr>
          <a:xfrm>
            <a:off x="206001" y="1036714"/>
            <a:ext cx="4157602" cy="2823718"/>
            <a:chOff x="4550077" y="4666661"/>
            <a:chExt cx="5404836" cy="2823718"/>
          </a:xfrm>
        </p:grpSpPr>
        <p:sp>
          <p:nvSpPr>
            <p:cNvPr id="48" name="Google Shape;417;g28120bc8d10_0_0">
              <a:extLst>
                <a:ext uri="{FF2B5EF4-FFF2-40B4-BE49-F238E27FC236}">
                  <a16:creationId xmlns:a16="http://schemas.microsoft.com/office/drawing/2014/main" id="{2DB3B630-97E4-CFC9-22BC-98B5AAB04A9F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422;g28120bc8d10_0_0">
              <a:extLst>
                <a:ext uri="{FF2B5EF4-FFF2-40B4-BE49-F238E27FC236}">
                  <a16:creationId xmlns:a16="http://schemas.microsoft.com/office/drawing/2014/main" id="{D7E82159-5B1D-8C83-07B0-BE5E6EEB51A6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재고이력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423;g28120bc8d10_0_0">
              <a:extLst>
                <a:ext uri="{FF2B5EF4-FFF2-40B4-BE49-F238E27FC236}">
                  <a16:creationId xmlns:a16="http://schemas.microsoft.com/office/drawing/2014/main" id="{608ED212-3EC7-2C8C-F8AD-851EAE6EF721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1" name="직선 연결선 30">
              <a:extLst>
                <a:ext uri="{FF2B5EF4-FFF2-40B4-BE49-F238E27FC236}">
                  <a16:creationId xmlns:a16="http://schemas.microsoft.com/office/drawing/2014/main" id="{FFAC9155-03A3-7C61-C9B1-552235AA4E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Google Shape;810;g28120bc8d10_0_307">
              <a:extLst>
                <a:ext uri="{FF2B5EF4-FFF2-40B4-BE49-F238E27FC236}">
                  <a16:creationId xmlns:a16="http://schemas.microsoft.com/office/drawing/2014/main" id="{56AE0A80-8175-CE43-D861-03D3FEA187AE}"/>
                </a:ext>
              </a:extLst>
            </p:cNvPr>
            <p:cNvSpPr/>
            <p:nvPr/>
          </p:nvSpPr>
          <p:spPr>
            <a:xfrm>
              <a:off x="6919018" y="7258602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BFE07FE1-4FC0-19CE-C75B-96981B653F04}"/>
              </a:ext>
            </a:extLst>
          </p:cNvPr>
          <p:cNvGraphicFramePr>
            <a:graphicFrameLocks noGrp="1"/>
          </p:cNvGraphicFramePr>
          <p:nvPr/>
        </p:nvGraphicFramePr>
        <p:xfrm>
          <a:off x="284089" y="1526017"/>
          <a:ext cx="4001426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5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55941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004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380488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38662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276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8048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394712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96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54" name="Google Shape;422;g28120bc8d10_0_0">
            <a:extLst>
              <a:ext uri="{FF2B5EF4-FFF2-40B4-BE49-F238E27FC236}">
                <a16:creationId xmlns:a16="http://schemas.microsoft.com/office/drawing/2014/main" id="{7D235BEE-CF9A-E5ED-FEBA-36E67F2F0CFA}"/>
              </a:ext>
            </a:extLst>
          </p:cNvPr>
          <p:cNvSpPr/>
          <p:nvPr/>
        </p:nvSpPr>
        <p:spPr>
          <a:xfrm>
            <a:off x="308302" y="1362300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상품재고정보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31E32241-818F-F7D5-C83F-EE50D67EF7BB}"/>
              </a:ext>
            </a:extLst>
          </p:cNvPr>
          <p:cNvGraphicFramePr>
            <a:graphicFrameLocks noGrp="1"/>
          </p:cNvGraphicFramePr>
          <p:nvPr/>
        </p:nvGraphicFramePr>
        <p:xfrm>
          <a:off x="284089" y="2875890"/>
          <a:ext cx="39970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3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1222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8481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7254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54131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1077671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일자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처리유형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재고수량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정상입고</a:t>
                      </a: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홍길동</a:t>
                      </a: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</a:tbl>
          </a:graphicData>
        </a:graphic>
      </p:graphicFrame>
      <p:sp>
        <p:nvSpPr>
          <p:cNvPr id="56" name="Google Shape;422;g28120bc8d10_0_0">
            <a:extLst>
              <a:ext uri="{FF2B5EF4-FFF2-40B4-BE49-F238E27FC236}">
                <a16:creationId xmlns:a16="http://schemas.microsoft.com/office/drawing/2014/main" id="{54CF8EA6-253E-339E-B10F-28050E1F3469}"/>
              </a:ext>
            </a:extLst>
          </p:cNvPr>
          <p:cNvSpPr/>
          <p:nvPr/>
        </p:nvSpPr>
        <p:spPr>
          <a:xfrm>
            <a:off x="308302" y="2197365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FAC7662-ED48-1995-0286-65275371F43B}"/>
              </a:ext>
            </a:extLst>
          </p:cNvPr>
          <p:cNvGraphicFramePr>
            <a:graphicFrameLocks noGrp="1"/>
          </p:cNvGraphicFramePr>
          <p:nvPr/>
        </p:nvGraphicFramePr>
        <p:xfrm>
          <a:off x="279713" y="2356169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17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53211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906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37841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97103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BFF1E4F-18DD-C5D1-41A9-6F0F43478AF0}"/>
              </a:ext>
            </a:extLst>
          </p:cNvPr>
          <p:cNvGraphicFramePr>
            <a:graphicFrameLocks noGrp="1"/>
          </p:cNvGraphicFramePr>
          <p:nvPr/>
        </p:nvGraphicFramePr>
        <p:xfrm>
          <a:off x="3090735" y="2425191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 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9E10354D-0F67-1D27-D91F-BBF29445E9BE}"/>
              </a:ext>
            </a:extLst>
          </p:cNvPr>
          <p:cNvGraphicFramePr>
            <a:graphicFrameLocks noGrp="1"/>
          </p:cNvGraphicFramePr>
          <p:nvPr/>
        </p:nvGraphicFramePr>
        <p:xfrm>
          <a:off x="637467" y="241254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6C6E83FE-B58F-8A10-DBDD-8C8C5F4FB038}"/>
              </a:ext>
            </a:extLst>
          </p:cNvPr>
          <p:cNvGraphicFramePr>
            <a:graphicFrameLocks noGrp="1"/>
          </p:cNvGraphicFramePr>
          <p:nvPr/>
        </p:nvGraphicFramePr>
        <p:xfrm>
          <a:off x="1381851" y="241254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9" name="그래픽 58" descr="일일 일정표 단색으로 채워진">
            <a:extLst>
              <a:ext uri="{FF2B5EF4-FFF2-40B4-BE49-F238E27FC236}">
                <a16:creationId xmlns:a16="http://schemas.microsoft.com/office/drawing/2014/main" id="{041B9735-F34E-7663-F850-61DC89B8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96936" y="2406648"/>
            <a:ext cx="164242" cy="188524"/>
          </a:xfrm>
          <a:prstGeom prst="rect">
            <a:avLst/>
          </a:prstGeom>
        </p:spPr>
      </p:pic>
      <p:pic>
        <p:nvPicPr>
          <p:cNvPr id="60" name="그래픽 59" descr="일일 일정표 단색으로 채워진">
            <a:extLst>
              <a:ext uri="{FF2B5EF4-FFF2-40B4-BE49-F238E27FC236}">
                <a16:creationId xmlns:a16="http://schemas.microsoft.com/office/drawing/2014/main" id="{C13FE968-73A0-851C-B9B5-9CA3CB60E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32545" y="2406648"/>
            <a:ext cx="164242" cy="188524"/>
          </a:xfrm>
          <a:prstGeom prst="rect">
            <a:avLst/>
          </a:prstGeom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1ED6C76F-5436-3D7F-A280-BEDC1FB0FA34}"/>
              </a:ext>
            </a:extLst>
          </p:cNvPr>
          <p:cNvGraphicFramePr>
            <a:graphicFrameLocks noGrp="1"/>
          </p:cNvGraphicFramePr>
          <p:nvPr/>
        </p:nvGraphicFramePr>
        <p:xfrm>
          <a:off x="2510267" y="2425191"/>
          <a:ext cx="554006" cy="156559"/>
        </p:xfrm>
        <a:graphic>
          <a:graphicData uri="http://schemas.openxmlformats.org/drawingml/2006/table">
            <a:tbl>
              <a:tblPr/>
              <a:tblGrid>
                <a:gridCol w="55400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D737DC75-BA0E-170F-4575-2B0AFD2094AC}"/>
              </a:ext>
            </a:extLst>
          </p:cNvPr>
          <p:cNvSpPr/>
          <p:nvPr/>
        </p:nvSpPr>
        <p:spPr>
          <a:xfrm>
            <a:off x="3931645" y="2373569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36;g27fe52d962f_1_4247">
            <a:extLst>
              <a:ext uri="{FF2B5EF4-FFF2-40B4-BE49-F238E27FC236}">
                <a16:creationId xmlns:a16="http://schemas.microsoft.com/office/drawing/2014/main" id="{2A19673B-EF9A-FA45-C8A6-D7ACEE5F9724}"/>
              </a:ext>
            </a:extLst>
          </p:cNvPr>
          <p:cNvSpPr/>
          <p:nvPr/>
        </p:nvSpPr>
        <p:spPr>
          <a:xfrm>
            <a:off x="3931645" y="2513673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6" name="Google Shape;1698;g2fb18904de5_2_107">
            <a:extLst>
              <a:ext uri="{FF2B5EF4-FFF2-40B4-BE49-F238E27FC236}">
                <a16:creationId xmlns:a16="http://schemas.microsoft.com/office/drawing/2014/main" id="{62384499-58B5-9BC4-6113-F061F5113D5B}"/>
              </a:ext>
            </a:extLst>
          </p:cNvPr>
          <p:cNvGrpSpPr/>
          <p:nvPr/>
        </p:nvGrpSpPr>
        <p:grpSpPr>
          <a:xfrm>
            <a:off x="1559363" y="3415893"/>
            <a:ext cx="1204845" cy="95750"/>
            <a:chOff x="4065288" y="6528825"/>
            <a:chExt cx="2265000" cy="180000"/>
          </a:xfrm>
        </p:grpSpPr>
        <p:sp>
          <p:nvSpPr>
            <p:cNvPr id="67" name="Google Shape;1699;g2fb18904de5_2_107">
              <a:extLst>
                <a:ext uri="{FF2B5EF4-FFF2-40B4-BE49-F238E27FC236}">
                  <a16:creationId xmlns:a16="http://schemas.microsoft.com/office/drawing/2014/main" id="{77867CDC-DA7D-FADF-B7FD-FDE7B3BB9867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0;g2fb18904de5_2_107">
              <a:extLst>
                <a:ext uri="{FF2B5EF4-FFF2-40B4-BE49-F238E27FC236}">
                  <a16:creationId xmlns:a16="http://schemas.microsoft.com/office/drawing/2014/main" id="{15DF0C71-7547-C067-8C54-CCDD7238464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1;g2fb18904de5_2_107">
              <a:extLst>
                <a:ext uri="{FF2B5EF4-FFF2-40B4-BE49-F238E27FC236}">
                  <a16:creationId xmlns:a16="http://schemas.microsoft.com/office/drawing/2014/main" id="{3B4C6D24-1283-C663-E707-2178E1BE428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2;g2fb18904de5_2_107">
              <a:extLst>
                <a:ext uri="{FF2B5EF4-FFF2-40B4-BE49-F238E27FC236}">
                  <a16:creationId xmlns:a16="http://schemas.microsoft.com/office/drawing/2014/main" id="{BEBB2D38-1012-1672-A803-2CC2EC1EC19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" name="Google Shape;1703;g2fb18904de5_2_107">
              <a:extLst>
                <a:ext uri="{FF2B5EF4-FFF2-40B4-BE49-F238E27FC236}">
                  <a16:creationId xmlns:a16="http://schemas.microsoft.com/office/drawing/2014/main" id="{39B20FC2-4300-33F8-4508-E8E527643FA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1704;g2fb18904de5_2_107">
              <a:extLst>
                <a:ext uri="{FF2B5EF4-FFF2-40B4-BE49-F238E27FC236}">
                  <a16:creationId xmlns:a16="http://schemas.microsoft.com/office/drawing/2014/main" id="{818ED65D-25AD-920D-128A-171202169B9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1705;g2fb18904de5_2_107">
              <a:extLst>
                <a:ext uri="{FF2B5EF4-FFF2-40B4-BE49-F238E27FC236}">
                  <a16:creationId xmlns:a16="http://schemas.microsoft.com/office/drawing/2014/main" id="{DD6B8741-3ABA-C632-1608-C95A50A5AFF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1706;g2fb18904de5_2_107">
              <a:extLst>
                <a:ext uri="{FF2B5EF4-FFF2-40B4-BE49-F238E27FC236}">
                  <a16:creationId xmlns:a16="http://schemas.microsoft.com/office/drawing/2014/main" id="{7810C44E-8F52-6F3B-3ACA-72AA98762DC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7;g2fb18904de5_2_107">
              <a:extLst>
                <a:ext uri="{FF2B5EF4-FFF2-40B4-BE49-F238E27FC236}">
                  <a16:creationId xmlns:a16="http://schemas.microsoft.com/office/drawing/2014/main" id="{5433C4AC-C3B6-6A80-9DE1-3F13E61B0CE0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29EFA00D-25E0-B871-BE6F-FDEF55067CEA}"/>
              </a:ext>
            </a:extLst>
          </p:cNvPr>
          <p:cNvGraphicFramePr>
            <a:graphicFrameLocks noGrp="1"/>
          </p:cNvGraphicFramePr>
          <p:nvPr/>
        </p:nvGraphicFramePr>
        <p:xfrm>
          <a:off x="637467" y="2718774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7" name="Google Shape;309;g2f2558950df_0_15">
            <a:extLst>
              <a:ext uri="{FF2B5EF4-FFF2-40B4-BE49-F238E27FC236}">
                <a16:creationId xmlns:a16="http://schemas.microsoft.com/office/drawing/2014/main" id="{ACA3417D-F0C6-FF0E-73F3-7A9D1750CE6A}"/>
              </a:ext>
            </a:extLst>
          </p:cNvPr>
          <p:cNvSpPr txBox="1"/>
          <p:nvPr/>
        </p:nvSpPr>
        <p:spPr>
          <a:xfrm>
            <a:off x="213824" y="2722660"/>
            <a:ext cx="635130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BD7AE-C0C7-83A4-CA16-C9CD3E8E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B27C159-B204-EC42-D3A4-8888AA19A47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적정잔고 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초기접근시 아래내역 기본값으로 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전체입고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입고내역조회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전체출고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출고내역조회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입고내역조회 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기타입고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출고내역조회 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기출입고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적정재고산출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수동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356C5E42-0B1A-F97F-ED04-DFE0F06118C4}"/>
              </a:ext>
            </a:extLst>
          </p:cNvPr>
          <p:cNvSpPr/>
          <p:nvPr/>
        </p:nvSpPr>
        <p:spPr>
          <a:xfrm>
            <a:off x="2409211" y="22829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CC82E112-6014-130F-0339-F6ACEAAE068B}"/>
              </a:ext>
            </a:extLst>
          </p:cNvPr>
          <p:cNvSpPr/>
          <p:nvPr/>
        </p:nvSpPr>
        <p:spPr>
          <a:xfrm>
            <a:off x="3106147" y="22769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55EBA-C8D1-6342-D1F9-45405540EDB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재고이력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적정잔고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실사재고수정 팝업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1B697-346F-D09F-4E54-D6CD88509FD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DCA008-A6BC-7C88-0313-52F20428A64D}"/>
              </a:ext>
            </a:extLst>
          </p:cNvPr>
          <p:cNvGrpSpPr/>
          <p:nvPr/>
        </p:nvGrpSpPr>
        <p:grpSpPr>
          <a:xfrm>
            <a:off x="4753917" y="1036714"/>
            <a:ext cx="2961384" cy="1779223"/>
            <a:chOff x="4550077" y="4666661"/>
            <a:chExt cx="5404836" cy="1779223"/>
          </a:xfrm>
        </p:grpSpPr>
        <p:sp>
          <p:nvSpPr>
            <p:cNvPr id="14" name="Google Shape;417;g28120bc8d10_0_0">
              <a:extLst>
                <a:ext uri="{FF2B5EF4-FFF2-40B4-BE49-F238E27FC236}">
                  <a16:creationId xmlns:a16="http://schemas.microsoft.com/office/drawing/2014/main" id="{8C9CFCE8-A43E-7D17-778C-D718C6D3EB41}"/>
                </a:ext>
              </a:extLst>
            </p:cNvPr>
            <p:cNvSpPr/>
            <p:nvPr/>
          </p:nvSpPr>
          <p:spPr>
            <a:xfrm>
              <a:off x="4550077" y="4666661"/>
              <a:ext cx="5404836" cy="1779223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422;g28120bc8d10_0_0">
              <a:extLst>
                <a:ext uri="{FF2B5EF4-FFF2-40B4-BE49-F238E27FC236}">
                  <a16:creationId xmlns:a16="http://schemas.microsoft.com/office/drawing/2014/main" id="{5AE34074-3AAF-6DAD-3ED6-C382C517AD4F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실사재고 수정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423;g28120bc8d10_0_0">
              <a:extLst>
                <a:ext uri="{FF2B5EF4-FFF2-40B4-BE49-F238E27FC236}">
                  <a16:creationId xmlns:a16="http://schemas.microsoft.com/office/drawing/2014/main" id="{29911E0D-1A19-334B-9854-492283541C50}"/>
                </a:ext>
              </a:extLst>
            </p:cNvPr>
            <p:cNvSpPr/>
            <p:nvPr/>
          </p:nvSpPr>
          <p:spPr>
            <a:xfrm>
              <a:off x="9497892" y="4691211"/>
              <a:ext cx="454979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7" name="직선 연결선 30">
              <a:extLst>
                <a:ext uri="{FF2B5EF4-FFF2-40B4-BE49-F238E27FC236}">
                  <a16:creationId xmlns:a16="http://schemas.microsoft.com/office/drawing/2014/main" id="{98C4F6D0-5607-12D8-7577-219D2677A760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63B1A4CD-F6E0-2337-104E-24BA13F69288}"/>
              </a:ext>
            </a:extLst>
          </p:cNvPr>
          <p:cNvSpPr/>
          <p:nvPr/>
        </p:nvSpPr>
        <p:spPr>
          <a:xfrm>
            <a:off x="4663225" y="9565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19A3C2-E5B4-5E00-DEC8-725554F13EFA}"/>
              </a:ext>
            </a:extLst>
          </p:cNvPr>
          <p:cNvSpPr txBox="1"/>
          <p:nvPr/>
        </p:nvSpPr>
        <p:spPr>
          <a:xfrm>
            <a:off x="4727456" y="1705268"/>
            <a:ext cx="241568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* 추가되는 상품의 월말단가는 현재단가로 입력됩니다</a:t>
            </a:r>
            <a:r>
              <a:rPr kumimoji="0" lang="en-US" altLang="ko-KR" sz="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500" dirty="0"/>
          </a:p>
        </p:txBody>
      </p:sp>
      <p:sp>
        <p:nvSpPr>
          <p:cNvPr id="36" name="Google Shape;810;g28120bc8d10_0_307">
            <a:extLst>
              <a:ext uri="{FF2B5EF4-FFF2-40B4-BE49-F238E27FC236}">
                <a16:creationId xmlns:a16="http://schemas.microsoft.com/office/drawing/2014/main" id="{B05FCE45-535F-5660-B3A3-A86FA5577746}"/>
              </a:ext>
            </a:extLst>
          </p:cNvPr>
          <p:cNvSpPr/>
          <p:nvPr/>
        </p:nvSpPr>
        <p:spPr>
          <a:xfrm>
            <a:off x="6273312" y="256038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810;g28120bc8d10_0_307">
            <a:extLst>
              <a:ext uri="{FF2B5EF4-FFF2-40B4-BE49-F238E27FC236}">
                <a16:creationId xmlns:a16="http://schemas.microsoft.com/office/drawing/2014/main" id="{FBF69631-863C-E524-FD78-15BC47B407E8}"/>
              </a:ext>
            </a:extLst>
          </p:cNvPr>
          <p:cNvSpPr/>
          <p:nvPr/>
        </p:nvSpPr>
        <p:spPr>
          <a:xfrm>
            <a:off x="5830867" y="256038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90B0A29-9C6B-D0BD-18DF-217D723F8B26}"/>
              </a:ext>
            </a:extLst>
          </p:cNvPr>
          <p:cNvGrpSpPr/>
          <p:nvPr/>
        </p:nvGrpSpPr>
        <p:grpSpPr>
          <a:xfrm>
            <a:off x="210786" y="4264257"/>
            <a:ext cx="4157602" cy="2002237"/>
            <a:chOff x="4550077" y="4666661"/>
            <a:chExt cx="5404836" cy="2002237"/>
          </a:xfrm>
        </p:grpSpPr>
        <p:sp>
          <p:nvSpPr>
            <p:cNvPr id="107" name="Google Shape;417;g28120bc8d10_0_0">
              <a:extLst>
                <a:ext uri="{FF2B5EF4-FFF2-40B4-BE49-F238E27FC236}">
                  <a16:creationId xmlns:a16="http://schemas.microsoft.com/office/drawing/2014/main" id="{CE8D0C9E-28E4-40D2-BA0F-F9A24E708017}"/>
                </a:ext>
              </a:extLst>
            </p:cNvPr>
            <p:cNvSpPr/>
            <p:nvPr/>
          </p:nvSpPr>
          <p:spPr>
            <a:xfrm>
              <a:off x="4550077" y="4666661"/>
              <a:ext cx="5404836" cy="2002237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422;g28120bc8d10_0_0">
              <a:extLst>
                <a:ext uri="{FF2B5EF4-FFF2-40B4-BE49-F238E27FC236}">
                  <a16:creationId xmlns:a16="http://schemas.microsoft.com/office/drawing/2014/main" id="{63CAD203-9827-0E9C-E610-DF5D5F08F317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적정잔고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423;g28120bc8d10_0_0">
              <a:extLst>
                <a:ext uri="{FF2B5EF4-FFF2-40B4-BE49-F238E27FC236}">
                  <a16:creationId xmlns:a16="http://schemas.microsoft.com/office/drawing/2014/main" id="{4C4C6E4E-0736-E633-622F-457B80862A14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0" name="직선 연결선 30">
              <a:extLst>
                <a:ext uri="{FF2B5EF4-FFF2-40B4-BE49-F238E27FC236}">
                  <a16:creationId xmlns:a16="http://schemas.microsoft.com/office/drawing/2014/main" id="{44DA6868-2117-555C-A835-59472C8041A6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Google Shape;810;g28120bc8d10_0_307">
              <a:extLst>
                <a:ext uri="{FF2B5EF4-FFF2-40B4-BE49-F238E27FC236}">
                  <a16:creationId xmlns:a16="http://schemas.microsoft.com/office/drawing/2014/main" id="{3DB4E4CF-28C4-E082-539C-02B802574214}"/>
                </a:ext>
              </a:extLst>
            </p:cNvPr>
            <p:cNvSpPr/>
            <p:nvPr/>
          </p:nvSpPr>
          <p:spPr>
            <a:xfrm>
              <a:off x="6919018" y="6423846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저장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09EFC1-98FC-93F2-6DA5-7ADF9F477D79}"/>
              </a:ext>
            </a:extLst>
          </p:cNvPr>
          <p:cNvGraphicFramePr>
            <a:graphicFrameLocks noGrp="1"/>
          </p:cNvGraphicFramePr>
          <p:nvPr/>
        </p:nvGraphicFramePr>
        <p:xfrm>
          <a:off x="288874" y="4753560"/>
          <a:ext cx="4001426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5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55941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004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380488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38662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276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8048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394712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96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113" name="Google Shape;422;g28120bc8d10_0_0">
            <a:extLst>
              <a:ext uri="{FF2B5EF4-FFF2-40B4-BE49-F238E27FC236}">
                <a16:creationId xmlns:a16="http://schemas.microsoft.com/office/drawing/2014/main" id="{01E1B450-23E6-9D0F-FA3C-E4C5E6067CEF}"/>
              </a:ext>
            </a:extLst>
          </p:cNvPr>
          <p:cNvSpPr/>
          <p:nvPr/>
        </p:nvSpPr>
        <p:spPr>
          <a:xfrm>
            <a:off x="313087" y="4589843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상품재고정보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422;g28120bc8d10_0_0">
            <a:extLst>
              <a:ext uri="{FF2B5EF4-FFF2-40B4-BE49-F238E27FC236}">
                <a16:creationId xmlns:a16="http://schemas.microsoft.com/office/drawing/2014/main" id="{A8F77B3B-FC90-7890-A190-C6E17535DFEB}"/>
              </a:ext>
            </a:extLst>
          </p:cNvPr>
          <p:cNvSpPr/>
          <p:nvPr/>
        </p:nvSpPr>
        <p:spPr>
          <a:xfrm>
            <a:off x="313087" y="5424908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적정재고 변경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2C927347-400A-BEA7-D551-B31640D456AD}"/>
              </a:ext>
            </a:extLst>
          </p:cNvPr>
          <p:cNvGraphicFramePr>
            <a:graphicFrameLocks noGrp="1"/>
          </p:cNvGraphicFramePr>
          <p:nvPr/>
        </p:nvGraphicFramePr>
        <p:xfrm>
          <a:off x="284498" y="5583712"/>
          <a:ext cx="4011796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3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94326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340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47473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적정재고 산출</a:t>
                      </a: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적정재고수량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32E8165B-9B68-6540-D13D-43363B5A1333}"/>
              </a:ext>
            </a:extLst>
          </p:cNvPr>
          <p:cNvGraphicFramePr>
            <a:graphicFrameLocks noGrp="1"/>
          </p:cNvGraphicFramePr>
          <p:nvPr/>
        </p:nvGraphicFramePr>
        <p:xfrm>
          <a:off x="2593996" y="5652734"/>
          <a:ext cx="1227786" cy="156559"/>
        </p:xfrm>
        <a:graphic>
          <a:graphicData uri="http://schemas.openxmlformats.org/drawingml/2006/table">
            <a:tbl>
              <a:tblPr/>
              <a:tblGrid>
                <a:gridCol w="122778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                  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5BE3A188-CA73-6694-0A6B-29B5AA35F5BE}"/>
              </a:ext>
            </a:extLst>
          </p:cNvPr>
          <p:cNvGraphicFramePr>
            <a:graphicFrameLocks noGrp="1"/>
          </p:cNvGraphicFramePr>
          <p:nvPr/>
        </p:nvGraphicFramePr>
        <p:xfrm>
          <a:off x="808721" y="5652734"/>
          <a:ext cx="1186788" cy="156559"/>
        </p:xfrm>
        <a:graphic>
          <a:graphicData uri="http://schemas.openxmlformats.org/drawingml/2006/table">
            <a:tbl>
              <a:tblPr/>
              <a:tblGrid>
                <a:gridCol w="11867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수동                                 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8271F602-B3D4-6CAD-F2CA-1BF2339A0580}"/>
              </a:ext>
            </a:extLst>
          </p:cNvPr>
          <p:cNvGraphicFramePr>
            <a:graphicFrameLocks noGrp="1"/>
          </p:cNvGraphicFramePr>
          <p:nvPr/>
        </p:nvGraphicFramePr>
        <p:xfrm>
          <a:off x="4810334" y="1360357"/>
          <a:ext cx="283470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2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4794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수정 사유</a:t>
                      </a: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107BE1D1-B0CF-E58A-B12C-FD16CD53F1FD}"/>
              </a:ext>
            </a:extLst>
          </p:cNvPr>
          <p:cNvGraphicFramePr>
            <a:graphicFrameLocks noGrp="1"/>
          </p:cNvGraphicFramePr>
          <p:nvPr/>
        </p:nvGraphicFramePr>
        <p:xfrm>
          <a:off x="5226705" y="1429379"/>
          <a:ext cx="2328880" cy="156559"/>
        </p:xfrm>
        <a:graphic>
          <a:graphicData uri="http://schemas.openxmlformats.org/drawingml/2006/table">
            <a:tbl>
              <a:tblPr/>
              <a:tblGrid>
                <a:gridCol w="232888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사유를 작성해주세요</a:t>
                      </a:r>
                      <a:r>
                        <a:rPr lang="en-US" altLang="ko-KR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                                       </a:t>
                      </a:r>
                      <a:endParaRPr lang="en" sz="5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E5583B4C-E6F4-EA23-BAF8-D26F25BEE7F8}"/>
              </a:ext>
            </a:extLst>
          </p:cNvPr>
          <p:cNvGraphicFramePr>
            <a:graphicFrameLocks noGrp="1"/>
          </p:cNvGraphicFramePr>
          <p:nvPr/>
        </p:nvGraphicFramePr>
        <p:xfrm>
          <a:off x="4813322" y="1878714"/>
          <a:ext cx="2831713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514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322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03344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처리수량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6C34B2D8-0463-7A64-DD19-B3FC01F17609}"/>
              </a:ext>
            </a:extLst>
          </p:cNvPr>
          <p:cNvGraphicFramePr>
            <a:graphicFrameLocks noGrp="1"/>
          </p:cNvGraphicFramePr>
          <p:nvPr/>
        </p:nvGraphicFramePr>
        <p:xfrm>
          <a:off x="7182163" y="2227203"/>
          <a:ext cx="425934" cy="156559"/>
        </p:xfrm>
        <a:graphic>
          <a:graphicData uri="http://schemas.openxmlformats.org/drawingml/2006/table">
            <a:tbl>
              <a:tblPr/>
              <a:tblGrid>
                <a:gridCol w="42593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                                    </a:t>
                      </a:r>
                      <a:endParaRPr lang="en" sz="5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FB7AA98E-94AD-E353-E3EE-9D006CEBA5D9}"/>
              </a:ext>
            </a:extLst>
          </p:cNvPr>
          <p:cNvSpPr/>
          <p:nvPr/>
        </p:nvSpPr>
        <p:spPr>
          <a:xfrm>
            <a:off x="736627" y="55358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457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4169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956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구매사별 운영관리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sub menu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노출표</a:t>
                      </a:r>
                      <a:endParaRPr lang="ko-KR" altLang="en-US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2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63C57BE-43DD-C36A-BB2C-F78477A8C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42817"/>
              </p:ext>
            </p:extLst>
          </p:nvPr>
        </p:nvGraphicFramePr>
        <p:xfrm>
          <a:off x="185105" y="2305290"/>
          <a:ext cx="1274162" cy="417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</a:t>
                      </a:r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en-US" altLang="ko-KR" sz="600" b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600" b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재고이동 승인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928BF04-8989-0F6A-5282-430B4A833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979202"/>
              </p:ext>
            </p:extLst>
          </p:nvPr>
        </p:nvGraphicFramePr>
        <p:xfrm>
          <a:off x="1459266" y="2121090"/>
          <a:ext cx="6426834" cy="437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139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7510987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54382525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일반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OKSafety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9004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법인담당자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1936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4978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8576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84736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1068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1040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001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95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52105"/>
                  </a:ext>
                </a:extLst>
              </a:tr>
            </a:tbl>
          </a:graphicData>
        </a:graphic>
      </p:graphicFrame>
      <p:sp>
        <p:nvSpPr>
          <p:cNvPr id="13" name="Google Shape;105;g2ec99f20382_0_257">
            <a:extLst>
              <a:ext uri="{FF2B5EF4-FFF2-40B4-BE49-F238E27FC236}">
                <a16:creationId xmlns:a16="http://schemas.microsoft.com/office/drawing/2014/main" id="{51DE307D-1B12-6A99-5EE9-BA9AFE96CD0F}"/>
              </a:ext>
            </a:extLst>
          </p:cNvPr>
          <p:cNvSpPr/>
          <p:nvPr/>
        </p:nvSpPr>
        <p:spPr>
          <a:xfrm>
            <a:off x="1819564" y="213091"/>
            <a:ext cx="606655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구매사별</a:t>
            </a: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운영관리 </a:t>
            </a:r>
            <a:r>
              <a:rPr lang="en-US" altLang="ko-KR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altLang="en-US" sz="9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7E77903-E052-A492-7EBB-E7B60E273842}"/>
              </a:ext>
            </a:extLst>
          </p:cNvPr>
          <p:cNvSpPr>
            <a:spLocks/>
          </p:cNvSpPr>
          <p:nvPr/>
        </p:nvSpPr>
        <p:spPr>
          <a:xfrm>
            <a:off x="1819564" y="885443"/>
            <a:ext cx="6066550" cy="53999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위치한다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업무영역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호출되는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mega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관리권한을 가진 사용자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표 참조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에게만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노출 기준은 아래 표를 참조한다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4E867F0-9E04-1F35-C862-A93188463D4A}"/>
              </a:ext>
            </a:extLst>
          </p:cNvPr>
          <p:cNvSpPr>
            <a:spLocks/>
          </p:cNvSpPr>
          <p:nvPr/>
        </p:nvSpPr>
        <p:spPr>
          <a:xfrm>
            <a:off x="185105" y="1519390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4FFEF7B6-6149-F780-5181-A002BC85E19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624482" y="2107586"/>
            <a:ext cx="395408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086700" y="2793441"/>
            <a:ext cx="2080826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자신 법인의 모든 사업장의 재고조회 가능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59264" y="4091937"/>
            <a:ext cx="1067805" cy="4440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16" name="꺾인 연결선 15"/>
          <p:cNvCxnSpPr>
            <a:stCxn id="14" idx="0"/>
            <a:endCxn id="9" idx="1"/>
          </p:cNvCxnSpPr>
          <p:nvPr/>
        </p:nvCxnSpPr>
        <p:spPr>
          <a:xfrm rot="5400000" flipH="1" flipV="1">
            <a:off x="2009142" y="3014380"/>
            <a:ext cx="1061583" cy="1093533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604877" y="4091937"/>
            <a:ext cx="4281223" cy="44400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28" name="꺾인 연결선 27"/>
          <p:cNvCxnSpPr>
            <a:stCxn id="22" idx="0"/>
            <a:endCxn id="9" idx="3"/>
          </p:cNvCxnSpPr>
          <p:nvPr/>
        </p:nvCxnSpPr>
        <p:spPr>
          <a:xfrm rot="16200000" flipV="1">
            <a:off x="4925717" y="3272164"/>
            <a:ext cx="1061583" cy="577963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579075" y="4106850"/>
            <a:ext cx="962147" cy="58251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93166" y="4980611"/>
            <a:ext cx="2080826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HNS </a:t>
            </a:r>
            <a:r>
              <a:rPr lang="ko-KR" altLang="en-US" sz="1200">
                <a:solidFill>
                  <a:srgbClr val="FF0000"/>
                </a:solidFill>
              </a:rPr>
              <a:t>그룹 하위 사업장만 재고조회 가능</a:t>
            </a:r>
          </a:p>
        </p:txBody>
      </p:sp>
      <p:cxnSp>
        <p:nvCxnSpPr>
          <p:cNvPr id="38" name="꺾인 연결선 37"/>
          <p:cNvCxnSpPr>
            <a:stCxn id="37" idx="0"/>
            <a:endCxn id="34" idx="2"/>
          </p:cNvCxnSpPr>
          <p:nvPr/>
        </p:nvCxnSpPr>
        <p:spPr>
          <a:xfrm rot="5400000" flipH="1" flipV="1">
            <a:off x="2901239" y="4821701"/>
            <a:ext cx="291250" cy="2657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999776" y="3908698"/>
            <a:ext cx="1853473" cy="7806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재고관리 메뉴는 사업장의 재고관리가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예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ko-KR" altLang="en-US" sz="1200">
                <a:solidFill>
                  <a:srgbClr val="FF0000"/>
                </a:solidFill>
              </a:rPr>
              <a:t>인 사업장만 해당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714134" y="1565474"/>
            <a:ext cx="3171966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FF0000"/>
                </a:solidFill>
              </a:rPr>
              <a:t>안전몰의 </a:t>
            </a:r>
            <a:r>
              <a:rPr lang="en-US" altLang="ko-KR" sz="1000">
                <a:solidFill>
                  <a:srgbClr val="FF0000"/>
                </a:solidFill>
              </a:rPr>
              <a:t>[</a:t>
            </a:r>
            <a:r>
              <a:rPr lang="ko-KR" altLang="en-US" sz="1000">
                <a:solidFill>
                  <a:srgbClr val="FF0000"/>
                </a:solidFill>
              </a:rPr>
              <a:t>안전몰 일반</a:t>
            </a:r>
            <a:r>
              <a:rPr lang="en-US" altLang="ko-KR" sz="1000">
                <a:solidFill>
                  <a:srgbClr val="FF0000"/>
                </a:solidFill>
              </a:rPr>
              <a:t>], [</a:t>
            </a:r>
            <a:r>
              <a:rPr lang="ko-KR" altLang="en-US" sz="1000">
                <a:solidFill>
                  <a:srgbClr val="FF0000"/>
                </a:solidFill>
              </a:rPr>
              <a:t>안전몰 도급사</a:t>
            </a:r>
            <a:r>
              <a:rPr lang="en-US" altLang="ko-KR" sz="1000">
                <a:solidFill>
                  <a:srgbClr val="FF0000"/>
                </a:solidFill>
              </a:rPr>
              <a:t>], [</a:t>
            </a:r>
            <a:r>
              <a:rPr lang="ko-KR" altLang="en-US" sz="1000">
                <a:solidFill>
                  <a:srgbClr val="FF0000"/>
                </a:solidFill>
              </a:rPr>
              <a:t>안전몰 </a:t>
            </a:r>
            <a:r>
              <a:rPr lang="en-US" altLang="ko-KR" sz="1000">
                <a:solidFill>
                  <a:srgbClr val="FF0000"/>
                </a:solidFill>
              </a:rPr>
              <a:t>SKB </a:t>
            </a:r>
            <a:r>
              <a:rPr lang="ko-KR" altLang="en-US" sz="1000">
                <a:solidFill>
                  <a:srgbClr val="FF0000"/>
                </a:solidFill>
              </a:rPr>
              <a:t>관리자</a:t>
            </a:r>
            <a:r>
              <a:rPr lang="en-US" altLang="ko-KR" sz="1000">
                <a:solidFill>
                  <a:srgbClr val="FF0000"/>
                </a:solidFill>
              </a:rPr>
              <a:t>]</a:t>
            </a:r>
            <a:r>
              <a:rPr lang="ko-KR" altLang="en-US" sz="1000">
                <a:solidFill>
                  <a:srgbClr val="FF0000"/>
                </a:solidFill>
              </a:rPr>
              <a:t>는 </a:t>
            </a:r>
            <a:r>
              <a:rPr lang="en-US" altLang="ko-KR" sz="1000">
                <a:solidFill>
                  <a:srgbClr val="FF0000"/>
                </a:solidFill>
              </a:rPr>
              <a:t>OK</a:t>
            </a:r>
            <a:r>
              <a:rPr lang="ko-KR" altLang="en-US" sz="1000">
                <a:solidFill>
                  <a:srgbClr val="FF0000"/>
                </a:solidFill>
              </a:rPr>
              <a:t>플라자 일반의 </a:t>
            </a:r>
            <a:r>
              <a:rPr lang="en-US" altLang="ko-KR" sz="1000">
                <a:solidFill>
                  <a:srgbClr val="FF0000"/>
                </a:solidFill>
              </a:rPr>
              <a:t>[</a:t>
            </a:r>
            <a:r>
              <a:rPr lang="ko-KR" altLang="en-US" sz="1000">
                <a:solidFill>
                  <a:srgbClr val="FF0000"/>
                </a:solidFill>
              </a:rPr>
              <a:t>법인담당자</a:t>
            </a:r>
            <a:r>
              <a:rPr lang="en-US" altLang="ko-KR" sz="1000">
                <a:solidFill>
                  <a:srgbClr val="FF0000"/>
                </a:solidFill>
              </a:rPr>
              <a:t>] </a:t>
            </a:r>
            <a:r>
              <a:rPr lang="ko-KR" altLang="en-US" sz="1000">
                <a:solidFill>
                  <a:srgbClr val="FF0000"/>
                </a:solidFill>
              </a:rPr>
              <a:t>권한을 포함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672683" y="2110143"/>
            <a:ext cx="3213417" cy="44400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44" name="꺾인 연결선 43"/>
          <p:cNvCxnSpPr>
            <a:stCxn id="43" idx="3"/>
            <a:endCxn id="42" idx="3"/>
          </p:cNvCxnSpPr>
          <p:nvPr/>
        </p:nvCxnSpPr>
        <p:spPr>
          <a:xfrm flipV="1">
            <a:off x="7886100" y="1802387"/>
            <a:ext cx="12700" cy="52975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0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7ECC531-3FEB-6383-B650-4E534031B211}"/>
              </a:ext>
            </a:extLst>
          </p:cNvPr>
          <p:cNvSpPr>
            <a:spLocks/>
          </p:cNvSpPr>
          <p:nvPr/>
        </p:nvSpPr>
        <p:spPr>
          <a:xfrm>
            <a:off x="1819564" y="860887"/>
            <a:ext cx="6066550" cy="1520173"/>
          </a:xfrm>
          <a:prstGeom prst="roundRect">
            <a:avLst>
              <a:gd name="adj" fmla="val 481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재고관리 설정 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사업장재고관리 설정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(Y/N)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재고조회 권한 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사용자관리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관리자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권한으로 설정 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메뉴 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Google Shape;105;g2ec99f20382_0_257">
            <a:extLst>
              <a:ext uri="{FF2B5EF4-FFF2-40B4-BE49-F238E27FC236}">
                <a16:creationId xmlns:a16="http://schemas.microsoft.com/office/drawing/2014/main" id="{5456D54E-2858-8BB9-AAA6-495A7601788D}"/>
              </a:ext>
            </a:extLst>
          </p:cNvPr>
          <p:cNvSpPr/>
          <p:nvPr/>
        </p:nvSpPr>
        <p:spPr>
          <a:xfrm>
            <a:off x="1819564" y="213091"/>
            <a:ext cx="606655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조회 설정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8216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6613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재고조회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사업장별 재고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7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129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765835"/>
              </p:ext>
            </p:extLst>
          </p:nvPr>
        </p:nvGraphicFramePr>
        <p:xfrm>
          <a:off x="7858125" y="426720"/>
          <a:ext cx="2047875" cy="577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재고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설정한 하위 사업장이 없는 경우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담당자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운영관리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메뉴를 숨김 처리한다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56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breadcrumb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스토리보드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공통기능정의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&gt;breadcrumb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권한별로 정의한다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상품기분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현황 정보를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적정재고보다 적은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요청 상태인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현황을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chart.js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목록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건수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및 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보유중인 재고 상품 건수 및 총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보유재고가 없는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재고조회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재고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2836199"/>
            <a:ext cx="72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56955" y="19734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18CD6A5-9FDD-8D38-8292-F485B615003C}"/>
              </a:ext>
            </a:extLst>
          </p:cNvPr>
          <p:cNvSpPr>
            <a:spLocks/>
          </p:cNvSpPr>
          <p:nvPr/>
        </p:nvSpPr>
        <p:spPr>
          <a:xfrm>
            <a:off x="3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중 재고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입고대상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30CDED2-7B54-186E-B9C9-5667FE3A5BE6}"/>
              </a:ext>
            </a:extLst>
          </p:cNvPr>
          <p:cNvSpPr>
            <a:spLocks/>
          </p:cNvSpPr>
          <p:nvPr/>
        </p:nvSpPr>
        <p:spPr>
          <a:xfrm>
            <a:off x="2168203" y="2843951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보유중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 이상 보유한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(10,000.5)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0D65FF4-530E-5665-7357-9EBDA13A9A25}"/>
              </a:ext>
            </a:extLst>
          </p:cNvPr>
          <p:cNvSpPr>
            <a:spLocks/>
          </p:cNvSpPr>
          <p:nvPr/>
        </p:nvSpPr>
        <p:spPr>
          <a:xfrm>
            <a:off x="3965341" y="2836199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과부족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적정재고보다 적은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1E49DF5-8DEA-3459-C5DF-D0802C5EF8E8}"/>
              </a:ext>
            </a:extLst>
          </p:cNvPr>
          <p:cNvSpPr>
            <a:spLocks/>
          </p:cNvSpPr>
          <p:nvPr/>
        </p:nvSpPr>
        <p:spPr>
          <a:xfrm>
            <a:off x="57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반품을 요청한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01E92DB4-4708-FADE-32EF-7F88D8D0D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1394201"/>
              </p:ext>
            </p:extLst>
          </p:nvPr>
        </p:nvGraphicFramePr>
        <p:xfrm>
          <a:off x="360000" y="4036362"/>
          <a:ext cx="2966357" cy="231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10836380-1E3A-2DB1-B77F-DAEADA23F2AB}"/>
              </a:ext>
            </a:extLst>
          </p:cNvPr>
          <p:cNvSpPr>
            <a:spLocks/>
          </p:cNvSpPr>
          <p:nvPr/>
        </p:nvSpPr>
        <p:spPr>
          <a:xfrm>
            <a:off x="370682" y="3883097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상품유형별 재고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41807A1-CB11-02E3-9318-F2D78BB0C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3362"/>
              </p:ext>
            </p:extLst>
          </p:nvPr>
        </p:nvGraphicFramePr>
        <p:xfrm>
          <a:off x="3369373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08C13FF-856E-6265-0599-2838B8175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67902"/>
              </p:ext>
            </p:extLst>
          </p:nvPr>
        </p:nvGraphicFramePr>
        <p:xfrm>
          <a:off x="5522807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5,900.5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E627E72-36E7-E9BE-CA72-259E4F18E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333626"/>
              </p:ext>
            </p:extLst>
          </p:nvPr>
        </p:nvGraphicFramePr>
        <p:xfrm>
          <a:off x="3369373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2,200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1C44D0B-48CB-72BA-3798-66B1D300D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69963"/>
              </p:ext>
            </p:extLst>
          </p:nvPr>
        </p:nvGraphicFramePr>
        <p:xfrm>
          <a:off x="5522807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59D9DA0-DF6D-3C9B-F848-744695597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56993"/>
              </p:ext>
            </p:extLst>
          </p:nvPr>
        </p:nvGraphicFramePr>
        <p:xfrm>
          <a:off x="3369373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KCS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F993207-0272-05E6-A8FC-499EB9F6D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52787"/>
              </p:ext>
            </p:extLst>
          </p:nvPr>
        </p:nvGraphicFramePr>
        <p:xfrm>
          <a:off x="5522807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80F8195-4FBF-AA90-CC9E-FC6AF869C24C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재고현황을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0161FAE-B158-084B-F8C4-ACEC0BA4A487}"/>
              </a:ext>
            </a:extLst>
          </p:cNvPr>
          <p:cNvSpPr>
            <a:spLocks/>
          </p:cNvSpPr>
          <p:nvPr/>
        </p:nvSpPr>
        <p:spPr>
          <a:xfrm>
            <a:off x="360000" y="197956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B37E481-4456-6E1E-DB94-6567C34A2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4182"/>
              </p:ext>
            </p:extLst>
          </p:nvPr>
        </p:nvGraphicFramePr>
        <p:xfrm>
          <a:off x="3358691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5FC65CC-C64F-5A30-0CE2-354AA4041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48218"/>
              </p:ext>
            </p:extLst>
          </p:nvPr>
        </p:nvGraphicFramePr>
        <p:xfrm>
          <a:off x="5502186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BCACEA5B-5512-5C37-5FB1-D16DAD7FD80C}"/>
              </a:ext>
            </a:extLst>
          </p:cNvPr>
          <p:cNvSpPr/>
          <p:nvPr/>
        </p:nvSpPr>
        <p:spPr>
          <a:xfrm>
            <a:off x="7000614" y="211206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D62532C-538E-9405-6464-DFF4F76383C0}"/>
              </a:ext>
            </a:extLst>
          </p:cNvPr>
          <p:cNvSpPr>
            <a:spLocks/>
          </p:cNvSpPr>
          <p:nvPr/>
        </p:nvSpPr>
        <p:spPr>
          <a:xfrm>
            <a:off x="156955" y="13634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9B50616-6B6B-1B06-2F66-E206BC9CB9D9}"/>
              </a:ext>
            </a:extLst>
          </p:cNvPr>
          <p:cNvSpPr>
            <a:spLocks/>
          </p:cNvSpPr>
          <p:nvPr/>
        </p:nvSpPr>
        <p:spPr>
          <a:xfrm>
            <a:off x="152942" y="2836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3BC0B98-046D-54B2-8086-9F79FBBE34A0}"/>
              </a:ext>
            </a:extLst>
          </p:cNvPr>
          <p:cNvSpPr>
            <a:spLocks/>
          </p:cNvSpPr>
          <p:nvPr/>
        </p:nvSpPr>
        <p:spPr>
          <a:xfrm>
            <a:off x="147666" y="38665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3D09D49-117D-7971-458E-D8C4DBC4EA20}"/>
              </a:ext>
            </a:extLst>
          </p:cNvPr>
          <p:cNvSpPr>
            <a:spLocks/>
          </p:cNvSpPr>
          <p:nvPr/>
        </p:nvSpPr>
        <p:spPr>
          <a:xfrm>
            <a:off x="504781" y="208494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FB6B475-E0EF-8707-1813-20CF4A604A0F}"/>
              </a:ext>
            </a:extLst>
          </p:cNvPr>
          <p:cNvSpPr>
            <a:spLocks/>
          </p:cNvSpPr>
          <p:nvPr/>
        </p:nvSpPr>
        <p:spPr>
          <a:xfrm>
            <a:off x="1231256" y="208494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3" name="Google Shape;2233;g27fe52d962f_1_4247">
            <a:extLst>
              <a:ext uri="{FF2B5EF4-FFF2-40B4-BE49-F238E27FC236}">
                <a16:creationId xmlns:a16="http://schemas.microsoft.com/office/drawing/2014/main" id="{22132F93-06EC-A630-45D0-4B38E806E7F3}"/>
              </a:ext>
            </a:extLst>
          </p:cNvPr>
          <p:cNvSpPr/>
          <p:nvPr/>
        </p:nvSpPr>
        <p:spPr>
          <a:xfrm>
            <a:off x="2521666" y="210584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20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334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87811"/>
              </p:ext>
            </p:extLst>
          </p:nvPr>
        </p:nvGraphicFramePr>
        <p:xfrm>
          <a:off x="7858125" y="426720"/>
          <a:ext cx="2047875" cy="400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재고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영역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권한일 경우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en-US" altLang="ko-KR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en-US" altLang="ko-KR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도급사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조건에 해당하는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영역에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9CA5CFD-A7F8-4C04-CA8F-89424B9812F6}"/>
              </a:ext>
            </a:extLst>
          </p:cNvPr>
          <p:cNvSpPr>
            <a:spLocks/>
          </p:cNvSpPr>
          <p:nvPr/>
        </p:nvSpPr>
        <p:spPr>
          <a:xfrm>
            <a:off x="352875" y="56899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FFC66FD-B0A6-A27A-4A4A-48E51AEFEE35}"/>
              </a:ext>
            </a:extLst>
          </p:cNvPr>
          <p:cNvSpPr>
            <a:spLocks/>
          </p:cNvSpPr>
          <p:nvPr/>
        </p:nvSpPr>
        <p:spPr>
          <a:xfrm>
            <a:off x="532875" y="68059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CAF1237-3529-30D2-2833-1D9519386E1E}"/>
              </a:ext>
            </a:extLst>
          </p:cNvPr>
          <p:cNvSpPr>
            <a:spLocks/>
          </p:cNvSpPr>
          <p:nvPr/>
        </p:nvSpPr>
        <p:spPr>
          <a:xfrm>
            <a:off x="1259350" y="68059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Google Shape;2233;g27fe52d962f_1_4247">
            <a:extLst>
              <a:ext uri="{FF2B5EF4-FFF2-40B4-BE49-F238E27FC236}">
                <a16:creationId xmlns:a16="http://schemas.microsoft.com/office/drawing/2014/main" id="{032EB8EE-89DB-AEE5-6589-79A872EC38DA}"/>
              </a:ext>
            </a:extLst>
          </p:cNvPr>
          <p:cNvSpPr/>
          <p:nvPr/>
        </p:nvSpPr>
        <p:spPr>
          <a:xfrm>
            <a:off x="6993489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3;g27fe52d962f_1_4247">
            <a:extLst>
              <a:ext uri="{FF2B5EF4-FFF2-40B4-BE49-F238E27FC236}">
                <a16:creationId xmlns:a16="http://schemas.microsoft.com/office/drawing/2014/main" id="{3C7BA62E-C40B-2AE9-F928-FCAD5BE757C8}"/>
              </a:ext>
            </a:extLst>
          </p:cNvPr>
          <p:cNvSpPr/>
          <p:nvPr/>
        </p:nvSpPr>
        <p:spPr>
          <a:xfrm>
            <a:off x="2549760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4;p44">
            <a:extLst>
              <a:ext uri="{FF2B5EF4-FFF2-40B4-BE49-F238E27FC236}">
                <a16:creationId xmlns:a16="http://schemas.microsoft.com/office/drawing/2014/main" id="{96D2B1A4-699B-81BE-877A-4974932CBC40}"/>
              </a:ext>
            </a:extLst>
          </p:cNvPr>
          <p:cNvSpPr/>
          <p:nvPr/>
        </p:nvSpPr>
        <p:spPr>
          <a:xfrm>
            <a:off x="109512" y="2249184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969AEC-4A81-0372-7FA8-A26817753E28}"/>
              </a:ext>
            </a:extLst>
          </p:cNvPr>
          <p:cNvSpPr/>
          <p:nvPr/>
        </p:nvSpPr>
        <p:spPr>
          <a:xfrm>
            <a:off x="1537357" y="5877058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3BEC827F-D7B5-6B09-4363-6A65A3439769}"/>
              </a:ext>
            </a:extLst>
          </p:cNvPr>
          <p:cNvSpPr/>
          <p:nvPr/>
        </p:nvSpPr>
        <p:spPr>
          <a:xfrm>
            <a:off x="1019492" y="587705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Google Shape;1695;p44">
            <a:extLst>
              <a:ext uri="{FF2B5EF4-FFF2-40B4-BE49-F238E27FC236}">
                <a16:creationId xmlns:a16="http://schemas.microsoft.com/office/drawing/2014/main" id="{212D8674-831F-19A6-A132-7574910E513D}"/>
              </a:ext>
            </a:extLst>
          </p:cNvPr>
          <p:cNvGraphicFramePr/>
          <p:nvPr/>
        </p:nvGraphicFramePr>
        <p:xfrm>
          <a:off x="217898" y="2278667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95BD33F-AE54-BB12-34F1-F3617A7D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15147"/>
              </p:ext>
            </p:extLst>
          </p:nvPr>
        </p:nvGraphicFramePr>
        <p:xfrm>
          <a:off x="219548" y="3245408"/>
          <a:ext cx="2435682" cy="219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639491-120E-5D23-D864-0756B9BF6682}"/>
              </a:ext>
            </a:extLst>
          </p:cNvPr>
          <p:cNvSpPr>
            <a:spLocks/>
          </p:cNvSpPr>
          <p:nvPr/>
        </p:nvSpPr>
        <p:spPr>
          <a:xfrm>
            <a:off x="220489" y="268658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7E33F8-ACDE-0920-5C35-26B24C6FACD1}"/>
              </a:ext>
            </a:extLst>
          </p:cNvPr>
          <p:cNvSpPr>
            <a:spLocks/>
          </p:cNvSpPr>
          <p:nvPr/>
        </p:nvSpPr>
        <p:spPr>
          <a:xfrm>
            <a:off x="946964" y="268658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7CBE1AE8-9301-C411-E374-63EC4073B8CC}"/>
              </a:ext>
            </a:extLst>
          </p:cNvPr>
          <p:cNvSpPr/>
          <p:nvPr/>
        </p:nvSpPr>
        <p:spPr>
          <a:xfrm>
            <a:off x="2237374" y="270748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5E90C2-5FB5-8881-29CB-1B6F756B2FAE}"/>
              </a:ext>
            </a:extLst>
          </p:cNvPr>
          <p:cNvGrpSpPr/>
          <p:nvPr/>
        </p:nvGrpSpPr>
        <p:grpSpPr>
          <a:xfrm>
            <a:off x="381528" y="5513739"/>
            <a:ext cx="2105082" cy="186100"/>
            <a:chOff x="19175035" y="-2703341"/>
            <a:chExt cx="2105082" cy="186100"/>
          </a:xfrm>
        </p:grpSpPr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48FC3801-C496-1AA8-7F5C-948C9FDE9C13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2EB6D125-F3AC-AC5E-5974-182C8B53A6D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E3B95E26-336E-B668-3E8A-65418A384D7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8ED0DB4E-B29C-18EC-41DD-B730B17C70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21649EF6-63D9-EEB4-38B5-B96EA96FB40D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47D911FC-9AED-42E2-E873-446766EF9EF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3AD380F8-314E-B6AA-7477-B8A7C883759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EADACD9-6534-38A0-EC1D-ECD7A1FE8FF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5D74E69-D400-B2BB-EA2E-F5B7638FD86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C2BB1B0-E9F3-7BF7-BDA3-1D069571A2F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7265F3BA-5579-5878-CA48-2593EE0898BA}"/>
              </a:ext>
            </a:extLst>
          </p:cNvPr>
          <p:cNvSpPr>
            <a:spLocks/>
          </p:cNvSpPr>
          <p:nvPr/>
        </p:nvSpPr>
        <p:spPr>
          <a:xfrm>
            <a:off x="1221611" y="1242013"/>
            <a:ext cx="3415703" cy="761394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71D6889-18D6-B091-3516-4458C6E766DD}"/>
              </a:ext>
            </a:extLst>
          </p:cNvPr>
          <p:cNvSpPr>
            <a:spLocks/>
          </p:cNvSpPr>
          <p:nvPr/>
        </p:nvSpPr>
        <p:spPr>
          <a:xfrm>
            <a:off x="3060199" y="2435860"/>
            <a:ext cx="4226885" cy="306517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기능은 아래 권한에만 제공한다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플라자 일반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도급사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SKB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 요소로 구성된다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검색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like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하위 사업장명 목록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table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하위 사업장 목록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box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&gt; 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공통기능정의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 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1694;p44">
            <a:extLst>
              <a:ext uri="{FF2B5EF4-FFF2-40B4-BE49-F238E27FC236}">
                <a16:creationId xmlns:a16="http://schemas.microsoft.com/office/drawing/2014/main" id="{F4375D45-3ED2-17F0-6E8C-79C22EB1DF43}"/>
              </a:ext>
            </a:extLst>
          </p:cNvPr>
          <p:cNvSpPr/>
          <p:nvPr/>
        </p:nvSpPr>
        <p:spPr>
          <a:xfrm>
            <a:off x="4672403" y="5768742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8FD77CD-53DB-54B4-2326-154C05CF90F0}"/>
              </a:ext>
            </a:extLst>
          </p:cNvPr>
          <p:cNvSpPr/>
          <p:nvPr/>
        </p:nvSpPr>
        <p:spPr>
          <a:xfrm>
            <a:off x="5772455" y="6512908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4;p44">
            <a:extLst>
              <a:ext uri="{FF2B5EF4-FFF2-40B4-BE49-F238E27FC236}">
                <a16:creationId xmlns:a16="http://schemas.microsoft.com/office/drawing/2014/main" id="{00C92407-7E40-7A3B-5E73-F229123E1404}"/>
              </a:ext>
            </a:extLst>
          </p:cNvPr>
          <p:cNvSpPr/>
          <p:nvPr/>
        </p:nvSpPr>
        <p:spPr>
          <a:xfrm>
            <a:off x="4830249" y="5921142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사업장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목록을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D0A005B9-AAC6-46D7-350D-A4437D1FF4B6}"/>
              </a:ext>
            </a:extLst>
          </p:cNvPr>
          <p:cNvSpPr>
            <a:spLocks/>
          </p:cNvSpPr>
          <p:nvPr/>
        </p:nvSpPr>
        <p:spPr>
          <a:xfrm>
            <a:off x="2852185" y="6022033"/>
            <a:ext cx="1662373" cy="53393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사업장 목록이 없을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꺾인 연결선[E] 41">
            <a:extLst>
              <a:ext uri="{FF2B5EF4-FFF2-40B4-BE49-F238E27FC236}">
                <a16:creationId xmlns:a16="http://schemas.microsoft.com/office/drawing/2014/main" id="{453E1A78-EE0F-5A17-00C0-B82DDCC1660D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 rot="16200000" flipH="1">
            <a:off x="2687917" y="1000466"/>
            <a:ext cx="312317" cy="170775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41">
            <a:extLst>
              <a:ext uri="{FF2B5EF4-FFF2-40B4-BE49-F238E27FC236}">
                <a16:creationId xmlns:a16="http://schemas.microsoft.com/office/drawing/2014/main" id="{C5C0F167-800B-5A0C-8A75-4670F083B1A2}"/>
              </a:ext>
            </a:extLst>
          </p:cNvPr>
          <p:cNvCxnSpPr>
            <a:cxnSpLocks/>
            <a:stCxn id="55" idx="2"/>
            <a:endCxn id="35" idx="0"/>
          </p:cNvCxnSpPr>
          <p:nvPr/>
        </p:nvCxnSpPr>
        <p:spPr>
          <a:xfrm rot="5400000">
            <a:off x="2045384" y="1394588"/>
            <a:ext cx="275260" cy="149289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41">
            <a:extLst>
              <a:ext uri="{FF2B5EF4-FFF2-40B4-BE49-F238E27FC236}">
                <a16:creationId xmlns:a16="http://schemas.microsoft.com/office/drawing/2014/main" id="{5EB83143-1D33-3CAC-F9BC-46CE2AC561B3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 flipV="1">
            <a:off x="2758688" y="3968450"/>
            <a:ext cx="301511" cy="23721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41">
            <a:extLst>
              <a:ext uri="{FF2B5EF4-FFF2-40B4-BE49-F238E27FC236}">
                <a16:creationId xmlns:a16="http://schemas.microsoft.com/office/drawing/2014/main" id="{E435642B-A83D-BFA2-1ABD-6F3912D5B2BA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1928208" y="5365026"/>
            <a:ext cx="222550" cy="162540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41">
            <a:extLst>
              <a:ext uri="{FF2B5EF4-FFF2-40B4-BE49-F238E27FC236}">
                <a16:creationId xmlns:a16="http://schemas.microsoft.com/office/drawing/2014/main" id="{901C0E34-7A4A-11EF-68EF-E9257D19CFCA}"/>
              </a:ext>
            </a:extLst>
          </p:cNvPr>
          <p:cNvCxnSpPr>
            <a:cxnSpLocks/>
            <a:stCxn id="60" idx="3"/>
            <a:endCxn id="57" idx="1"/>
          </p:cNvCxnSpPr>
          <p:nvPr/>
        </p:nvCxnSpPr>
        <p:spPr>
          <a:xfrm>
            <a:off x="4514558" y="6289003"/>
            <a:ext cx="157845" cy="1270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1C0CE747-E0BE-F8A4-A156-A9A207E50428}"/>
              </a:ext>
            </a:extLst>
          </p:cNvPr>
          <p:cNvSpPr>
            <a:spLocks/>
          </p:cNvSpPr>
          <p:nvPr/>
        </p:nvSpPr>
        <p:spPr>
          <a:xfrm>
            <a:off x="225108" y="3017343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F52406D5-1BA8-FDE9-91E0-9083C12197A6}"/>
              </a:ext>
            </a:extLst>
          </p:cNvPr>
          <p:cNvSpPr>
            <a:spLocks/>
          </p:cNvSpPr>
          <p:nvPr/>
        </p:nvSpPr>
        <p:spPr>
          <a:xfrm>
            <a:off x="2554523" y="50675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68FDC4C-146C-17B3-26D7-66841F9F79F8}"/>
              </a:ext>
            </a:extLst>
          </p:cNvPr>
          <p:cNvSpPr>
            <a:spLocks/>
          </p:cNvSpPr>
          <p:nvPr/>
        </p:nvSpPr>
        <p:spPr>
          <a:xfrm>
            <a:off x="6980653" y="50717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2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2923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63029"/>
              </p:ext>
            </p:extLst>
          </p:nvPr>
        </p:nvGraphicFramePr>
        <p:xfrm>
          <a:off x="7858125" y="426720"/>
          <a:ext cx="2047875" cy="567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재고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설정한 하위 사업장이 없는 경우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담당자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메뉴를 숨김 처리한다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56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breadcrumb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스토리보드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공통기능정의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&gt;breadcrumb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상품기분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현황 정보를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적정재고보다 적은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요청 상태인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현황을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chart.js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목록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건수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및 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보유중인 재고 상품 건수 및 총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보유재고가 없는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재고조회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재고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2836199"/>
            <a:ext cx="72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56955" y="19734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18CD6A5-9FDD-8D38-8292-F485B615003C}"/>
              </a:ext>
            </a:extLst>
          </p:cNvPr>
          <p:cNvSpPr>
            <a:spLocks/>
          </p:cNvSpPr>
          <p:nvPr/>
        </p:nvSpPr>
        <p:spPr>
          <a:xfrm>
            <a:off x="3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중 재고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입고대상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30CDED2-7B54-186E-B9C9-5667FE3A5BE6}"/>
              </a:ext>
            </a:extLst>
          </p:cNvPr>
          <p:cNvSpPr>
            <a:spLocks/>
          </p:cNvSpPr>
          <p:nvPr/>
        </p:nvSpPr>
        <p:spPr>
          <a:xfrm>
            <a:off x="2168203" y="2843951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보유중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 이상 보유한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(10,000.5)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0D65FF4-530E-5665-7357-9EBDA13A9A25}"/>
              </a:ext>
            </a:extLst>
          </p:cNvPr>
          <p:cNvSpPr>
            <a:spLocks/>
          </p:cNvSpPr>
          <p:nvPr/>
        </p:nvSpPr>
        <p:spPr>
          <a:xfrm>
            <a:off x="3965341" y="2836199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과부족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적정재고보다 적은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1E49DF5-8DEA-3459-C5DF-D0802C5EF8E8}"/>
              </a:ext>
            </a:extLst>
          </p:cNvPr>
          <p:cNvSpPr>
            <a:spLocks/>
          </p:cNvSpPr>
          <p:nvPr/>
        </p:nvSpPr>
        <p:spPr>
          <a:xfrm>
            <a:off x="57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반품을 요청한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01E92DB4-4708-FADE-32EF-7F88D8D0DDFE}"/>
              </a:ext>
            </a:extLst>
          </p:cNvPr>
          <p:cNvGraphicFramePr/>
          <p:nvPr/>
        </p:nvGraphicFramePr>
        <p:xfrm>
          <a:off x="360000" y="4036362"/>
          <a:ext cx="2966357" cy="231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10836380-1E3A-2DB1-B77F-DAEADA23F2AB}"/>
              </a:ext>
            </a:extLst>
          </p:cNvPr>
          <p:cNvSpPr>
            <a:spLocks/>
          </p:cNvSpPr>
          <p:nvPr/>
        </p:nvSpPr>
        <p:spPr>
          <a:xfrm>
            <a:off x="370682" y="3883097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상품유형별 재고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41807A1-CB11-02E3-9318-F2D78BB0CA7E}"/>
              </a:ext>
            </a:extLst>
          </p:cNvPr>
          <p:cNvGraphicFramePr>
            <a:graphicFrameLocks noGrp="1"/>
          </p:cNvGraphicFramePr>
          <p:nvPr/>
        </p:nvGraphicFramePr>
        <p:xfrm>
          <a:off x="3369373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08C13FF-856E-6265-0599-2838B8175463}"/>
              </a:ext>
            </a:extLst>
          </p:cNvPr>
          <p:cNvGraphicFramePr>
            <a:graphicFrameLocks noGrp="1"/>
          </p:cNvGraphicFramePr>
          <p:nvPr/>
        </p:nvGraphicFramePr>
        <p:xfrm>
          <a:off x="5522807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5,900.5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E627E72-36E7-E9BE-CA72-259E4F18E627}"/>
              </a:ext>
            </a:extLst>
          </p:cNvPr>
          <p:cNvGraphicFramePr>
            <a:graphicFrameLocks noGrp="1"/>
          </p:cNvGraphicFramePr>
          <p:nvPr/>
        </p:nvGraphicFramePr>
        <p:xfrm>
          <a:off x="3369373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2,200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1C44D0B-48CB-72BA-3798-66B1D300DB7D}"/>
              </a:ext>
            </a:extLst>
          </p:cNvPr>
          <p:cNvGraphicFramePr>
            <a:graphicFrameLocks noGrp="1"/>
          </p:cNvGraphicFramePr>
          <p:nvPr/>
        </p:nvGraphicFramePr>
        <p:xfrm>
          <a:off x="5522807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59D9DA0-DF6D-3C9B-F848-7446955971AB}"/>
              </a:ext>
            </a:extLst>
          </p:cNvPr>
          <p:cNvGraphicFramePr>
            <a:graphicFrameLocks noGrp="1"/>
          </p:cNvGraphicFramePr>
          <p:nvPr/>
        </p:nvGraphicFramePr>
        <p:xfrm>
          <a:off x="3369373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KCS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F993207-0272-05E6-A8FC-499EB9F6DE6F}"/>
              </a:ext>
            </a:extLst>
          </p:cNvPr>
          <p:cNvGraphicFramePr>
            <a:graphicFrameLocks noGrp="1"/>
          </p:cNvGraphicFramePr>
          <p:nvPr/>
        </p:nvGraphicFramePr>
        <p:xfrm>
          <a:off x="5522807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80F8195-4FBF-AA90-CC9E-FC6AF869C24C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재고현황을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0161FAE-B158-084B-F8C4-ACEC0BA4A487}"/>
              </a:ext>
            </a:extLst>
          </p:cNvPr>
          <p:cNvSpPr>
            <a:spLocks/>
          </p:cNvSpPr>
          <p:nvPr/>
        </p:nvSpPr>
        <p:spPr>
          <a:xfrm>
            <a:off x="360000" y="197956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B37E481-4456-6E1E-DB94-6567C34A2C1F}"/>
              </a:ext>
            </a:extLst>
          </p:cNvPr>
          <p:cNvGraphicFramePr>
            <a:graphicFrameLocks noGrp="1"/>
          </p:cNvGraphicFramePr>
          <p:nvPr/>
        </p:nvGraphicFramePr>
        <p:xfrm>
          <a:off x="3358691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5FC65CC-C64F-5A30-0CE2-354AA404147C}"/>
              </a:ext>
            </a:extLst>
          </p:cNvPr>
          <p:cNvGraphicFramePr>
            <a:graphicFrameLocks noGrp="1"/>
          </p:cNvGraphicFramePr>
          <p:nvPr/>
        </p:nvGraphicFramePr>
        <p:xfrm>
          <a:off x="5502186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BCACEA5B-5512-5C37-5FB1-D16DAD7FD80C}"/>
              </a:ext>
            </a:extLst>
          </p:cNvPr>
          <p:cNvSpPr/>
          <p:nvPr/>
        </p:nvSpPr>
        <p:spPr>
          <a:xfrm>
            <a:off x="7000614" y="211206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D62532C-538E-9405-6464-DFF4F76383C0}"/>
              </a:ext>
            </a:extLst>
          </p:cNvPr>
          <p:cNvSpPr>
            <a:spLocks/>
          </p:cNvSpPr>
          <p:nvPr/>
        </p:nvSpPr>
        <p:spPr>
          <a:xfrm>
            <a:off x="156955" y="13634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9B50616-6B6B-1B06-2F66-E206BC9CB9D9}"/>
              </a:ext>
            </a:extLst>
          </p:cNvPr>
          <p:cNvSpPr>
            <a:spLocks/>
          </p:cNvSpPr>
          <p:nvPr/>
        </p:nvSpPr>
        <p:spPr>
          <a:xfrm>
            <a:off x="152942" y="2836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3BC0B98-046D-54B2-8086-9F79FBBE34A0}"/>
              </a:ext>
            </a:extLst>
          </p:cNvPr>
          <p:cNvSpPr>
            <a:spLocks/>
          </p:cNvSpPr>
          <p:nvPr/>
        </p:nvSpPr>
        <p:spPr>
          <a:xfrm>
            <a:off x="147666" y="38665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AAB0B4E-AFCF-BD5A-EB7C-51C61A92CAAB}"/>
              </a:ext>
            </a:extLst>
          </p:cNvPr>
          <p:cNvSpPr>
            <a:spLocks/>
          </p:cNvSpPr>
          <p:nvPr/>
        </p:nvSpPr>
        <p:spPr>
          <a:xfrm>
            <a:off x="466848" y="208920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56796AD-7291-1684-F564-4D91A0B9A9BB}"/>
              </a:ext>
            </a:extLst>
          </p:cNvPr>
          <p:cNvSpPr>
            <a:spLocks/>
          </p:cNvSpPr>
          <p:nvPr/>
        </p:nvSpPr>
        <p:spPr>
          <a:xfrm>
            <a:off x="1193323" y="2089209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4" name="Google Shape;2233;g27fe52d962f_1_4247">
            <a:extLst>
              <a:ext uri="{FF2B5EF4-FFF2-40B4-BE49-F238E27FC236}">
                <a16:creationId xmlns:a16="http://schemas.microsoft.com/office/drawing/2014/main" id="{AB66EDD3-C097-9152-232F-E5BA9748CFC4}"/>
              </a:ext>
            </a:extLst>
          </p:cNvPr>
          <p:cNvSpPr/>
          <p:nvPr/>
        </p:nvSpPr>
        <p:spPr>
          <a:xfrm>
            <a:off x="2483733" y="211206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643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38946</TotalTime>
  <Words>4008</Words>
  <Application>Microsoft Office PowerPoint</Application>
  <PresentationFormat>A4 용지(210x297mm)</PresentationFormat>
  <Paragraphs>1803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Malgun Gothic Semilight</vt:lpstr>
      <vt:lpstr>Noto Sans KR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kang james</cp:lastModifiedBy>
  <cp:revision>88</cp:revision>
  <dcterms:created xsi:type="dcterms:W3CDTF">2024-10-08T00:49:16Z</dcterms:created>
  <dcterms:modified xsi:type="dcterms:W3CDTF">2024-12-26T01:35:47Z</dcterms:modified>
</cp:coreProperties>
</file>