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09" r:id="rId3"/>
    <p:sldId id="316" r:id="rId4"/>
    <p:sldId id="317" r:id="rId5"/>
    <p:sldId id="325" r:id="rId6"/>
    <p:sldId id="326" r:id="rId7"/>
    <p:sldId id="318" r:id="rId8"/>
    <p:sldId id="315" r:id="rId9"/>
    <p:sldId id="319" r:id="rId10"/>
    <p:sldId id="320" r:id="rId11"/>
    <p:sldId id="322" r:id="rId12"/>
    <p:sldId id="321" r:id="rId13"/>
    <p:sldId id="323" r:id="rId14"/>
    <p:sldId id="324" r:id="rId15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F6600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726"/>
  </p:normalViewPr>
  <p:slideViewPr>
    <p:cSldViewPr snapToGrid="0">
      <p:cViewPr varScale="1">
        <p:scale>
          <a:sx n="92" d="100"/>
          <a:sy n="92" d="100"/>
        </p:scale>
        <p:origin x="1312" y="68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E3766-FCAE-49B6-9ED5-B71F057D5559}" type="doc">
      <dgm:prSet loTypeId="urn:microsoft.com/office/officeart/2005/8/layout/hChevron3" loCatId="process" qsTypeId="urn:microsoft.com/office/officeart/2005/8/quickstyle/simple5" qsCatId="simple" csTypeId="urn:microsoft.com/office/officeart/2005/8/colors/accent2_3" csCatId="accent2" phldr="1"/>
      <dgm:spPr/>
    </dgm:pt>
    <dgm:pt modelId="{19CD79E9-B9A7-42C2-9AE3-7F717F43A306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gm:t>
    </dgm:pt>
    <dgm:pt modelId="{FFC2E75C-C6C4-4057-A931-45B98A5E4DB9}" type="par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0B4532-A48A-45DF-A7E8-DA1DEC8E8674}" type="sib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59CDC38-4075-4602-9A98-66C631CB9D8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5269F47-18DE-4CEC-8B87-854C58F3A6E5}" type="par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7D0FEFC-6FEA-4996-BD98-89A67AE9F9DC}" type="sib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4385AC0-7F18-495D-BFC4-E84C764854E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8100464-2482-4A16-98CE-0CF11FAB2C28}" type="par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4ECE541-D98F-41E8-B2CB-FA1E416BDDA5}" type="sib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9D2816-70D7-4CB2-A8C1-D35EA450320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16BA4-171F-453D-90F2-990C1509BF98}" type="par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B4A9F0E-8FB9-4BAF-96F8-CF5A05148471}" type="sib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DC5E9F5-50AF-4931-BFAB-A4A2635C32B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5C36DA-F411-42D7-8FF5-A616293D0307}" type="par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9A3974-E18C-4508-A6BE-B19B94AD27D4}" type="sib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3D80FC3-5A76-41A3-8541-11EB73C4B8AB}" type="pres">
      <dgm:prSet presAssocID="{5E4E3766-FCAE-49B6-9ED5-B71F057D5559}" presName="Name0" presStyleCnt="0">
        <dgm:presLayoutVars>
          <dgm:dir/>
          <dgm:resizeHandles val="exact"/>
        </dgm:presLayoutVars>
      </dgm:prSet>
      <dgm:spPr/>
    </dgm:pt>
    <dgm:pt modelId="{7AD0F4A2-7899-4FC3-B456-680C9F7D9517}" type="pres">
      <dgm:prSet presAssocID="{19CD79E9-B9A7-42C2-9AE3-7F717F43A306}" presName="parTxOnly" presStyleLbl="node1" presStyleIdx="0" presStyleCnt="5">
        <dgm:presLayoutVars>
          <dgm:bulletEnabled val="1"/>
        </dgm:presLayoutVars>
      </dgm:prSet>
      <dgm:spPr/>
    </dgm:pt>
    <dgm:pt modelId="{29B3AC5D-EA0E-463C-B9C9-84940DD709F1}" type="pres">
      <dgm:prSet presAssocID="{0B0B4532-A48A-45DF-A7E8-DA1DEC8E8674}" presName="parSpace" presStyleCnt="0"/>
      <dgm:spPr/>
    </dgm:pt>
    <dgm:pt modelId="{42B9A59E-3F6C-4881-9225-C9868D9178AA}" type="pres">
      <dgm:prSet presAssocID="{759CDC38-4075-4602-9A98-66C631CB9D84}" presName="parTxOnly" presStyleLbl="node1" presStyleIdx="1" presStyleCnt="5">
        <dgm:presLayoutVars>
          <dgm:bulletEnabled val="1"/>
        </dgm:presLayoutVars>
      </dgm:prSet>
      <dgm:spPr/>
    </dgm:pt>
    <dgm:pt modelId="{89D63F3F-FE2C-4191-9DB6-5C01B16E6F6C}" type="pres">
      <dgm:prSet presAssocID="{27D0FEFC-6FEA-4996-BD98-89A67AE9F9DC}" presName="parSpace" presStyleCnt="0"/>
      <dgm:spPr/>
    </dgm:pt>
    <dgm:pt modelId="{E0FD720F-9ECF-430A-A1AA-95C91FEECF29}" type="pres">
      <dgm:prSet presAssocID="{C4385AC0-7F18-495D-BFC4-E84C764854E3}" presName="parTxOnly" presStyleLbl="node1" presStyleIdx="2" presStyleCnt="5">
        <dgm:presLayoutVars>
          <dgm:bulletEnabled val="1"/>
        </dgm:presLayoutVars>
      </dgm:prSet>
      <dgm:spPr/>
    </dgm:pt>
    <dgm:pt modelId="{1DCA04B3-57CD-4EF9-828D-48A61559AC84}" type="pres">
      <dgm:prSet presAssocID="{F4ECE541-D98F-41E8-B2CB-FA1E416BDDA5}" presName="parSpace" presStyleCnt="0"/>
      <dgm:spPr/>
    </dgm:pt>
    <dgm:pt modelId="{FD3EE036-F8AF-47B1-BE78-68A52E4C215D}" type="pres">
      <dgm:prSet presAssocID="{9DC5E9F5-50AF-4931-BFAB-A4A2635C32B9}" presName="parTxOnly" presStyleLbl="node1" presStyleIdx="3" presStyleCnt="5">
        <dgm:presLayoutVars>
          <dgm:bulletEnabled val="1"/>
        </dgm:presLayoutVars>
      </dgm:prSet>
      <dgm:spPr/>
    </dgm:pt>
    <dgm:pt modelId="{B274D170-073C-4415-A40B-3A76B52A8E0F}" type="pres">
      <dgm:prSet presAssocID="{459A3974-E18C-4508-A6BE-B19B94AD27D4}" presName="parSpace" presStyleCnt="0"/>
      <dgm:spPr/>
    </dgm:pt>
    <dgm:pt modelId="{827328B0-49CD-4150-9A19-99A9B2ABA857}" type="pres">
      <dgm:prSet presAssocID="{F09D2816-70D7-4CB2-A8C1-D35EA450320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043DB00-6427-4C44-999D-4E7D8566CCED}" srcId="{5E4E3766-FCAE-49B6-9ED5-B71F057D5559}" destId="{759CDC38-4075-4602-9A98-66C631CB9D84}" srcOrd="1" destOrd="0" parTransId="{15269F47-18DE-4CEC-8B87-854C58F3A6E5}" sibTransId="{27D0FEFC-6FEA-4996-BD98-89A67AE9F9DC}"/>
    <dgm:cxn modelId="{62E59C0C-115A-4A3C-B712-2AE0C3F7449E}" type="presOf" srcId="{5E4E3766-FCAE-49B6-9ED5-B71F057D5559}" destId="{53D80FC3-5A76-41A3-8541-11EB73C4B8AB}" srcOrd="0" destOrd="0" presId="urn:microsoft.com/office/officeart/2005/8/layout/hChevron3"/>
    <dgm:cxn modelId="{05DBB117-A933-4A4E-B30B-4EDEBE0FC9A2}" type="presOf" srcId="{19CD79E9-B9A7-42C2-9AE3-7F717F43A306}" destId="{7AD0F4A2-7899-4FC3-B456-680C9F7D9517}" srcOrd="0" destOrd="0" presId="urn:microsoft.com/office/officeart/2005/8/layout/hChevron3"/>
    <dgm:cxn modelId="{9754E224-FC43-4A6E-B9B5-CA7DEF3D7D63}" srcId="{5E4E3766-FCAE-49B6-9ED5-B71F057D5559}" destId="{9DC5E9F5-50AF-4931-BFAB-A4A2635C32B9}" srcOrd="3" destOrd="0" parTransId="{185C36DA-F411-42D7-8FF5-A616293D0307}" sibTransId="{459A3974-E18C-4508-A6BE-B19B94AD27D4}"/>
    <dgm:cxn modelId="{2B402E3F-B8D9-4ADE-B042-738AEC55573D}" srcId="{5E4E3766-FCAE-49B6-9ED5-B71F057D5559}" destId="{C4385AC0-7F18-495D-BFC4-E84C764854E3}" srcOrd="2" destOrd="0" parTransId="{08100464-2482-4A16-98CE-0CF11FAB2C28}" sibTransId="{F4ECE541-D98F-41E8-B2CB-FA1E416BDDA5}"/>
    <dgm:cxn modelId="{EFEB905B-E680-4B5E-B6DC-1B38F9482263}" type="presOf" srcId="{9DC5E9F5-50AF-4931-BFAB-A4A2635C32B9}" destId="{FD3EE036-F8AF-47B1-BE78-68A52E4C215D}" srcOrd="0" destOrd="0" presId="urn:microsoft.com/office/officeart/2005/8/layout/hChevron3"/>
    <dgm:cxn modelId="{69A43D68-4011-41EC-9F73-62C9361436D6}" type="presOf" srcId="{C4385AC0-7F18-495D-BFC4-E84C764854E3}" destId="{E0FD720F-9ECF-430A-A1AA-95C91FEECF29}" srcOrd="0" destOrd="0" presId="urn:microsoft.com/office/officeart/2005/8/layout/hChevron3"/>
    <dgm:cxn modelId="{69E3028B-30B9-4FAA-B62F-BA225F5BE06F}" type="presOf" srcId="{759CDC38-4075-4602-9A98-66C631CB9D84}" destId="{42B9A59E-3F6C-4881-9225-C9868D9178AA}" srcOrd="0" destOrd="0" presId="urn:microsoft.com/office/officeart/2005/8/layout/hChevron3"/>
    <dgm:cxn modelId="{1EF50A8B-5815-4967-87EE-447886AD279C}" srcId="{5E4E3766-FCAE-49B6-9ED5-B71F057D5559}" destId="{19CD79E9-B9A7-42C2-9AE3-7F717F43A306}" srcOrd="0" destOrd="0" parTransId="{FFC2E75C-C6C4-4057-A931-45B98A5E4DB9}" sibTransId="{0B0B4532-A48A-45DF-A7E8-DA1DEC8E8674}"/>
    <dgm:cxn modelId="{58A0EEF4-B891-4110-A48D-A65ED5886CBE}" srcId="{5E4E3766-FCAE-49B6-9ED5-B71F057D5559}" destId="{F09D2816-70D7-4CB2-A8C1-D35EA4503203}" srcOrd="4" destOrd="0" parTransId="{B6A16BA4-171F-453D-90F2-990C1509BF98}" sibTransId="{AB4A9F0E-8FB9-4BAF-96F8-CF5A05148471}"/>
    <dgm:cxn modelId="{10B270F6-AAC1-4094-BA07-DBA749346C95}" type="presOf" srcId="{F09D2816-70D7-4CB2-A8C1-D35EA4503203}" destId="{827328B0-49CD-4150-9A19-99A9B2ABA857}" srcOrd="0" destOrd="0" presId="urn:microsoft.com/office/officeart/2005/8/layout/hChevron3"/>
    <dgm:cxn modelId="{506E4AAC-90B2-4D21-9E8C-D9B264CDA346}" type="presParOf" srcId="{53D80FC3-5A76-41A3-8541-11EB73C4B8AB}" destId="{7AD0F4A2-7899-4FC3-B456-680C9F7D9517}" srcOrd="0" destOrd="0" presId="urn:microsoft.com/office/officeart/2005/8/layout/hChevron3"/>
    <dgm:cxn modelId="{48D8957E-B864-4815-9D24-C2F71CD0F056}" type="presParOf" srcId="{53D80FC3-5A76-41A3-8541-11EB73C4B8AB}" destId="{29B3AC5D-EA0E-463C-B9C9-84940DD709F1}" srcOrd="1" destOrd="0" presId="urn:microsoft.com/office/officeart/2005/8/layout/hChevron3"/>
    <dgm:cxn modelId="{BE436F5F-EC75-4185-867D-C608F4228A9D}" type="presParOf" srcId="{53D80FC3-5A76-41A3-8541-11EB73C4B8AB}" destId="{42B9A59E-3F6C-4881-9225-C9868D9178AA}" srcOrd="2" destOrd="0" presId="urn:microsoft.com/office/officeart/2005/8/layout/hChevron3"/>
    <dgm:cxn modelId="{263F60BC-69A5-4DFE-9126-EC3ED8DF6583}" type="presParOf" srcId="{53D80FC3-5A76-41A3-8541-11EB73C4B8AB}" destId="{89D63F3F-FE2C-4191-9DB6-5C01B16E6F6C}" srcOrd="3" destOrd="0" presId="urn:microsoft.com/office/officeart/2005/8/layout/hChevron3"/>
    <dgm:cxn modelId="{A36A39B7-CA20-4F45-8A75-ABC4595B7377}" type="presParOf" srcId="{53D80FC3-5A76-41A3-8541-11EB73C4B8AB}" destId="{E0FD720F-9ECF-430A-A1AA-95C91FEECF29}" srcOrd="4" destOrd="0" presId="urn:microsoft.com/office/officeart/2005/8/layout/hChevron3"/>
    <dgm:cxn modelId="{4C26590F-8E7E-4E49-9F2B-0D0C37D23EF9}" type="presParOf" srcId="{53D80FC3-5A76-41A3-8541-11EB73C4B8AB}" destId="{1DCA04B3-57CD-4EF9-828D-48A61559AC84}" srcOrd="5" destOrd="0" presId="urn:microsoft.com/office/officeart/2005/8/layout/hChevron3"/>
    <dgm:cxn modelId="{4A90549A-967A-4793-9030-8B2F11F7900C}" type="presParOf" srcId="{53D80FC3-5A76-41A3-8541-11EB73C4B8AB}" destId="{FD3EE036-F8AF-47B1-BE78-68A52E4C215D}" srcOrd="6" destOrd="0" presId="urn:microsoft.com/office/officeart/2005/8/layout/hChevron3"/>
    <dgm:cxn modelId="{5AAEFB36-8828-484A-93DC-B16F4AC7B233}" type="presParOf" srcId="{53D80FC3-5A76-41A3-8541-11EB73C4B8AB}" destId="{B274D170-073C-4415-A40B-3A76B52A8E0F}" srcOrd="7" destOrd="0" presId="urn:microsoft.com/office/officeart/2005/8/layout/hChevron3"/>
    <dgm:cxn modelId="{D829576C-59D2-4391-BE5F-136FB43FC3DF}" type="presParOf" srcId="{53D80FC3-5A76-41A3-8541-11EB73C4B8AB}" destId="{827328B0-49CD-4150-9A19-99A9B2ABA8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4E3766-FCAE-49B6-9ED5-B71F057D5559}" type="doc">
      <dgm:prSet loTypeId="urn:microsoft.com/office/officeart/2005/8/layout/hChevron3" loCatId="process" qsTypeId="urn:microsoft.com/office/officeart/2005/8/quickstyle/simple5" qsCatId="simple" csTypeId="urn:microsoft.com/office/officeart/2005/8/colors/accent2_3" csCatId="accent2" phldr="1"/>
      <dgm:spPr/>
    </dgm:pt>
    <dgm:pt modelId="{19CD79E9-B9A7-42C2-9AE3-7F717F43A306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gm:t>
    </dgm:pt>
    <dgm:pt modelId="{FFC2E75C-C6C4-4057-A931-45B98A5E4DB9}" type="par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0B4532-A48A-45DF-A7E8-DA1DEC8E8674}" type="sib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59CDC38-4075-4602-9A98-66C631CB9D8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5269F47-18DE-4CEC-8B87-854C58F3A6E5}" type="par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7D0FEFC-6FEA-4996-BD98-89A67AE9F9DC}" type="sib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4385AC0-7F18-495D-BFC4-E84C764854E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8100464-2482-4A16-98CE-0CF11FAB2C28}" type="par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4ECE541-D98F-41E8-B2CB-FA1E416BDDA5}" type="sib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9D2816-70D7-4CB2-A8C1-D35EA450320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16BA4-171F-453D-90F2-990C1509BF98}" type="par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B4A9F0E-8FB9-4BAF-96F8-CF5A05148471}" type="sib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DC5E9F5-50AF-4931-BFAB-A4A2635C32B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5C36DA-F411-42D7-8FF5-A616293D0307}" type="par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9A3974-E18C-4508-A6BE-B19B94AD27D4}" type="sib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3D80FC3-5A76-41A3-8541-11EB73C4B8AB}" type="pres">
      <dgm:prSet presAssocID="{5E4E3766-FCAE-49B6-9ED5-B71F057D5559}" presName="Name0" presStyleCnt="0">
        <dgm:presLayoutVars>
          <dgm:dir/>
          <dgm:resizeHandles val="exact"/>
        </dgm:presLayoutVars>
      </dgm:prSet>
      <dgm:spPr/>
    </dgm:pt>
    <dgm:pt modelId="{7AD0F4A2-7899-4FC3-B456-680C9F7D9517}" type="pres">
      <dgm:prSet presAssocID="{19CD79E9-B9A7-42C2-9AE3-7F717F43A306}" presName="parTxOnly" presStyleLbl="node1" presStyleIdx="0" presStyleCnt="5">
        <dgm:presLayoutVars>
          <dgm:bulletEnabled val="1"/>
        </dgm:presLayoutVars>
      </dgm:prSet>
      <dgm:spPr/>
    </dgm:pt>
    <dgm:pt modelId="{29B3AC5D-EA0E-463C-B9C9-84940DD709F1}" type="pres">
      <dgm:prSet presAssocID="{0B0B4532-A48A-45DF-A7E8-DA1DEC8E8674}" presName="parSpace" presStyleCnt="0"/>
      <dgm:spPr/>
    </dgm:pt>
    <dgm:pt modelId="{42B9A59E-3F6C-4881-9225-C9868D9178AA}" type="pres">
      <dgm:prSet presAssocID="{759CDC38-4075-4602-9A98-66C631CB9D84}" presName="parTxOnly" presStyleLbl="node1" presStyleIdx="1" presStyleCnt="5">
        <dgm:presLayoutVars>
          <dgm:bulletEnabled val="1"/>
        </dgm:presLayoutVars>
      </dgm:prSet>
      <dgm:spPr/>
    </dgm:pt>
    <dgm:pt modelId="{89D63F3F-FE2C-4191-9DB6-5C01B16E6F6C}" type="pres">
      <dgm:prSet presAssocID="{27D0FEFC-6FEA-4996-BD98-89A67AE9F9DC}" presName="parSpace" presStyleCnt="0"/>
      <dgm:spPr/>
    </dgm:pt>
    <dgm:pt modelId="{E0FD720F-9ECF-430A-A1AA-95C91FEECF29}" type="pres">
      <dgm:prSet presAssocID="{C4385AC0-7F18-495D-BFC4-E84C764854E3}" presName="parTxOnly" presStyleLbl="node1" presStyleIdx="2" presStyleCnt="5">
        <dgm:presLayoutVars>
          <dgm:bulletEnabled val="1"/>
        </dgm:presLayoutVars>
      </dgm:prSet>
      <dgm:spPr/>
    </dgm:pt>
    <dgm:pt modelId="{1DCA04B3-57CD-4EF9-828D-48A61559AC84}" type="pres">
      <dgm:prSet presAssocID="{F4ECE541-D98F-41E8-B2CB-FA1E416BDDA5}" presName="parSpace" presStyleCnt="0"/>
      <dgm:spPr/>
    </dgm:pt>
    <dgm:pt modelId="{FD3EE036-F8AF-47B1-BE78-68A52E4C215D}" type="pres">
      <dgm:prSet presAssocID="{9DC5E9F5-50AF-4931-BFAB-A4A2635C32B9}" presName="parTxOnly" presStyleLbl="node1" presStyleIdx="3" presStyleCnt="5">
        <dgm:presLayoutVars>
          <dgm:bulletEnabled val="1"/>
        </dgm:presLayoutVars>
      </dgm:prSet>
      <dgm:spPr/>
    </dgm:pt>
    <dgm:pt modelId="{B274D170-073C-4415-A40B-3A76B52A8E0F}" type="pres">
      <dgm:prSet presAssocID="{459A3974-E18C-4508-A6BE-B19B94AD27D4}" presName="parSpace" presStyleCnt="0"/>
      <dgm:spPr/>
    </dgm:pt>
    <dgm:pt modelId="{827328B0-49CD-4150-9A19-99A9B2ABA857}" type="pres">
      <dgm:prSet presAssocID="{F09D2816-70D7-4CB2-A8C1-D35EA450320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043DB00-6427-4C44-999D-4E7D8566CCED}" srcId="{5E4E3766-FCAE-49B6-9ED5-B71F057D5559}" destId="{759CDC38-4075-4602-9A98-66C631CB9D84}" srcOrd="1" destOrd="0" parTransId="{15269F47-18DE-4CEC-8B87-854C58F3A6E5}" sibTransId="{27D0FEFC-6FEA-4996-BD98-89A67AE9F9DC}"/>
    <dgm:cxn modelId="{62E59C0C-115A-4A3C-B712-2AE0C3F7449E}" type="presOf" srcId="{5E4E3766-FCAE-49B6-9ED5-B71F057D5559}" destId="{53D80FC3-5A76-41A3-8541-11EB73C4B8AB}" srcOrd="0" destOrd="0" presId="urn:microsoft.com/office/officeart/2005/8/layout/hChevron3"/>
    <dgm:cxn modelId="{05DBB117-A933-4A4E-B30B-4EDEBE0FC9A2}" type="presOf" srcId="{19CD79E9-B9A7-42C2-9AE3-7F717F43A306}" destId="{7AD0F4A2-7899-4FC3-B456-680C9F7D9517}" srcOrd="0" destOrd="0" presId="urn:microsoft.com/office/officeart/2005/8/layout/hChevron3"/>
    <dgm:cxn modelId="{9754E224-FC43-4A6E-B9B5-CA7DEF3D7D63}" srcId="{5E4E3766-FCAE-49B6-9ED5-B71F057D5559}" destId="{9DC5E9F5-50AF-4931-BFAB-A4A2635C32B9}" srcOrd="3" destOrd="0" parTransId="{185C36DA-F411-42D7-8FF5-A616293D0307}" sibTransId="{459A3974-E18C-4508-A6BE-B19B94AD27D4}"/>
    <dgm:cxn modelId="{2B402E3F-B8D9-4ADE-B042-738AEC55573D}" srcId="{5E4E3766-FCAE-49B6-9ED5-B71F057D5559}" destId="{C4385AC0-7F18-495D-BFC4-E84C764854E3}" srcOrd="2" destOrd="0" parTransId="{08100464-2482-4A16-98CE-0CF11FAB2C28}" sibTransId="{F4ECE541-D98F-41E8-B2CB-FA1E416BDDA5}"/>
    <dgm:cxn modelId="{EFEB905B-E680-4B5E-B6DC-1B38F9482263}" type="presOf" srcId="{9DC5E9F5-50AF-4931-BFAB-A4A2635C32B9}" destId="{FD3EE036-F8AF-47B1-BE78-68A52E4C215D}" srcOrd="0" destOrd="0" presId="urn:microsoft.com/office/officeart/2005/8/layout/hChevron3"/>
    <dgm:cxn modelId="{69A43D68-4011-41EC-9F73-62C9361436D6}" type="presOf" srcId="{C4385AC0-7F18-495D-BFC4-E84C764854E3}" destId="{E0FD720F-9ECF-430A-A1AA-95C91FEECF29}" srcOrd="0" destOrd="0" presId="urn:microsoft.com/office/officeart/2005/8/layout/hChevron3"/>
    <dgm:cxn modelId="{69E3028B-30B9-4FAA-B62F-BA225F5BE06F}" type="presOf" srcId="{759CDC38-4075-4602-9A98-66C631CB9D84}" destId="{42B9A59E-3F6C-4881-9225-C9868D9178AA}" srcOrd="0" destOrd="0" presId="urn:microsoft.com/office/officeart/2005/8/layout/hChevron3"/>
    <dgm:cxn modelId="{1EF50A8B-5815-4967-87EE-447886AD279C}" srcId="{5E4E3766-FCAE-49B6-9ED5-B71F057D5559}" destId="{19CD79E9-B9A7-42C2-9AE3-7F717F43A306}" srcOrd="0" destOrd="0" parTransId="{FFC2E75C-C6C4-4057-A931-45B98A5E4DB9}" sibTransId="{0B0B4532-A48A-45DF-A7E8-DA1DEC8E8674}"/>
    <dgm:cxn modelId="{58A0EEF4-B891-4110-A48D-A65ED5886CBE}" srcId="{5E4E3766-FCAE-49B6-9ED5-B71F057D5559}" destId="{F09D2816-70D7-4CB2-A8C1-D35EA4503203}" srcOrd="4" destOrd="0" parTransId="{B6A16BA4-171F-453D-90F2-990C1509BF98}" sibTransId="{AB4A9F0E-8FB9-4BAF-96F8-CF5A05148471}"/>
    <dgm:cxn modelId="{10B270F6-AAC1-4094-BA07-DBA749346C95}" type="presOf" srcId="{F09D2816-70D7-4CB2-A8C1-D35EA4503203}" destId="{827328B0-49CD-4150-9A19-99A9B2ABA857}" srcOrd="0" destOrd="0" presId="urn:microsoft.com/office/officeart/2005/8/layout/hChevron3"/>
    <dgm:cxn modelId="{506E4AAC-90B2-4D21-9E8C-D9B264CDA346}" type="presParOf" srcId="{53D80FC3-5A76-41A3-8541-11EB73C4B8AB}" destId="{7AD0F4A2-7899-4FC3-B456-680C9F7D9517}" srcOrd="0" destOrd="0" presId="urn:microsoft.com/office/officeart/2005/8/layout/hChevron3"/>
    <dgm:cxn modelId="{48D8957E-B864-4815-9D24-C2F71CD0F056}" type="presParOf" srcId="{53D80FC3-5A76-41A3-8541-11EB73C4B8AB}" destId="{29B3AC5D-EA0E-463C-B9C9-84940DD709F1}" srcOrd="1" destOrd="0" presId="urn:microsoft.com/office/officeart/2005/8/layout/hChevron3"/>
    <dgm:cxn modelId="{BE436F5F-EC75-4185-867D-C608F4228A9D}" type="presParOf" srcId="{53D80FC3-5A76-41A3-8541-11EB73C4B8AB}" destId="{42B9A59E-3F6C-4881-9225-C9868D9178AA}" srcOrd="2" destOrd="0" presId="urn:microsoft.com/office/officeart/2005/8/layout/hChevron3"/>
    <dgm:cxn modelId="{263F60BC-69A5-4DFE-9126-EC3ED8DF6583}" type="presParOf" srcId="{53D80FC3-5A76-41A3-8541-11EB73C4B8AB}" destId="{89D63F3F-FE2C-4191-9DB6-5C01B16E6F6C}" srcOrd="3" destOrd="0" presId="urn:microsoft.com/office/officeart/2005/8/layout/hChevron3"/>
    <dgm:cxn modelId="{A36A39B7-CA20-4F45-8A75-ABC4595B7377}" type="presParOf" srcId="{53D80FC3-5A76-41A3-8541-11EB73C4B8AB}" destId="{E0FD720F-9ECF-430A-A1AA-95C91FEECF29}" srcOrd="4" destOrd="0" presId="urn:microsoft.com/office/officeart/2005/8/layout/hChevron3"/>
    <dgm:cxn modelId="{4C26590F-8E7E-4E49-9F2B-0D0C37D23EF9}" type="presParOf" srcId="{53D80FC3-5A76-41A3-8541-11EB73C4B8AB}" destId="{1DCA04B3-57CD-4EF9-828D-48A61559AC84}" srcOrd="5" destOrd="0" presId="urn:microsoft.com/office/officeart/2005/8/layout/hChevron3"/>
    <dgm:cxn modelId="{4A90549A-967A-4793-9030-8B2F11F7900C}" type="presParOf" srcId="{53D80FC3-5A76-41A3-8541-11EB73C4B8AB}" destId="{FD3EE036-F8AF-47B1-BE78-68A52E4C215D}" srcOrd="6" destOrd="0" presId="urn:microsoft.com/office/officeart/2005/8/layout/hChevron3"/>
    <dgm:cxn modelId="{5AAEFB36-8828-484A-93DC-B16F4AC7B233}" type="presParOf" srcId="{53D80FC3-5A76-41A3-8541-11EB73C4B8AB}" destId="{B274D170-073C-4415-A40B-3A76B52A8E0F}" srcOrd="7" destOrd="0" presId="urn:microsoft.com/office/officeart/2005/8/layout/hChevron3"/>
    <dgm:cxn modelId="{D829576C-59D2-4391-BE5F-136FB43FC3DF}" type="presParOf" srcId="{53D80FC3-5A76-41A3-8541-11EB73C4B8AB}" destId="{827328B0-49CD-4150-9A19-99A9B2ABA8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0F4A2-7899-4FC3-B456-680C9F7D9517}">
      <dsp:nvSpPr>
        <dsp:cNvPr id="0" name=""/>
        <dsp:cNvSpPr/>
      </dsp:nvSpPr>
      <dsp:spPr>
        <a:xfrm>
          <a:off x="681" y="52707"/>
          <a:ext cx="1328775" cy="531510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sp:txBody>
      <dsp:txXfrm>
        <a:off x="681" y="52707"/>
        <a:ext cx="1195898" cy="531510"/>
      </dsp:txXfrm>
    </dsp:sp>
    <dsp:sp modelId="{42B9A59E-3F6C-4881-9225-C9868D9178AA}">
      <dsp:nvSpPr>
        <dsp:cNvPr id="0" name=""/>
        <dsp:cNvSpPr/>
      </dsp:nvSpPr>
      <dsp:spPr>
        <a:xfrm>
          <a:off x="106370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13751"/>
                <a:satOff val="2127"/>
                <a:lumOff val="67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13751"/>
                <a:satOff val="2127"/>
                <a:lumOff val="67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13751"/>
                <a:satOff val="2127"/>
                <a:lumOff val="67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329456" y="52707"/>
        <a:ext cx="797265" cy="531510"/>
      </dsp:txXfrm>
    </dsp:sp>
    <dsp:sp modelId="{E0FD720F-9ECF-430A-A1AA-95C91FEECF29}">
      <dsp:nvSpPr>
        <dsp:cNvPr id="0" name=""/>
        <dsp:cNvSpPr/>
      </dsp:nvSpPr>
      <dsp:spPr>
        <a:xfrm>
          <a:off x="212672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227502"/>
                <a:satOff val="4255"/>
                <a:lumOff val="13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27502"/>
                <a:satOff val="4255"/>
                <a:lumOff val="13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27502"/>
                <a:satOff val="4255"/>
                <a:lumOff val="13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392476" y="52707"/>
        <a:ext cx="797265" cy="531510"/>
      </dsp:txXfrm>
    </dsp:sp>
    <dsp:sp modelId="{FD3EE036-F8AF-47B1-BE78-68A52E4C215D}">
      <dsp:nvSpPr>
        <dsp:cNvPr id="0" name=""/>
        <dsp:cNvSpPr/>
      </dsp:nvSpPr>
      <dsp:spPr>
        <a:xfrm>
          <a:off x="318974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41253"/>
                <a:satOff val="6382"/>
                <a:lumOff val="203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41253"/>
                <a:satOff val="6382"/>
                <a:lumOff val="203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41253"/>
                <a:satOff val="6382"/>
                <a:lumOff val="203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55497" y="52707"/>
        <a:ext cx="797265" cy="531510"/>
      </dsp:txXfrm>
    </dsp:sp>
    <dsp:sp modelId="{827328B0-49CD-4150-9A19-99A9B2ABA857}">
      <dsp:nvSpPr>
        <dsp:cNvPr id="0" name=""/>
        <dsp:cNvSpPr/>
      </dsp:nvSpPr>
      <dsp:spPr>
        <a:xfrm>
          <a:off x="425276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455004"/>
                <a:satOff val="8510"/>
                <a:lumOff val="27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55004"/>
                <a:satOff val="8510"/>
                <a:lumOff val="27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55004"/>
                <a:satOff val="8510"/>
                <a:lumOff val="27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18517" y="52707"/>
        <a:ext cx="797265" cy="531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0F4A2-7899-4FC3-B456-680C9F7D9517}">
      <dsp:nvSpPr>
        <dsp:cNvPr id="0" name=""/>
        <dsp:cNvSpPr/>
      </dsp:nvSpPr>
      <dsp:spPr>
        <a:xfrm>
          <a:off x="681" y="52707"/>
          <a:ext cx="1328775" cy="531510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sp:txBody>
      <dsp:txXfrm>
        <a:off x="681" y="52707"/>
        <a:ext cx="1195898" cy="531510"/>
      </dsp:txXfrm>
    </dsp:sp>
    <dsp:sp modelId="{42B9A59E-3F6C-4881-9225-C9868D9178AA}">
      <dsp:nvSpPr>
        <dsp:cNvPr id="0" name=""/>
        <dsp:cNvSpPr/>
      </dsp:nvSpPr>
      <dsp:spPr>
        <a:xfrm>
          <a:off x="106370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13751"/>
                <a:satOff val="2127"/>
                <a:lumOff val="67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13751"/>
                <a:satOff val="2127"/>
                <a:lumOff val="67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13751"/>
                <a:satOff val="2127"/>
                <a:lumOff val="67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329456" y="52707"/>
        <a:ext cx="797265" cy="531510"/>
      </dsp:txXfrm>
    </dsp:sp>
    <dsp:sp modelId="{E0FD720F-9ECF-430A-A1AA-95C91FEECF29}">
      <dsp:nvSpPr>
        <dsp:cNvPr id="0" name=""/>
        <dsp:cNvSpPr/>
      </dsp:nvSpPr>
      <dsp:spPr>
        <a:xfrm>
          <a:off x="212672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227502"/>
                <a:satOff val="4255"/>
                <a:lumOff val="13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27502"/>
                <a:satOff val="4255"/>
                <a:lumOff val="13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27502"/>
                <a:satOff val="4255"/>
                <a:lumOff val="13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392476" y="52707"/>
        <a:ext cx="797265" cy="531510"/>
      </dsp:txXfrm>
    </dsp:sp>
    <dsp:sp modelId="{FD3EE036-F8AF-47B1-BE78-68A52E4C215D}">
      <dsp:nvSpPr>
        <dsp:cNvPr id="0" name=""/>
        <dsp:cNvSpPr/>
      </dsp:nvSpPr>
      <dsp:spPr>
        <a:xfrm>
          <a:off x="318974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41253"/>
                <a:satOff val="6382"/>
                <a:lumOff val="203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41253"/>
                <a:satOff val="6382"/>
                <a:lumOff val="203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41253"/>
                <a:satOff val="6382"/>
                <a:lumOff val="203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55497" y="52707"/>
        <a:ext cx="797265" cy="531510"/>
      </dsp:txXfrm>
    </dsp:sp>
    <dsp:sp modelId="{827328B0-49CD-4150-9A19-99A9B2ABA857}">
      <dsp:nvSpPr>
        <dsp:cNvPr id="0" name=""/>
        <dsp:cNvSpPr/>
      </dsp:nvSpPr>
      <dsp:spPr>
        <a:xfrm>
          <a:off x="425276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455004"/>
                <a:satOff val="8510"/>
                <a:lumOff val="27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55004"/>
                <a:satOff val="8510"/>
                <a:lumOff val="27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55004"/>
                <a:satOff val="8510"/>
                <a:lumOff val="27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18517" y="52707"/>
        <a:ext cx="797265" cy="531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808C-36C7-9C91-7150-391BDC27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E4706C-BF7A-FC49-EA1F-69D139018038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7551C46E-51A2-F1DF-0DCF-66D32F4C2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D6DBC-E8D5-247A-E89E-90F7528D8FC5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F6D94CEB-4EFD-7EE8-A28F-B11DA138F41F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5A9B6DA-BF8F-2705-C0AD-9EEA2323FEA3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9C26C4F6-24EA-69BF-BA57-BE42659B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42813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975;g2f2558950df_0_84">
            <a:extLst>
              <a:ext uri="{FF2B5EF4-FFF2-40B4-BE49-F238E27FC236}">
                <a16:creationId xmlns:a16="http://schemas.microsoft.com/office/drawing/2014/main" id="{C3682C9D-D657-5EFB-31D4-DD7EC7DC5F4A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2C7302-B14E-668F-4538-676F5949C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71697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완료 안내문구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24764BD5-7D70-5F2F-4202-0F5E409E68D8}"/>
              </a:ext>
            </a:extLst>
          </p:cNvPr>
          <p:cNvSpPr/>
          <p:nvPr/>
        </p:nvSpPr>
        <p:spPr>
          <a:xfrm>
            <a:off x="2309003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7BFA2-A6B8-25B4-D0A6-0FC3DC464CF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</p:spTree>
    <p:extLst>
      <p:ext uri="{BB962C8B-B14F-4D97-AF65-F5344CB8AC3E}">
        <p14:creationId xmlns:p14="http://schemas.microsoft.com/office/powerpoint/2010/main" val="408290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5173CF-49A0-830A-E3AE-B43CC915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E7C7E9-932F-0B21-E2D1-FC463F783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25054"/>
              </p:ext>
            </p:extLst>
          </p:nvPr>
        </p:nvGraphicFramePr>
        <p:xfrm>
          <a:off x="464325" y="3466154"/>
          <a:ext cx="6969580" cy="2757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69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180865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55311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6224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648452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711085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검토의견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진행일자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357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749CC0-F930-E06F-3883-C48CC5DDC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15995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대상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/SKT/SKB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제안하기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(22p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상세정보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상세정보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(22p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30809A-7AD2-548F-EEB1-A2FAB16E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05960"/>
              </p:ext>
            </p:extLst>
          </p:nvPr>
        </p:nvGraphicFramePr>
        <p:xfrm>
          <a:off x="948630" y="32291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0D6463B5-4F2D-2EFF-FA9A-71792EBD7E62}"/>
              </a:ext>
            </a:extLst>
          </p:cNvPr>
          <p:cNvSpPr txBox="1"/>
          <p:nvPr/>
        </p:nvSpPr>
        <p:spPr>
          <a:xfrm>
            <a:off x="381058" y="3166802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17DC0C7E-C80B-0D91-5B19-4472C26F4C59}"/>
              </a:ext>
            </a:extLst>
          </p:cNvPr>
          <p:cNvGrpSpPr/>
          <p:nvPr/>
        </p:nvGrpSpPr>
        <p:grpSpPr>
          <a:xfrm>
            <a:off x="3025348" y="643260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DB550354-7004-3463-2EBC-391FD22E5C8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8CB9E254-9075-DE02-6523-2AE8E382137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54045609-3678-2FBE-31D6-B4994F5E048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74D97C7F-C8B0-070C-C27D-DDBE10BD747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1EA6DDCA-1650-B2D0-F3E4-CB25831CB0C4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C191EC05-D690-0B6E-1187-F4AAF274BDF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C21A6E02-03CD-D2AA-9357-B8BE18CE171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E71E5EF9-AAAA-4D9F-91DE-93DC367DBD7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5F781D63-6F6C-2EB7-D9FA-8B25BE0266B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BFAD6D5A-3D0D-7B36-CEF1-6389E156BF8B}"/>
              </a:ext>
            </a:extLst>
          </p:cNvPr>
          <p:cNvSpPr/>
          <p:nvPr/>
        </p:nvSpPr>
        <p:spPr>
          <a:xfrm>
            <a:off x="6768229" y="3214266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9CE58E1B-5355-D1C9-9853-E1CC7066E7A0}"/>
              </a:ext>
            </a:extLst>
          </p:cNvPr>
          <p:cNvSpPr/>
          <p:nvPr/>
        </p:nvSpPr>
        <p:spPr>
          <a:xfrm>
            <a:off x="6643876" y="31139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5B71A93E-9FA2-840F-6B9E-DB635E88B8F4}"/>
              </a:ext>
            </a:extLst>
          </p:cNvPr>
          <p:cNvSpPr/>
          <p:nvPr/>
        </p:nvSpPr>
        <p:spPr>
          <a:xfrm>
            <a:off x="734700" y="31020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221AA1-11C4-8DBD-496D-3F2324B32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22188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E248C518-5BAC-0B06-0D11-E4EE9C65B35F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B0354F-7095-5FE3-1529-62791F504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44973"/>
              </p:ext>
            </p:extLst>
          </p:nvPr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DFE021-3885-0AE9-1BB2-2728AE804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25751"/>
              </p:ext>
            </p:extLst>
          </p:nvPr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FA402F-23EB-4BE6-B014-BAC66B078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21007"/>
              </p:ext>
            </p:extLst>
          </p:nvPr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01452ACB-9494-A332-4506-FE8691133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F06AAFD8-FD68-CB3D-E79B-553E8E6E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A52F7CA-DF50-FAF0-1E1D-E1026D73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46702"/>
              </p:ext>
            </p:extLst>
          </p:nvPr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B243F689-7DB7-017F-D1FD-617670FF642E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A00BC556-B9EC-FBAC-B220-C4DBD7456EF3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043AAA27-6541-B38A-88BE-40FF00C340EE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0C43B86-F50D-E683-7505-D25AFAAD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9516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공용          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5B40C61-40F0-3006-91AC-8072EDF93358}"/>
              </a:ext>
            </a:extLst>
          </p:cNvPr>
          <p:cNvSpPr/>
          <p:nvPr/>
        </p:nvSpPr>
        <p:spPr>
          <a:xfrm>
            <a:off x="5223363" y="19735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1C4F85C2-5A62-E864-F62C-D9273D8E5837}"/>
              </a:ext>
            </a:extLst>
          </p:cNvPr>
          <p:cNvSpPr/>
          <p:nvPr/>
        </p:nvSpPr>
        <p:spPr>
          <a:xfrm>
            <a:off x="1258680" y="39777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0CC9B133-7102-A15E-A318-59DCFCE003C9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D6C634C-5F62-DC81-3D48-02B039CE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53625"/>
              </p:ext>
            </p:extLst>
          </p:nvPr>
        </p:nvGraphicFramePr>
        <p:xfrm>
          <a:off x="464326" y="2700661"/>
          <a:ext cx="696958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66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83391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처리상태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접수대기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검토중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채택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미채택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EBA2ADA8-82ED-6DB2-63AF-C51EB395DE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15BD001-CB73-47FF-3F38-9319AD6ABBAA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Google Shape;611;g302391297fa_0_53">
            <a:extLst>
              <a:ext uri="{FF2B5EF4-FFF2-40B4-BE49-F238E27FC236}">
                <a16:creationId xmlns:a16="http://schemas.microsoft.com/office/drawing/2014/main" id="{2EB4CB6A-2EDD-0A46-4335-78DDD1AC7497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BE279FCE-A362-AA45-E4F8-10620A556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0194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자재혁신제안 현황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28D1507D-F91D-C034-7156-B4BD72760EB7}"/>
              </a:ext>
            </a:extLst>
          </p:cNvPr>
          <p:cNvSpPr/>
          <p:nvPr/>
        </p:nvSpPr>
        <p:spPr>
          <a:xfrm>
            <a:off x="3468748" y="19808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FCC11-8FDC-259B-CE3E-6B0442D2306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목록</a:t>
            </a:r>
          </a:p>
        </p:txBody>
      </p:sp>
    </p:spTree>
    <p:extLst>
      <p:ext uri="{BB962C8B-B14F-4D97-AF65-F5344CB8AC3E}">
        <p14:creationId xmlns:p14="http://schemas.microsoft.com/office/powerpoint/2010/main" val="381632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869FF6-0287-B130-845E-C94F449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71C3FA13-B9BF-934B-6252-D32F8A1B8384}"/>
              </a:ext>
            </a:extLst>
          </p:cNvPr>
          <p:cNvSpPr/>
          <p:nvPr/>
        </p:nvSpPr>
        <p:spPr>
          <a:xfrm>
            <a:off x="323087" y="822506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852B076C-48B7-B119-C27B-90E3AA70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2" y="2338349"/>
            <a:ext cx="5515051" cy="355303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75E7FE4F-E4C0-3E93-21C9-60F63068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51" y="5031842"/>
            <a:ext cx="4767002" cy="411119"/>
          </a:xfrm>
          <a:prstGeom prst="rect">
            <a:avLst/>
          </a:prstGeom>
        </p:spPr>
      </p:pic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EAF828F4-428F-A2EE-EB78-70F9464BE2C9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4549AE5E-08C7-375F-3D43-085A04C863E5}"/>
              </a:ext>
            </a:extLst>
          </p:cNvPr>
          <p:cNvSpPr/>
          <p:nvPr/>
        </p:nvSpPr>
        <p:spPr>
          <a:xfrm>
            <a:off x="5800531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D57926CA-7A99-DDE1-01AF-BAF6699FC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2" y="1443203"/>
            <a:ext cx="5515051" cy="6020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0513C0-1DE2-5BA0-F706-ACEE0437FE5A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56610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808;g28120bc8d10_0_307">
            <a:extLst>
              <a:ext uri="{FF2B5EF4-FFF2-40B4-BE49-F238E27FC236}">
                <a16:creationId xmlns:a16="http://schemas.microsoft.com/office/drawing/2014/main" id="{5E17F3D7-3E17-9A33-1EF2-45B0D4B57DC7}"/>
              </a:ext>
            </a:extLst>
          </p:cNvPr>
          <p:cNvSpPr/>
          <p:nvPr/>
        </p:nvSpPr>
        <p:spPr>
          <a:xfrm>
            <a:off x="489178" y="1189676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A96847BB-709D-5401-C972-ED6D91518823}"/>
              </a:ext>
            </a:extLst>
          </p:cNvPr>
          <p:cNvSpPr/>
          <p:nvPr/>
        </p:nvSpPr>
        <p:spPr>
          <a:xfrm>
            <a:off x="489178" y="209231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70745502-0F99-EB9D-2985-9D9C238523D4}"/>
              </a:ext>
            </a:extLst>
          </p:cNvPr>
          <p:cNvSpPr/>
          <p:nvPr/>
        </p:nvSpPr>
        <p:spPr>
          <a:xfrm>
            <a:off x="667625" y="1506717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E685868A-E241-26B9-67ED-EC9C516134CD}"/>
              </a:ext>
            </a:extLst>
          </p:cNvPr>
          <p:cNvSpPr/>
          <p:nvPr/>
        </p:nvSpPr>
        <p:spPr>
          <a:xfrm>
            <a:off x="1754674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760857CD-8995-B6C8-B5BA-3EADD9356CBA}"/>
              </a:ext>
            </a:extLst>
          </p:cNvPr>
          <p:cNvSpPr/>
          <p:nvPr/>
        </p:nvSpPr>
        <p:spPr>
          <a:xfrm>
            <a:off x="28383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61D70256-4F21-B4E4-06D9-1ADCDF7377DD}"/>
              </a:ext>
            </a:extLst>
          </p:cNvPr>
          <p:cNvSpPr/>
          <p:nvPr/>
        </p:nvSpPr>
        <p:spPr>
          <a:xfrm>
            <a:off x="39239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7EE97B64-E8F3-4557-7880-C739F1C32E51}"/>
              </a:ext>
            </a:extLst>
          </p:cNvPr>
          <p:cNvSpPr/>
          <p:nvPr/>
        </p:nvSpPr>
        <p:spPr>
          <a:xfrm>
            <a:off x="5009061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8424FFB5-5315-8FEC-663C-20F7278D8122}"/>
              </a:ext>
            </a:extLst>
          </p:cNvPr>
          <p:cNvSpPr/>
          <p:nvPr/>
        </p:nvSpPr>
        <p:spPr>
          <a:xfrm rot="8100000">
            <a:off x="1443069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CD0581FA-AE9E-6BED-3512-49DDC187B6F9}"/>
              </a:ext>
            </a:extLst>
          </p:cNvPr>
          <p:cNvSpPr/>
          <p:nvPr/>
        </p:nvSpPr>
        <p:spPr>
          <a:xfrm rot="8100000">
            <a:off x="2528639" y="1660675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FC908602-AA0F-3BC3-AB06-C93631004931}"/>
              </a:ext>
            </a:extLst>
          </p:cNvPr>
          <p:cNvSpPr/>
          <p:nvPr/>
        </p:nvSpPr>
        <p:spPr>
          <a:xfrm rot="8100000">
            <a:off x="3612383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71278B6B-227F-E769-9FF3-3F584D99D686}"/>
              </a:ext>
            </a:extLst>
          </p:cNvPr>
          <p:cNvSpPr/>
          <p:nvPr/>
        </p:nvSpPr>
        <p:spPr>
          <a:xfrm rot="8100000">
            <a:off x="4697501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D9F2BD71-5315-AA68-E753-52A759954663}"/>
              </a:ext>
            </a:extLst>
          </p:cNvPr>
          <p:cNvSpPr/>
          <p:nvPr/>
        </p:nvSpPr>
        <p:spPr>
          <a:xfrm>
            <a:off x="1195636" y="510318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F590A1CE-926D-D20F-7E7A-D5ADE34A6570}"/>
              </a:ext>
            </a:extLst>
          </p:cNvPr>
          <p:cNvSpPr/>
          <p:nvPr/>
        </p:nvSpPr>
        <p:spPr>
          <a:xfrm>
            <a:off x="2037402" y="514964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AF75A17D-78D2-B3F9-ACD6-A002B34DAA37}"/>
              </a:ext>
            </a:extLst>
          </p:cNvPr>
          <p:cNvSpPr/>
          <p:nvPr/>
        </p:nvSpPr>
        <p:spPr>
          <a:xfrm>
            <a:off x="2762773" y="51856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58;g27fc35ecc8f_0_48">
            <a:extLst>
              <a:ext uri="{FF2B5EF4-FFF2-40B4-BE49-F238E27FC236}">
                <a16:creationId xmlns:a16="http://schemas.microsoft.com/office/drawing/2014/main" id="{72D8929A-7846-490F-E7B7-55D02C956A24}"/>
              </a:ext>
            </a:extLst>
          </p:cNvPr>
          <p:cNvSpPr/>
          <p:nvPr/>
        </p:nvSpPr>
        <p:spPr>
          <a:xfrm>
            <a:off x="3039387" y="514740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4D45D2C0-BC6A-0F5D-3B03-862D43FE81A1}"/>
              </a:ext>
            </a:extLst>
          </p:cNvPr>
          <p:cNvSpPr/>
          <p:nvPr/>
        </p:nvSpPr>
        <p:spPr>
          <a:xfrm>
            <a:off x="4259983" y="518340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9;g28120bc8d10_0_307">
            <a:extLst>
              <a:ext uri="{FF2B5EF4-FFF2-40B4-BE49-F238E27FC236}">
                <a16:creationId xmlns:a16="http://schemas.microsoft.com/office/drawing/2014/main" id="{521D0B17-6548-BC9C-E70C-B3E1209A0245}"/>
              </a:ext>
            </a:extLst>
          </p:cNvPr>
          <p:cNvSpPr/>
          <p:nvPr/>
        </p:nvSpPr>
        <p:spPr>
          <a:xfrm>
            <a:off x="23708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E6D85FE5-6CBC-A501-DEDC-B7450B1ABC6B}"/>
              </a:ext>
            </a:extLst>
          </p:cNvPr>
          <p:cNvSpPr/>
          <p:nvPr/>
        </p:nvSpPr>
        <p:spPr>
          <a:xfrm>
            <a:off x="31670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C8B9BE30-B340-4426-B3F5-A61F13465146}"/>
              </a:ext>
            </a:extLst>
          </p:cNvPr>
          <p:cNvSpPr/>
          <p:nvPr/>
        </p:nvSpPr>
        <p:spPr>
          <a:xfrm>
            <a:off x="4801485" y="213146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7B051A3-9098-1D1D-1396-DBC6BE68B332}"/>
              </a:ext>
            </a:extLst>
          </p:cNvPr>
          <p:cNvSpPr/>
          <p:nvPr/>
        </p:nvSpPr>
        <p:spPr>
          <a:xfrm>
            <a:off x="5407941" y="2131823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" name="table">
            <a:extLst>
              <a:ext uri="{FF2B5EF4-FFF2-40B4-BE49-F238E27FC236}">
                <a16:creationId xmlns:a16="http://schemas.microsoft.com/office/drawing/2014/main" id="{25E28568-91FA-5C76-AC4D-22EA262ED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850" y="2375059"/>
            <a:ext cx="4767003" cy="188595"/>
          </a:xfrm>
          <a:prstGeom prst="rect">
            <a:avLst/>
          </a:prstGeom>
        </p:spPr>
      </p:pic>
      <p:pic>
        <p:nvPicPr>
          <p:cNvPr id="32" name="table">
            <a:extLst>
              <a:ext uri="{FF2B5EF4-FFF2-40B4-BE49-F238E27FC236}">
                <a16:creationId xmlns:a16="http://schemas.microsoft.com/office/drawing/2014/main" id="{B50E64E5-C6A1-0765-AE44-59B453545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850" y="2890035"/>
            <a:ext cx="1881455" cy="188595"/>
          </a:xfrm>
          <a:prstGeom prst="rect">
            <a:avLst/>
          </a:prstGeom>
        </p:spPr>
      </p:pic>
      <p:pic>
        <p:nvPicPr>
          <p:cNvPr id="33" name="table">
            <a:extLst>
              <a:ext uri="{FF2B5EF4-FFF2-40B4-BE49-F238E27FC236}">
                <a16:creationId xmlns:a16="http://schemas.microsoft.com/office/drawing/2014/main" id="{4091DBCF-2E02-9ED1-3201-9E0BB9930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228" y="2890035"/>
            <a:ext cx="2081625" cy="188595"/>
          </a:xfrm>
          <a:prstGeom prst="rect">
            <a:avLst/>
          </a:prstGeom>
        </p:spPr>
      </p:pic>
      <p:pic>
        <p:nvPicPr>
          <p:cNvPr id="34" name="table">
            <a:extLst>
              <a:ext uri="{FF2B5EF4-FFF2-40B4-BE49-F238E27FC236}">
                <a16:creationId xmlns:a16="http://schemas.microsoft.com/office/drawing/2014/main" id="{ABC8C4E4-D2DE-2EF9-36AF-CA0D8FDEC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850" y="2629431"/>
            <a:ext cx="1033511" cy="188595"/>
          </a:xfrm>
          <a:prstGeom prst="rect">
            <a:avLst/>
          </a:prstGeom>
        </p:spPr>
      </p:pic>
      <p:pic>
        <p:nvPicPr>
          <p:cNvPr id="41" name="table">
            <a:extLst>
              <a:ext uri="{FF2B5EF4-FFF2-40B4-BE49-F238E27FC236}">
                <a16:creationId xmlns:a16="http://schemas.microsoft.com/office/drawing/2014/main" id="{3633B4FC-EFAE-7779-40AB-43D5FB0D0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1753" y="2629431"/>
            <a:ext cx="1033511" cy="188595"/>
          </a:xfrm>
          <a:prstGeom prst="rect">
            <a:avLst/>
          </a:prstGeom>
        </p:spPr>
      </p:pic>
      <p:pic>
        <p:nvPicPr>
          <p:cNvPr id="42" name="table">
            <a:extLst>
              <a:ext uri="{FF2B5EF4-FFF2-40B4-BE49-F238E27FC236}">
                <a16:creationId xmlns:a16="http://schemas.microsoft.com/office/drawing/2014/main" id="{AC019722-9AFA-39B2-F620-C7EF19C493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656" y="2629431"/>
            <a:ext cx="1033511" cy="188595"/>
          </a:xfrm>
          <a:prstGeom prst="rect">
            <a:avLst/>
          </a:prstGeom>
        </p:spPr>
      </p:pic>
      <p:pic>
        <p:nvPicPr>
          <p:cNvPr id="43" name="table">
            <a:extLst>
              <a:ext uri="{FF2B5EF4-FFF2-40B4-BE49-F238E27FC236}">
                <a16:creationId xmlns:a16="http://schemas.microsoft.com/office/drawing/2014/main" id="{02A51133-118A-ACAB-0EF8-4FDD7BCA1F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0850" y="3410312"/>
            <a:ext cx="4767003" cy="99343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FF555B-2307-317C-B118-60D2F659B3FE}"/>
              </a:ext>
            </a:extLst>
          </p:cNvPr>
          <p:cNvSpPr/>
          <p:nvPr/>
        </p:nvSpPr>
        <p:spPr>
          <a:xfrm>
            <a:off x="1170130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23B759-D12E-124E-4A45-4E4D17F17133}"/>
              </a:ext>
            </a:extLst>
          </p:cNvPr>
          <p:cNvSpPr/>
          <p:nvPr/>
        </p:nvSpPr>
        <p:spPr>
          <a:xfrm>
            <a:off x="1940793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182D35-55FF-5047-8DC1-E8AA87B2E608}"/>
              </a:ext>
            </a:extLst>
          </p:cNvPr>
          <p:cNvSpPr/>
          <p:nvPr/>
        </p:nvSpPr>
        <p:spPr>
          <a:xfrm>
            <a:off x="2642785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F9A34A-2BEF-AD8F-A7CB-1CC09FBFEA4B}"/>
              </a:ext>
            </a:extLst>
          </p:cNvPr>
          <p:cNvSpPr/>
          <p:nvPr/>
        </p:nvSpPr>
        <p:spPr>
          <a:xfrm>
            <a:off x="3292581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48" name="table">
            <a:extLst>
              <a:ext uri="{FF2B5EF4-FFF2-40B4-BE49-F238E27FC236}">
                <a16:creationId xmlns:a16="http://schemas.microsoft.com/office/drawing/2014/main" id="{84A8363D-54BA-2106-F808-2739BB0259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51" y="4727688"/>
            <a:ext cx="4300212" cy="188595"/>
          </a:xfrm>
          <a:prstGeom prst="rect">
            <a:avLst/>
          </a:prstGeom>
        </p:spPr>
      </p:pic>
      <p:sp>
        <p:nvSpPr>
          <p:cNvPr id="49" name="Google Shape;810;g28120bc8d10_0_307">
            <a:extLst>
              <a:ext uri="{FF2B5EF4-FFF2-40B4-BE49-F238E27FC236}">
                <a16:creationId xmlns:a16="http://schemas.microsoft.com/office/drawing/2014/main" id="{77E81EE2-D760-0468-BB57-F6A5F27D31B4}"/>
              </a:ext>
            </a:extLst>
          </p:cNvPr>
          <p:cNvSpPr/>
          <p:nvPr/>
        </p:nvSpPr>
        <p:spPr>
          <a:xfrm>
            <a:off x="5482847" y="4727687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2322A36B-40C6-6F7B-EEFF-00ABBC07B442}"/>
              </a:ext>
            </a:extLst>
          </p:cNvPr>
          <p:cNvSpPr/>
          <p:nvPr/>
        </p:nvSpPr>
        <p:spPr>
          <a:xfrm>
            <a:off x="6265752" y="1570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884F40C2-7BF0-F33B-4F57-EC2F8FBF93EB}"/>
              </a:ext>
            </a:extLst>
          </p:cNvPr>
          <p:cNvSpPr/>
          <p:nvPr/>
        </p:nvSpPr>
        <p:spPr>
          <a:xfrm>
            <a:off x="6265752" y="33031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31C4F5EE-BEEB-3EB8-B5F9-0F1A66DA1F6E}"/>
              </a:ext>
            </a:extLst>
          </p:cNvPr>
          <p:cNvSpPr/>
          <p:nvPr/>
        </p:nvSpPr>
        <p:spPr>
          <a:xfrm>
            <a:off x="6265752" y="52152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3C46D2-C593-BF30-1C48-496E71FAEE72}"/>
              </a:ext>
            </a:extLst>
          </p:cNvPr>
          <p:cNvSpPr/>
          <p:nvPr/>
        </p:nvSpPr>
        <p:spPr>
          <a:xfrm>
            <a:off x="377953" y="1222695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4CC5D5-3A10-7EFC-87E4-7AD98057CB49}"/>
              </a:ext>
            </a:extLst>
          </p:cNvPr>
          <p:cNvSpPr/>
          <p:nvPr/>
        </p:nvSpPr>
        <p:spPr>
          <a:xfrm>
            <a:off x="377953" y="2089480"/>
            <a:ext cx="5983393" cy="260860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A81BEC-2B38-4765-991B-77A9E3A5FE3E}"/>
              </a:ext>
            </a:extLst>
          </p:cNvPr>
          <p:cNvSpPr/>
          <p:nvPr/>
        </p:nvSpPr>
        <p:spPr>
          <a:xfrm>
            <a:off x="386577" y="4750276"/>
            <a:ext cx="5983393" cy="113826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AB1A89E-A870-EFB1-4CB4-CC9E2FC3A5E6}"/>
              </a:ext>
            </a:extLst>
          </p:cNvPr>
          <p:cNvSpPr/>
          <p:nvPr/>
        </p:nvSpPr>
        <p:spPr>
          <a:xfrm>
            <a:off x="3041127" y="61509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FA30DD8-928F-8AAB-1F4B-EF40CBFFC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67183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 상태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단계별 처리시 데이터 호출 확인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기대효과분야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    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B25FE2-E19C-BAF9-0EF4-83722C36FFE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58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154133" y="3152075"/>
            <a:ext cx="1622520" cy="1724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3829411" y="3166096"/>
            <a:ext cx="1636800" cy="15675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151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A2E25-E2A6-BE94-DC06-1FFED648B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AD041-1AC7-BBBB-5931-B54DAE85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F9C535-73EC-D2E1-0361-50450505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41480"/>
              </p:ext>
            </p:extLst>
          </p:nvPr>
        </p:nvGraphicFramePr>
        <p:xfrm>
          <a:off x="464325" y="3105296"/>
          <a:ext cx="6969579" cy="2503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807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554264">
                  <a:extLst>
                    <a:ext uri="{9D8B030D-6E8A-4147-A177-3AD203B41FA5}">
                      <a16:colId xmlns:a16="http://schemas.microsoft.com/office/drawing/2014/main" val="90208405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130253209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3404108143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502085607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2811771758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467459890"/>
                    </a:ext>
                  </a:extLst>
                </a:gridCol>
                <a:gridCol w="618008">
                  <a:extLst>
                    <a:ext uri="{9D8B030D-6E8A-4147-A177-3AD203B41FA5}">
                      <a16:colId xmlns:a16="http://schemas.microsoft.com/office/drawing/2014/main" val="2234128993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3099604205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404501766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3572278584"/>
                    </a:ext>
                  </a:extLst>
                </a:gridCol>
                <a:gridCol w="435128">
                  <a:extLst>
                    <a:ext uri="{9D8B030D-6E8A-4147-A177-3AD203B41FA5}">
                      <a16:colId xmlns:a16="http://schemas.microsoft.com/office/drawing/2014/main" val="2486807009"/>
                    </a:ext>
                  </a:extLst>
                </a:gridCol>
                <a:gridCol w="40990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5923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</a:tblGrid>
              <a:tr h="298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연간규모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백만원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테스트품목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무선자재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품목안내서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.jpg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품목규격서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2024-12-31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admin01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058BE-A935-587C-2EDB-FE2506E5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15066"/>
              </p:ext>
            </p:extLst>
          </p:nvPr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품목상태값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평가중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참가신청서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참가신청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(24p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120E2D-4BC1-DA96-E49B-FCCD58773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9821"/>
              </p:ext>
            </p:extLst>
          </p:nvPr>
        </p:nvGraphicFramePr>
        <p:xfrm>
          <a:off x="948630" y="286826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19C57103-3A9D-3DCF-55A8-453EDBD81C62}"/>
              </a:ext>
            </a:extLst>
          </p:cNvPr>
          <p:cNvSpPr txBox="1"/>
          <p:nvPr/>
        </p:nvSpPr>
        <p:spPr>
          <a:xfrm>
            <a:off x="381058" y="2805944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2102D0B8-201D-8064-3EC5-22A186CC10CA}"/>
              </a:ext>
            </a:extLst>
          </p:cNvPr>
          <p:cNvGrpSpPr/>
          <p:nvPr/>
        </p:nvGrpSpPr>
        <p:grpSpPr>
          <a:xfrm>
            <a:off x="3025348" y="590853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129A9B6F-A278-EBB7-A7E0-7BAB9261107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F43C071A-F733-6C95-0437-11279E68B23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2525A716-64DE-A65A-C39C-941A216EBA0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6228C9E3-9FD0-61CF-5F5C-FA84B096880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EAEA64E4-E2B2-E50F-BAF9-9BAE326489CE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A5D150C3-59CB-0A56-D3E1-9BBE8C76A018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4E45C9EB-F4C3-1AD1-5F8A-12EA1CB02DA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1A48FD8F-2ABD-A6B8-C4FF-18AD46D38FE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33AB2450-4EB3-8338-FB12-6C65537DB49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E2AB0C6C-270E-A1CD-4019-220C3C771132}"/>
              </a:ext>
            </a:extLst>
          </p:cNvPr>
          <p:cNvSpPr/>
          <p:nvPr/>
        </p:nvSpPr>
        <p:spPr>
          <a:xfrm>
            <a:off x="734700" y="27411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C01D8E-A501-B462-10BA-D7790A45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48461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품목상태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담당자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86301FFA-18FF-1C6D-5EBB-E47275A1F023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C2D5284-DFBD-161B-2AB0-0FAFC670E33E}"/>
              </a:ext>
            </a:extLst>
          </p:cNvPr>
          <p:cNvGraphicFramePr>
            <a:graphicFrameLocks noGrp="1"/>
          </p:cNvGraphicFramePr>
          <p:nvPr/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607933F-6CF0-2529-C5D9-A46644CEC41A}"/>
              </a:ext>
            </a:extLst>
          </p:cNvPr>
          <p:cNvGraphicFramePr>
            <a:graphicFrameLocks noGrp="1"/>
          </p:cNvGraphicFramePr>
          <p:nvPr/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BD72291-657A-9095-EDD7-D081A2DF82DE}"/>
              </a:ext>
            </a:extLst>
          </p:cNvPr>
          <p:cNvGraphicFramePr>
            <a:graphicFrameLocks noGrp="1"/>
          </p:cNvGraphicFramePr>
          <p:nvPr/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EB1B2FCB-C1ED-EF29-4F0D-7956AFA8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188B80E5-8995-E9C0-F462-12E9268AD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550F18C-A9B3-2E42-88BC-2CB74D2E81BF}"/>
              </a:ext>
            </a:extLst>
          </p:cNvPr>
          <p:cNvGraphicFramePr>
            <a:graphicFrameLocks noGrp="1"/>
          </p:cNvGraphicFramePr>
          <p:nvPr/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A69397D9-8016-BAF3-322B-94CB6B2DBEEA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49C3E042-9430-2DCE-AC69-E7FD2B662554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BC83D869-C67F-6885-03D6-0B8F5D7D02C0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8F7D2C1-AA0F-5B84-EEA7-9272F30A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68068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135217A-F262-B0AD-B747-78DBC79BEC1F}"/>
              </a:ext>
            </a:extLst>
          </p:cNvPr>
          <p:cNvSpPr/>
          <p:nvPr/>
        </p:nvSpPr>
        <p:spPr>
          <a:xfrm>
            <a:off x="3437664" y="19885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1E6CC763-C9ED-AF36-C57C-E2A171BD1767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F3387927-05AE-C54B-8843-8EC56A831A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C5B306-B8F7-E8EE-35AB-CE5B8A439F0E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Google Shape;611;g302391297fa_0_53">
            <a:extLst>
              <a:ext uri="{FF2B5EF4-FFF2-40B4-BE49-F238E27FC236}">
                <a16:creationId xmlns:a16="http://schemas.microsoft.com/office/drawing/2014/main" id="{49F19ED6-91F2-34C1-6E35-F7DAB2A5E181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407D5F-C339-5210-6CA0-D47A0C55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41575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공급협력사 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386E540E-DF39-9052-E847-78BD916F49D2}"/>
              </a:ext>
            </a:extLst>
          </p:cNvPr>
          <p:cNvSpPr/>
          <p:nvPr/>
        </p:nvSpPr>
        <p:spPr>
          <a:xfrm>
            <a:off x="6994107" y="3549762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062D92D3-6CE8-0B04-4C2D-9C4360F700A7}"/>
              </a:ext>
            </a:extLst>
          </p:cNvPr>
          <p:cNvSpPr/>
          <p:nvPr/>
        </p:nvSpPr>
        <p:spPr>
          <a:xfrm>
            <a:off x="6938130" y="34597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7147008B-FC35-1F54-F2C6-D036CB850D47}"/>
              </a:ext>
            </a:extLst>
          </p:cNvPr>
          <p:cNvSpPr/>
          <p:nvPr/>
        </p:nvSpPr>
        <p:spPr>
          <a:xfrm>
            <a:off x="3925948" y="34597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C1228-F2AA-C564-831E-96F25E6FBE4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공급협력집 모집 목록</a:t>
            </a:r>
          </a:p>
        </p:txBody>
      </p:sp>
    </p:spTree>
    <p:extLst>
      <p:ext uri="{BB962C8B-B14F-4D97-AF65-F5344CB8AC3E}">
        <p14:creationId xmlns:p14="http://schemas.microsoft.com/office/powerpoint/2010/main" val="223216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07;g28120bc8d10_0_307">
            <a:extLst>
              <a:ext uri="{FF2B5EF4-FFF2-40B4-BE49-F238E27FC236}">
                <a16:creationId xmlns:a16="http://schemas.microsoft.com/office/drawing/2014/main" id="{242ACB91-9759-DB47-D126-8F5B4086D282}"/>
              </a:ext>
            </a:extLst>
          </p:cNvPr>
          <p:cNvSpPr/>
          <p:nvPr/>
        </p:nvSpPr>
        <p:spPr>
          <a:xfrm>
            <a:off x="410864" y="558447"/>
            <a:ext cx="7113809" cy="624595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EBD561-7B2C-33C3-AEEF-AF060C7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4C029E-302C-9A89-D1C7-F3D164104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69571"/>
              </p:ext>
            </p:extLst>
          </p:nvPr>
        </p:nvGraphicFramePr>
        <p:xfrm>
          <a:off x="7858125" y="426720"/>
          <a:ext cx="204787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모집신청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 신청하는 품목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공급업체 일반정보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공급업체 평가자료 제출 정보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납품실적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동일제품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유사제품 선택하여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납품증명서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납품실적에서 입력한 정보와 같은 증명서 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동일제품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유사제품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 체크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동의 후 신청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신청완료 후 팝업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AD6720-51F8-9645-8432-445728F37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3987"/>
              </p:ext>
            </p:extLst>
          </p:nvPr>
        </p:nvGraphicFramePr>
        <p:xfrm>
          <a:off x="464325" y="1495667"/>
          <a:ext cx="6977099" cy="152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89341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404788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B370F8B-FD6D-F4F4-CC64-1E173E1002B0}"/>
              </a:ext>
            </a:extLst>
          </p:cNvPr>
          <p:cNvSpPr/>
          <p:nvPr/>
        </p:nvSpPr>
        <p:spPr>
          <a:xfrm>
            <a:off x="464325" y="159176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2802;g28120ce3749_2_4">
            <a:extLst>
              <a:ext uri="{FF2B5EF4-FFF2-40B4-BE49-F238E27FC236}">
                <a16:creationId xmlns:a16="http://schemas.microsoft.com/office/drawing/2014/main" id="{15D576CD-6F08-85B2-DB4C-782BEE03B914}"/>
              </a:ext>
            </a:extLst>
          </p:cNvPr>
          <p:cNvSpPr/>
          <p:nvPr/>
        </p:nvSpPr>
        <p:spPr>
          <a:xfrm>
            <a:off x="1873773" y="187595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테스트공급사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469ED978-839E-A8E8-441E-C5E9B9D3F51A}"/>
              </a:ext>
            </a:extLst>
          </p:cNvPr>
          <p:cNvSpPr/>
          <p:nvPr/>
        </p:nvSpPr>
        <p:spPr>
          <a:xfrm>
            <a:off x="5309059" y="1879692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4CC68061-CDEE-C57F-FF1B-B72027502CD8}"/>
              </a:ext>
            </a:extLst>
          </p:cNvPr>
          <p:cNvSpPr/>
          <p:nvPr/>
        </p:nvSpPr>
        <p:spPr>
          <a:xfrm>
            <a:off x="5849913" y="1879692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C8FA14CC-74E6-64B5-70EC-296539817ED0}"/>
              </a:ext>
            </a:extLst>
          </p:cNvPr>
          <p:cNvSpPr/>
          <p:nvPr/>
        </p:nvSpPr>
        <p:spPr>
          <a:xfrm>
            <a:off x="6266613" y="1879692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7DB12AFE-9FC0-1105-1347-72035D6C6EF5}"/>
              </a:ext>
            </a:extLst>
          </p:cNvPr>
          <p:cNvSpPr/>
          <p:nvPr/>
        </p:nvSpPr>
        <p:spPr>
          <a:xfrm>
            <a:off x="187377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802;g28120ce3749_2_4">
            <a:extLst>
              <a:ext uri="{FF2B5EF4-FFF2-40B4-BE49-F238E27FC236}">
                <a16:creationId xmlns:a16="http://schemas.microsoft.com/office/drawing/2014/main" id="{2C43179F-9FA0-39CD-7835-86EE7AD47176}"/>
              </a:ext>
            </a:extLst>
          </p:cNvPr>
          <p:cNvSpPr/>
          <p:nvPr/>
        </p:nvSpPr>
        <p:spPr>
          <a:xfrm>
            <a:off x="531336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08;g28120bc8d10_0_307">
            <a:extLst>
              <a:ext uri="{FF2B5EF4-FFF2-40B4-BE49-F238E27FC236}">
                <a16:creationId xmlns:a16="http://schemas.microsoft.com/office/drawing/2014/main" id="{034C0341-0B8C-D6EB-3DC9-E14FDCCAA75E}"/>
              </a:ext>
            </a:extLst>
          </p:cNvPr>
          <p:cNvSpPr/>
          <p:nvPr/>
        </p:nvSpPr>
        <p:spPr>
          <a:xfrm>
            <a:off x="552437" y="62010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참가신청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1;g28120bc8d10_0_307">
            <a:extLst>
              <a:ext uri="{FF2B5EF4-FFF2-40B4-BE49-F238E27FC236}">
                <a16:creationId xmlns:a16="http://schemas.microsoft.com/office/drawing/2014/main" id="{2BE1E35D-1CA4-44AD-DCD7-54F61E933CAB}"/>
              </a:ext>
            </a:extLst>
          </p:cNvPr>
          <p:cNvSpPr/>
          <p:nvPr/>
        </p:nvSpPr>
        <p:spPr>
          <a:xfrm>
            <a:off x="7194296" y="62010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09;g28120bc8d10_0_307">
            <a:extLst>
              <a:ext uri="{FF2B5EF4-FFF2-40B4-BE49-F238E27FC236}">
                <a16:creationId xmlns:a16="http://schemas.microsoft.com/office/drawing/2014/main" id="{B0687D44-8E9E-E18B-9D80-624049310242}"/>
              </a:ext>
            </a:extLst>
          </p:cNvPr>
          <p:cNvSpPr/>
          <p:nvPr/>
        </p:nvSpPr>
        <p:spPr>
          <a:xfrm>
            <a:off x="30794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10;g28120bc8d10_0_307">
            <a:extLst>
              <a:ext uri="{FF2B5EF4-FFF2-40B4-BE49-F238E27FC236}">
                <a16:creationId xmlns:a16="http://schemas.microsoft.com/office/drawing/2014/main" id="{F7FBEC32-A5F7-3750-B6D6-5B35E7869929}"/>
              </a:ext>
            </a:extLst>
          </p:cNvPr>
          <p:cNvSpPr/>
          <p:nvPr/>
        </p:nvSpPr>
        <p:spPr>
          <a:xfrm>
            <a:off x="38756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CFEEE2F-40D3-193D-F5AB-318C43D832D6}"/>
              </a:ext>
            </a:extLst>
          </p:cNvPr>
          <p:cNvCxnSpPr>
            <a:cxnSpLocks/>
          </p:cNvCxnSpPr>
          <p:nvPr/>
        </p:nvCxnSpPr>
        <p:spPr>
          <a:xfrm>
            <a:off x="463602" y="977417"/>
            <a:ext cx="69778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92DF6D24-111A-B902-9FBD-2E2269073AA5}"/>
              </a:ext>
            </a:extLst>
          </p:cNvPr>
          <p:cNvSpPr/>
          <p:nvPr/>
        </p:nvSpPr>
        <p:spPr>
          <a:xfrm>
            <a:off x="5313363" y="247116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2;g28120ce3749_2_4">
            <a:extLst>
              <a:ext uri="{FF2B5EF4-FFF2-40B4-BE49-F238E27FC236}">
                <a16:creationId xmlns:a16="http://schemas.microsoft.com/office/drawing/2014/main" id="{937C73FA-FC06-BD8A-1D79-5E6D65560E63}"/>
              </a:ext>
            </a:extLst>
          </p:cNvPr>
          <p:cNvSpPr/>
          <p:nvPr/>
        </p:nvSpPr>
        <p:spPr>
          <a:xfrm>
            <a:off x="5904166" y="247116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2;g28120ce3749_2_4">
            <a:extLst>
              <a:ext uri="{FF2B5EF4-FFF2-40B4-BE49-F238E27FC236}">
                <a16:creationId xmlns:a16="http://schemas.microsoft.com/office/drawing/2014/main" id="{7ACBF6E9-A5D8-00AC-ED85-988FF646EDEA}"/>
              </a:ext>
            </a:extLst>
          </p:cNvPr>
          <p:cNvSpPr/>
          <p:nvPr/>
        </p:nvSpPr>
        <p:spPr>
          <a:xfrm>
            <a:off x="6498765" y="2471163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802;g28120ce3749_2_4">
            <a:extLst>
              <a:ext uri="{FF2B5EF4-FFF2-40B4-BE49-F238E27FC236}">
                <a16:creationId xmlns:a16="http://schemas.microsoft.com/office/drawing/2014/main" id="{0A0EEDA0-B7FC-CF70-413F-F80974265F70}"/>
              </a:ext>
            </a:extLst>
          </p:cNvPr>
          <p:cNvSpPr/>
          <p:nvPr/>
        </p:nvSpPr>
        <p:spPr>
          <a:xfrm>
            <a:off x="1873773" y="2474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802;g28120ce3749_2_4">
            <a:extLst>
              <a:ext uri="{FF2B5EF4-FFF2-40B4-BE49-F238E27FC236}">
                <a16:creationId xmlns:a16="http://schemas.microsoft.com/office/drawing/2014/main" id="{4DFFF601-FB98-4E77-8E57-8563F6B2AE0E}"/>
              </a:ext>
            </a:extLst>
          </p:cNvPr>
          <p:cNvSpPr/>
          <p:nvPr/>
        </p:nvSpPr>
        <p:spPr>
          <a:xfrm>
            <a:off x="5313363" y="27607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14;g28120bc8d10_0_403">
            <a:extLst>
              <a:ext uri="{FF2B5EF4-FFF2-40B4-BE49-F238E27FC236}">
                <a16:creationId xmlns:a16="http://schemas.microsoft.com/office/drawing/2014/main" id="{1B12F50C-A010-19DA-DFE7-103B54F45710}"/>
              </a:ext>
            </a:extLst>
          </p:cNvPr>
          <p:cNvSpPr/>
          <p:nvPr/>
        </p:nvSpPr>
        <p:spPr>
          <a:xfrm>
            <a:off x="1877695" y="279597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57634DA-9D52-B7DE-CA83-8CAB162B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96633"/>
              </p:ext>
            </p:extLst>
          </p:nvPr>
        </p:nvGraphicFramePr>
        <p:xfrm>
          <a:off x="464325" y="3077352"/>
          <a:ext cx="6977099" cy="311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00195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39217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4581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평가자료 제출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회사연혁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인력현황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생산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인원 수 및 경력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 경영전략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4M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이스트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신용등급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신용등급서에 명시된 신용등급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유효기간내 자료만 인정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공장등록년월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공장등록중에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발급된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자료만 인증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등록년월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기업부서연구소중에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기업부설연구소증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1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발급된 자료만 인증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872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ISO 9001, KS 2343)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품질인증서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유효기간내 자료만 인정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658842"/>
                  </a:ext>
                </a:extLst>
              </a:tr>
              <a:tr h="48400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납품실적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동일제품                 유사제품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4,000,000)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납품증명서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최근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납품실적을 증명하는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1.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 증명서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당사 양식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-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매입처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발급 날인 필수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2.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날인필수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612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품질검증기기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계측기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해당업체가 보유하고 있는 품질검증기기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계측기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리스트 및 사진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7580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모집약정서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Agency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관련 서류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62543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F2C143-742A-B645-EA23-18B0872BB664}"/>
              </a:ext>
            </a:extLst>
          </p:cNvPr>
          <p:cNvSpPr/>
          <p:nvPr/>
        </p:nvSpPr>
        <p:spPr>
          <a:xfrm>
            <a:off x="464325" y="3173448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606ECE3-C8F2-F982-EC70-113BC8E99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92238"/>
              </p:ext>
            </p:extLst>
          </p:nvPr>
        </p:nvGraphicFramePr>
        <p:xfrm>
          <a:off x="464325" y="1081202"/>
          <a:ext cx="6977098" cy="35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5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32068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60539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05582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079963402"/>
                    </a:ext>
                  </a:extLst>
                </a:gridCol>
                <a:gridCol w="731619">
                  <a:extLst>
                    <a:ext uri="{9D8B030D-6E8A-4147-A177-3AD203B41FA5}">
                      <a16:colId xmlns:a16="http://schemas.microsoft.com/office/drawing/2014/main" val="3963055000"/>
                    </a:ext>
                  </a:extLst>
                </a:gridCol>
              </a:tblGrid>
              <a:tr h="35472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품목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품목유형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무선자재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,SKT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참가상태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pic>
        <p:nvPicPr>
          <p:cNvPr id="7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8B01D6B-3B7D-23AA-9787-DA87E8347F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1197" y="6246832"/>
            <a:ext cx="215454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E8549CB-9015-54B9-BA0C-636770FB1F61}"/>
              </a:ext>
            </a:extLst>
          </p:cNvPr>
          <p:cNvSpPr txBox="1"/>
          <p:nvPr/>
        </p:nvSpPr>
        <p:spPr>
          <a:xfrm>
            <a:off x="1873774" y="6245182"/>
            <a:ext cx="4392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내용은 사실과 다르지 않으며 만약 허위일 경우 어떠한 책임도 감수하겠습니다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065B51-196F-D167-4149-E6A83BDA393E}"/>
              </a:ext>
            </a:extLst>
          </p:cNvPr>
          <p:cNvGrpSpPr/>
          <p:nvPr/>
        </p:nvGrpSpPr>
        <p:grpSpPr>
          <a:xfrm>
            <a:off x="2381327" y="2811208"/>
            <a:ext cx="900000" cy="180000"/>
            <a:chOff x="2381327" y="2811208"/>
            <a:chExt cx="900000" cy="180000"/>
          </a:xfrm>
        </p:grpSpPr>
        <p:sp>
          <p:nvSpPr>
            <p:cNvPr id="54" name="Google Shape;1658;g27fc35ecc8f_0_48">
              <a:extLst>
                <a:ext uri="{FF2B5EF4-FFF2-40B4-BE49-F238E27FC236}">
                  <a16:creationId xmlns:a16="http://schemas.microsoft.com/office/drawing/2014/main" id="{58E0E052-9907-6E4D-136A-B3313FB2438D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55" name="Google Shape;1659;g27fc35ecc8f_0_48">
              <a:extLst>
                <a:ext uri="{FF2B5EF4-FFF2-40B4-BE49-F238E27FC236}">
                  <a16:creationId xmlns:a16="http://schemas.microsoft.com/office/drawing/2014/main" id="{EC7B0BBA-5725-7786-3C0B-5D89B1FEE741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8" name="Google Shape;914;g28120bc8d10_0_403">
            <a:extLst>
              <a:ext uri="{FF2B5EF4-FFF2-40B4-BE49-F238E27FC236}">
                <a16:creationId xmlns:a16="http://schemas.microsoft.com/office/drawing/2014/main" id="{7CAFA3F6-8B34-CA23-448A-1A4EC4FD20A8}"/>
              </a:ext>
            </a:extLst>
          </p:cNvPr>
          <p:cNvSpPr/>
          <p:nvPr/>
        </p:nvSpPr>
        <p:spPr>
          <a:xfrm>
            <a:off x="1877695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914;g28120bc8d10_0_403">
            <a:extLst>
              <a:ext uri="{FF2B5EF4-FFF2-40B4-BE49-F238E27FC236}">
                <a16:creationId xmlns:a16="http://schemas.microsoft.com/office/drawing/2014/main" id="{361997BC-3EB4-6BFE-8DD7-C7166B6B5149}"/>
              </a:ext>
            </a:extLst>
          </p:cNvPr>
          <p:cNvSpPr/>
          <p:nvPr/>
        </p:nvSpPr>
        <p:spPr>
          <a:xfrm>
            <a:off x="5313363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14;g28120bc8d10_0_403">
            <a:extLst>
              <a:ext uri="{FF2B5EF4-FFF2-40B4-BE49-F238E27FC236}">
                <a16:creationId xmlns:a16="http://schemas.microsoft.com/office/drawing/2014/main" id="{9F65F0C5-2E23-203B-17F5-573F262F33BD}"/>
              </a:ext>
            </a:extLst>
          </p:cNvPr>
          <p:cNvSpPr/>
          <p:nvPr/>
        </p:nvSpPr>
        <p:spPr>
          <a:xfrm>
            <a:off x="5313363" y="379503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914;g28120bc8d10_0_403">
            <a:extLst>
              <a:ext uri="{FF2B5EF4-FFF2-40B4-BE49-F238E27FC236}">
                <a16:creationId xmlns:a16="http://schemas.microsoft.com/office/drawing/2014/main" id="{68F53ADA-3B6D-4B93-70FA-B00B5142CD80}"/>
              </a:ext>
            </a:extLst>
          </p:cNvPr>
          <p:cNvSpPr/>
          <p:nvPr/>
        </p:nvSpPr>
        <p:spPr>
          <a:xfrm>
            <a:off x="5313363" y="4078210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914;g28120bc8d10_0_403">
            <a:extLst>
              <a:ext uri="{FF2B5EF4-FFF2-40B4-BE49-F238E27FC236}">
                <a16:creationId xmlns:a16="http://schemas.microsoft.com/office/drawing/2014/main" id="{C7D0BEC7-88EA-131A-FBE6-45EA91E974CF}"/>
              </a:ext>
            </a:extLst>
          </p:cNvPr>
          <p:cNvSpPr/>
          <p:nvPr/>
        </p:nvSpPr>
        <p:spPr>
          <a:xfrm>
            <a:off x="5313363" y="439298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14;g28120bc8d10_0_403">
            <a:extLst>
              <a:ext uri="{FF2B5EF4-FFF2-40B4-BE49-F238E27FC236}">
                <a16:creationId xmlns:a16="http://schemas.microsoft.com/office/drawing/2014/main" id="{D06D084B-9C65-C383-309E-B56F6749231A}"/>
              </a:ext>
            </a:extLst>
          </p:cNvPr>
          <p:cNvSpPr/>
          <p:nvPr/>
        </p:nvSpPr>
        <p:spPr>
          <a:xfrm>
            <a:off x="5313363" y="4777904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14;g28120bc8d10_0_403">
            <a:extLst>
              <a:ext uri="{FF2B5EF4-FFF2-40B4-BE49-F238E27FC236}">
                <a16:creationId xmlns:a16="http://schemas.microsoft.com/office/drawing/2014/main" id="{F569F915-A5FA-3700-6E46-03D69F682571}"/>
              </a:ext>
            </a:extLst>
          </p:cNvPr>
          <p:cNvSpPr/>
          <p:nvPr/>
        </p:nvSpPr>
        <p:spPr>
          <a:xfrm>
            <a:off x="5313363" y="524405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4;g28120bc8d10_0_403">
            <a:extLst>
              <a:ext uri="{FF2B5EF4-FFF2-40B4-BE49-F238E27FC236}">
                <a16:creationId xmlns:a16="http://schemas.microsoft.com/office/drawing/2014/main" id="{65B7E368-9C90-A90C-FF97-C3420673ED23}"/>
              </a:ext>
            </a:extLst>
          </p:cNvPr>
          <p:cNvSpPr/>
          <p:nvPr/>
        </p:nvSpPr>
        <p:spPr>
          <a:xfrm>
            <a:off x="1877695" y="5650125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14;g28120bc8d10_0_403">
            <a:extLst>
              <a:ext uri="{FF2B5EF4-FFF2-40B4-BE49-F238E27FC236}">
                <a16:creationId xmlns:a16="http://schemas.microsoft.com/office/drawing/2014/main" id="{E93A385E-982A-214D-D911-3A43356104DD}"/>
              </a:ext>
            </a:extLst>
          </p:cNvPr>
          <p:cNvSpPr/>
          <p:nvPr/>
        </p:nvSpPr>
        <p:spPr>
          <a:xfrm>
            <a:off x="1877695" y="59514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03800DA-598A-2542-A552-91D8F5CB7FE1}"/>
              </a:ext>
            </a:extLst>
          </p:cNvPr>
          <p:cNvGrpSpPr/>
          <p:nvPr/>
        </p:nvGrpSpPr>
        <p:grpSpPr>
          <a:xfrm>
            <a:off x="2381327" y="5966693"/>
            <a:ext cx="900000" cy="180000"/>
            <a:chOff x="2381327" y="2811208"/>
            <a:chExt cx="900000" cy="180000"/>
          </a:xfrm>
        </p:grpSpPr>
        <p:sp>
          <p:nvSpPr>
            <p:cNvPr id="94" name="Google Shape;1658;g27fc35ecc8f_0_48">
              <a:extLst>
                <a:ext uri="{FF2B5EF4-FFF2-40B4-BE49-F238E27FC236}">
                  <a16:creationId xmlns:a16="http://schemas.microsoft.com/office/drawing/2014/main" id="{1661FE47-DAF9-1409-8677-628CA3E0880B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95" name="Google Shape;1659;g27fc35ecc8f_0_48">
              <a:extLst>
                <a:ext uri="{FF2B5EF4-FFF2-40B4-BE49-F238E27FC236}">
                  <a16:creationId xmlns:a16="http://schemas.microsoft.com/office/drawing/2014/main" id="{212D7815-3256-81DD-56F0-44B445DF6B53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914;g28120bc8d10_0_403">
            <a:extLst>
              <a:ext uri="{FF2B5EF4-FFF2-40B4-BE49-F238E27FC236}">
                <a16:creationId xmlns:a16="http://schemas.microsoft.com/office/drawing/2014/main" id="{DCDF95AE-E6C9-2B7A-953B-B9B6028AE57B}"/>
              </a:ext>
            </a:extLst>
          </p:cNvPr>
          <p:cNvSpPr/>
          <p:nvPr/>
        </p:nvSpPr>
        <p:spPr>
          <a:xfrm>
            <a:off x="5313363" y="595258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774EB7E8-1FE3-E111-4297-86EAA0ABE0B3}"/>
              </a:ext>
            </a:extLst>
          </p:cNvPr>
          <p:cNvSpPr/>
          <p:nvPr/>
        </p:nvSpPr>
        <p:spPr>
          <a:xfrm>
            <a:off x="1873773" y="3765498"/>
            <a:ext cx="462036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AA   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E6C9AD8-C14D-29FC-277F-A3F692CD3161}"/>
              </a:ext>
            </a:extLst>
          </p:cNvPr>
          <p:cNvSpPr/>
          <p:nvPr/>
        </p:nvSpPr>
        <p:spPr>
          <a:xfrm>
            <a:off x="1873772" y="5327443"/>
            <a:ext cx="1052307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130FD53-CB6C-BEA9-3210-F5BB9D66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064119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3" name="그래픽 102" descr="일일 일정표 단색으로 채워진">
            <a:extLst>
              <a:ext uri="{FF2B5EF4-FFF2-40B4-BE49-F238E27FC236}">
                <a16:creationId xmlns:a16="http://schemas.microsoft.com/office/drawing/2014/main" id="{8E9E7293-0C15-938B-7285-816CB273F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058224"/>
            <a:ext cx="207296" cy="237943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7082E6D-89EE-8870-3CBC-988B1CE3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346650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" name="그래픽 104" descr="일일 일정표 단색으로 채워진">
            <a:extLst>
              <a:ext uri="{FF2B5EF4-FFF2-40B4-BE49-F238E27FC236}">
                <a16:creationId xmlns:a16="http://schemas.microsoft.com/office/drawing/2014/main" id="{D3D24D44-98C6-1137-4004-7D532CEEC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340755"/>
            <a:ext cx="207296" cy="237943"/>
          </a:xfrm>
          <a:prstGeom prst="rect">
            <a:avLst/>
          </a:prstGeom>
        </p:spPr>
      </p:pic>
      <p:sp>
        <p:nvSpPr>
          <p:cNvPr id="7" name="Google Shape;2802;g28120ce3749_2_4">
            <a:extLst>
              <a:ext uri="{FF2B5EF4-FFF2-40B4-BE49-F238E27FC236}">
                <a16:creationId xmlns:a16="http://schemas.microsoft.com/office/drawing/2014/main" id="{7E4ADD05-0FE3-52B2-906F-ADCF088B7CB7}"/>
              </a:ext>
            </a:extLst>
          </p:cNvPr>
          <p:cNvSpPr/>
          <p:nvPr/>
        </p:nvSpPr>
        <p:spPr>
          <a:xfrm>
            <a:off x="1873773" y="4686338"/>
            <a:ext cx="1773565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보유국제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7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A549EBB-70D8-FFC8-B80C-8EA9F57E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50954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24504BA-C15C-B64C-0338-3336EFAB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73772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ACFB501-875C-3C45-53B6-2E5E0D379D6D}"/>
              </a:ext>
            </a:extLst>
          </p:cNvPr>
          <p:cNvSpPr/>
          <p:nvPr/>
        </p:nvSpPr>
        <p:spPr>
          <a:xfrm>
            <a:off x="1586437" y="5156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023B2DB-F052-3275-C418-546F4BB71E9C}"/>
              </a:ext>
            </a:extLst>
          </p:cNvPr>
          <p:cNvSpPr/>
          <p:nvPr/>
        </p:nvSpPr>
        <p:spPr>
          <a:xfrm>
            <a:off x="3747562" y="66649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EE8EC20E-D718-1B3C-9A2C-EF78EE9FA174}"/>
              </a:ext>
            </a:extLst>
          </p:cNvPr>
          <p:cNvSpPr/>
          <p:nvPr/>
        </p:nvSpPr>
        <p:spPr>
          <a:xfrm>
            <a:off x="372437" y="9893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56351296-BCAE-F717-6297-D6A1EE95A01C}"/>
              </a:ext>
            </a:extLst>
          </p:cNvPr>
          <p:cNvSpPr/>
          <p:nvPr/>
        </p:nvSpPr>
        <p:spPr>
          <a:xfrm>
            <a:off x="1699644" y="15508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B106AE56-550E-9027-7137-25B8781E4C34}"/>
              </a:ext>
            </a:extLst>
          </p:cNvPr>
          <p:cNvSpPr/>
          <p:nvPr/>
        </p:nvSpPr>
        <p:spPr>
          <a:xfrm>
            <a:off x="1975426" y="31566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AD124571-AEB0-AF0E-AA40-A0E779C56A91}"/>
              </a:ext>
            </a:extLst>
          </p:cNvPr>
          <p:cNvSpPr/>
          <p:nvPr/>
        </p:nvSpPr>
        <p:spPr>
          <a:xfrm>
            <a:off x="5035697" y="5156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D7289E59-C3E3-0DA4-1500-F8E216E5FACF}"/>
              </a:ext>
            </a:extLst>
          </p:cNvPr>
          <p:cNvSpPr/>
          <p:nvPr/>
        </p:nvSpPr>
        <p:spPr>
          <a:xfrm>
            <a:off x="1551542" y="62629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71CA5-08B3-77AF-FA81-44C437C4A06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공급협력집 모집신청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269650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5216-722B-C24E-C990-F53948E70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AC19AB-B889-E56E-A68C-5B8ABE4B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45011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6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44E9-A2E2-1E3F-F978-1C1F1D1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897D5-66FF-9C9E-FC87-8B4A4B4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FCBC65-6AD4-F208-88BA-AEB50DEA5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91170"/>
              </p:ext>
            </p:extLst>
          </p:nvPr>
        </p:nvGraphicFramePr>
        <p:xfrm>
          <a:off x="7858125" y="426720"/>
          <a:ext cx="2047875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(21p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(4p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로그인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 및 공급 협력사 모집안내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콘텐츠 안내 네비게이션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 및 공급 협력사 모집안내 콘텐츠 영역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스크롤시 콘텐츠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DFC93D87-01F8-D00F-41C1-0DF6092291C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9C3FD8F2-364B-7504-D714-0B548987E019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CC6C1CC9-30DB-07EA-5128-5887717920FA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F0AC8FE0-73F0-BE0D-FC31-48C3116F8F3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9DFD13BD-D5F1-C7FC-5401-00B6C63D120B}"/>
              </a:ext>
            </a:extLst>
          </p:cNvPr>
          <p:cNvSpPr txBox="1"/>
          <p:nvPr/>
        </p:nvSpPr>
        <p:spPr>
          <a:xfrm>
            <a:off x="718350" y="1302235"/>
            <a:ext cx="51201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나누는 행복을 위한 열정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3372A514-8A09-A3F4-686F-B8AA014A7D16}"/>
              </a:ext>
            </a:extLst>
          </p:cNvPr>
          <p:cNvSpPr txBox="1"/>
          <p:nvPr/>
        </p:nvSpPr>
        <p:spPr>
          <a:xfrm>
            <a:off x="718350" y="1538859"/>
            <a:ext cx="323452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24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2400" b="1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1A573536-5B40-C853-3778-223810B3A0B4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571A21AA-2610-EB22-EB92-13033476C6B4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C85A802A-75A2-0E8A-AEFD-78B4CE168899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859E466A-D06C-4FD5-6EA1-EC09CC904035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D73CE5E-D6E3-D0EB-4C01-0C7345CC921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혁신적인 통신자재 및 아이디어 제안</a:t>
            </a: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FBFBF20D-6AB2-61E0-5D85-3EB3BBE8D913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BFA98E3C-E3F6-E504-1FA9-36885B828380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통신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 소요되는 자재 공급 협력사</a:t>
            </a: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65A27D8D-FDA8-249F-8A15-809BA86D3EEA}"/>
              </a:ext>
            </a:extLst>
          </p:cNvPr>
          <p:cNvSpPr txBox="1"/>
          <p:nvPr/>
        </p:nvSpPr>
        <p:spPr>
          <a:xfrm>
            <a:off x="4258975" y="2357749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C5303B0E-EA0A-739C-6281-89DA7E4E46A7}"/>
              </a:ext>
            </a:extLst>
          </p:cNvPr>
          <p:cNvSpPr txBox="1"/>
          <p:nvPr/>
        </p:nvSpPr>
        <p:spPr>
          <a:xfrm>
            <a:off x="5723000" y="2343658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D826213D-13EE-5D94-7DBB-90D603171EC1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59A95301-EC8E-D487-C719-082493F97D01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9EF1CAA0-FC84-9678-46A8-8BEB919847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BFE27-F1E5-3447-4C04-36041204FF4B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98;g28120ce3749_2_4">
            <a:extLst>
              <a:ext uri="{FF2B5EF4-FFF2-40B4-BE49-F238E27FC236}">
                <a16:creationId xmlns:a16="http://schemas.microsoft.com/office/drawing/2014/main" id="{E93B5415-3B49-7907-6EBA-DDE219A76CB4}"/>
              </a:ext>
            </a:extLst>
          </p:cNvPr>
          <p:cNvSpPr txBox="1"/>
          <p:nvPr/>
        </p:nvSpPr>
        <p:spPr>
          <a:xfrm>
            <a:off x="718350" y="1919753"/>
            <a:ext cx="33761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Partners with new innovations</a:t>
            </a:r>
            <a:endParaRPr lang="ko-KR" altLang="en-US" sz="1200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7D689C-B14F-637C-D197-3B811C70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06419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자재혁신 제안 및 공급 협력사 모집안내↓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9" name="Google Shape;2811;g28120ce3749_2_4">
            <a:extLst>
              <a:ext uri="{FF2B5EF4-FFF2-40B4-BE49-F238E27FC236}">
                <a16:creationId xmlns:a16="http://schemas.microsoft.com/office/drawing/2014/main" id="{F0F47619-01BD-2937-A496-5BC628E4E419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Google Shape;3005;g2f44a8c572f_1_290">
            <a:extLst>
              <a:ext uri="{FF2B5EF4-FFF2-40B4-BE49-F238E27FC236}">
                <a16:creationId xmlns:a16="http://schemas.microsoft.com/office/drawing/2014/main" id="{8B2EC984-7505-C094-A3B1-E0EE05584D2D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3006;g2f44a8c572f_1_290" descr="OK plaza">
            <a:extLst>
              <a:ext uri="{FF2B5EF4-FFF2-40B4-BE49-F238E27FC236}">
                <a16:creationId xmlns:a16="http://schemas.microsoft.com/office/drawing/2014/main" id="{FD9CD305-9BC4-1C0F-C9D6-479C68ACF6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07;g2f44a8c572f_1_290">
            <a:extLst>
              <a:ext uri="{FF2B5EF4-FFF2-40B4-BE49-F238E27FC236}">
                <a16:creationId xmlns:a16="http://schemas.microsoft.com/office/drawing/2014/main" id="{13F796BF-FBF2-094F-4652-005341E81A91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8;g2f44a8c572f_1_290">
            <a:extLst>
              <a:ext uri="{FF2B5EF4-FFF2-40B4-BE49-F238E27FC236}">
                <a16:creationId xmlns:a16="http://schemas.microsoft.com/office/drawing/2014/main" id="{DE837FD8-CF5A-E172-0A9E-05428B25861F}"/>
              </a:ext>
            </a:extLst>
          </p:cNvPr>
          <p:cNvSpPr txBox="1"/>
          <p:nvPr/>
        </p:nvSpPr>
        <p:spPr>
          <a:xfrm>
            <a:off x="6017624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20" name="Google Shape;611;g302391297fa_0_53">
            <a:extLst>
              <a:ext uri="{FF2B5EF4-FFF2-40B4-BE49-F238E27FC236}">
                <a16:creationId xmlns:a16="http://schemas.microsoft.com/office/drawing/2014/main" id="{B717D47F-A4A2-DC85-ECDD-1E1CBF040C15}"/>
              </a:ext>
            </a:extLst>
          </p:cNvPr>
          <p:cNvSpPr/>
          <p:nvPr/>
        </p:nvSpPr>
        <p:spPr>
          <a:xfrm>
            <a:off x="5135675" y="668400"/>
            <a:ext cx="230297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C647C901-0FD6-C94A-367B-3050518F92D0}"/>
              </a:ext>
            </a:extLst>
          </p:cNvPr>
          <p:cNvSpPr/>
          <p:nvPr/>
        </p:nvSpPr>
        <p:spPr>
          <a:xfrm>
            <a:off x="1508784" y="30654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11FB096B-5D6D-C138-55CF-44FD139CDA07}"/>
              </a:ext>
            </a:extLst>
          </p:cNvPr>
          <p:cNvSpPr/>
          <p:nvPr/>
        </p:nvSpPr>
        <p:spPr>
          <a:xfrm>
            <a:off x="4135800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046046-EF2E-8B21-6443-C030EF3D2FB7}"/>
              </a:ext>
            </a:extLst>
          </p:cNvPr>
          <p:cNvSpPr/>
          <p:nvPr/>
        </p:nvSpPr>
        <p:spPr>
          <a:xfrm>
            <a:off x="5671959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19D03A6-EF65-4121-EC08-B8E5579C5A24}"/>
              </a:ext>
            </a:extLst>
          </p:cNvPr>
          <p:cNvSpPr/>
          <p:nvPr/>
        </p:nvSpPr>
        <p:spPr>
          <a:xfrm>
            <a:off x="6197162" y="4798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222029A-9081-4477-0687-71E1EA7E1CE9}"/>
              </a:ext>
            </a:extLst>
          </p:cNvPr>
          <p:cNvSpPr/>
          <p:nvPr/>
        </p:nvSpPr>
        <p:spPr>
          <a:xfrm>
            <a:off x="3838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F33B9F30-872B-49BE-FA3D-4CAD5A3008FA}"/>
              </a:ext>
            </a:extLst>
          </p:cNvPr>
          <p:cNvSpPr/>
          <p:nvPr/>
        </p:nvSpPr>
        <p:spPr>
          <a:xfrm>
            <a:off x="4532448" y="46889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D37530B2-BD98-55DC-D888-AFBE11D0FDAF}"/>
              </a:ext>
            </a:extLst>
          </p:cNvPr>
          <p:cNvSpPr/>
          <p:nvPr/>
        </p:nvSpPr>
        <p:spPr>
          <a:xfrm>
            <a:off x="7258650" y="15215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6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F3B3F-23C7-0E1C-67E9-09865C20B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E3C22E-1DD0-C6BE-37F7-4772A1F55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10000"/>
              </p:ext>
            </p:extLst>
          </p:nvPr>
        </p:nvGraphicFramePr>
        <p:xfrm>
          <a:off x="464324" y="474367"/>
          <a:ext cx="6977099" cy="62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21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850055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292022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3567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모집안내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자재혁신 제안신청과 공급협력사 참여시 아래 안내 사항을 참조해주세요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8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협력서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85747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통신공사의 원가절감 및 품질개선을 이룰 수 있는 혁신적인 통신자재 및 아이디어를 제안해주십시요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다단계 검토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평가를 통해 채택된 우수한 제안에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플라자를 통해 사업화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공급기회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공동개발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기회를 드리겠습니다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우수한 서비스 품질을 자랑하는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Network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소요되는 자재 공급 협력사를 모집합니다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 및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 Test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등을 통하여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관계사에 공급 자격이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 또는 개인사업자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제조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대리점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수입총판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혁신 및 양산 공급이 가능한 협력사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기술규격에 적합한 혁신자재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방송통신위원회 기술 규격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국립전파연구원 기술 규격 등에 적합한 혁신 통신자재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6117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제출 서류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아이디어 설명 및 비용절감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서비스품질 등의 혁신가치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지적재산권 관련 문서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특허권ㆍ실용신안권ㆍ저작권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신용평가 자료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 사본 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73985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주요필수 명기사항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기대효과 및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경제성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사용편의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안전성 제고에 대한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상용화 가능 시점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제안일 기준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 재산권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 여부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제안자의 역할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유통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상용화 기간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월단위 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특허 보유 내용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주요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1,2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차 협력사명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역할 및 생산처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국내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외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동종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유사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493196"/>
                  </a:ext>
                </a:extLst>
              </a:tr>
              <a:tr h="604562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297997"/>
                  </a:ext>
                </a:extLst>
              </a:tr>
              <a:tr h="403256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Idea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총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단계의 평가 절차와 계약에 따라 최종 채택 및 공급권이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 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이후 절차에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평가를 통과한 협력사에 한정하여 개별 안내 드립니다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09734"/>
                  </a:ext>
                </a:extLst>
              </a:tr>
              <a:tr h="895481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Innovation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도입효과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실현가능성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및 효과 검증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추가 개선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동종 공급 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 개발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조직 등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평가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1532"/>
                  </a:ext>
                </a:extLst>
              </a:tr>
              <a:tr h="3500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모집관련 문의처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31438"/>
                  </a:ext>
                </a:extLst>
              </a:tr>
              <a:tr h="4333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및 참여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819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219A2D-69A1-129F-F05A-75372818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A9B800-E661-AABB-475D-0FB327DA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69909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모집안내 상세내용을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(21p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FEDBB6-CC69-D4DA-F8B7-FD577926C18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소개페이지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91548D-F329-22AA-8B9D-01A924A1323D}"/>
              </a:ext>
            </a:extLst>
          </p:cNvPr>
          <p:cNvSpPr/>
          <p:nvPr/>
        </p:nvSpPr>
        <p:spPr>
          <a:xfrm>
            <a:off x="464325" y="619422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7F36CC13-9B01-CBCA-5F79-FB5CF7D04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338005"/>
              </p:ext>
            </p:extLst>
          </p:nvPr>
        </p:nvGraphicFramePr>
        <p:xfrm>
          <a:off x="1799552" y="3854234"/>
          <a:ext cx="5582219" cy="63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Google Shape;2800;g28120ce3749_2_4">
            <a:extLst>
              <a:ext uri="{FF2B5EF4-FFF2-40B4-BE49-F238E27FC236}">
                <a16:creationId xmlns:a16="http://schemas.microsoft.com/office/drawing/2014/main" id="{02AEB1E8-145C-1723-C896-210B7364D143}"/>
              </a:ext>
            </a:extLst>
          </p:cNvPr>
          <p:cNvSpPr/>
          <p:nvPr/>
        </p:nvSpPr>
        <p:spPr>
          <a:xfrm>
            <a:off x="1990725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신청하기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0;g28120ce3749_2_4">
            <a:extLst>
              <a:ext uri="{FF2B5EF4-FFF2-40B4-BE49-F238E27FC236}">
                <a16:creationId xmlns:a16="http://schemas.microsoft.com/office/drawing/2014/main" id="{F099C999-56B0-F08A-9A69-F82721B7FC6B}"/>
              </a:ext>
            </a:extLst>
          </p:cNvPr>
          <p:cNvSpPr/>
          <p:nvPr/>
        </p:nvSpPr>
        <p:spPr>
          <a:xfrm>
            <a:off x="4878968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모집 참여하기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87094242-AB54-6E5A-21B8-9B659F0FDB11}"/>
              </a:ext>
            </a:extLst>
          </p:cNvPr>
          <p:cNvSpPr/>
          <p:nvPr/>
        </p:nvSpPr>
        <p:spPr>
          <a:xfrm>
            <a:off x="5368858" y="600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2A2FD01-5D0A-1EBC-989D-59C4376D82CE}"/>
              </a:ext>
            </a:extLst>
          </p:cNvPr>
          <p:cNvSpPr/>
          <p:nvPr/>
        </p:nvSpPr>
        <p:spPr>
          <a:xfrm>
            <a:off x="1900724" y="63008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527B96F-D27A-35B5-80FA-A796F4B7E131}"/>
              </a:ext>
            </a:extLst>
          </p:cNvPr>
          <p:cNvSpPr/>
          <p:nvPr/>
        </p:nvSpPr>
        <p:spPr>
          <a:xfrm>
            <a:off x="4788967" y="63008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738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44E9-A2E2-1E3F-F978-1C1F1D1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897D5-66FF-9C9E-FC87-8B4A4B4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FCBC65-6AD4-F208-88BA-AEB50DEA561C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이전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DFC93D87-01F8-D00F-41C1-0DF6092291C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9C3FD8F2-364B-7504-D714-0B548987E019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CC6C1CC9-30DB-07EA-5128-5887717920FA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F0AC8FE0-73F0-BE0D-FC31-48C3116F8F3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9DFD13BD-D5F1-C7FC-5401-00B6C63D120B}"/>
              </a:ext>
            </a:extLst>
          </p:cNvPr>
          <p:cNvSpPr txBox="1"/>
          <p:nvPr/>
        </p:nvSpPr>
        <p:spPr>
          <a:xfrm>
            <a:off x="718350" y="1302235"/>
            <a:ext cx="51201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나누는 행복을 위한 열정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3372A514-8A09-A3F4-686F-B8AA014A7D16}"/>
              </a:ext>
            </a:extLst>
          </p:cNvPr>
          <p:cNvSpPr txBox="1"/>
          <p:nvPr/>
        </p:nvSpPr>
        <p:spPr>
          <a:xfrm>
            <a:off x="718350" y="1538859"/>
            <a:ext cx="323452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24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2400" b="1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1A573536-5B40-C853-3778-223810B3A0B4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571A21AA-2610-EB22-EB92-13033476C6B4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C85A802A-75A2-0E8A-AEFD-78B4CE168899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859E466A-D06C-4FD5-6EA1-EC09CC904035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D73CE5E-D6E3-D0EB-4C01-0C7345CC921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혁신적인 통신자재 및 아이디어 제안</a:t>
            </a: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FBFBF20D-6AB2-61E0-5D85-3EB3BBE8D913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BFA98E3C-E3F6-E504-1FA9-36885B828380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통신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 소요되는 자재 공급 협력사</a:t>
            </a: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65A27D8D-FDA8-249F-8A15-809BA86D3EEA}"/>
              </a:ext>
            </a:extLst>
          </p:cNvPr>
          <p:cNvSpPr txBox="1"/>
          <p:nvPr/>
        </p:nvSpPr>
        <p:spPr>
          <a:xfrm>
            <a:off x="4258975" y="2357749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C5303B0E-EA0A-739C-6281-89DA7E4E46A7}"/>
              </a:ext>
            </a:extLst>
          </p:cNvPr>
          <p:cNvSpPr txBox="1"/>
          <p:nvPr/>
        </p:nvSpPr>
        <p:spPr>
          <a:xfrm>
            <a:off x="5723000" y="2343658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D826213D-13EE-5D94-7DBB-90D603171EC1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59A95301-EC8E-D487-C719-082493F97D01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9EF1CAA0-FC84-9678-46A8-8BEB919847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BFE27-F1E5-3447-4C04-36041204FF4B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98;g28120ce3749_2_4">
            <a:extLst>
              <a:ext uri="{FF2B5EF4-FFF2-40B4-BE49-F238E27FC236}">
                <a16:creationId xmlns:a16="http://schemas.microsoft.com/office/drawing/2014/main" id="{E93B5415-3B49-7907-6EBA-DDE219A76CB4}"/>
              </a:ext>
            </a:extLst>
          </p:cNvPr>
          <p:cNvSpPr txBox="1"/>
          <p:nvPr/>
        </p:nvSpPr>
        <p:spPr>
          <a:xfrm>
            <a:off x="718350" y="1919753"/>
            <a:ext cx="33761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Partners with new innovations</a:t>
            </a:r>
            <a:endParaRPr lang="ko-KR" altLang="en-US" sz="1200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7D689C-B14F-637C-D197-3B811C70EEA5}"/>
              </a:ext>
            </a:extLst>
          </p:cNvPr>
          <p:cNvGraphicFramePr>
            <a:graphicFrameLocks noGrp="1"/>
          </p:cNvGraphicFramePr>
          <p:nvPr/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scroll icon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pic>
        <p:nvPicPr>
          <p:cNvPr id="17" name="Google Shape;3006;g2f44a8c572f_1_290" descr="OK plaza">
            <a:extLst>
              <a:ext uri="{FF2B5EF4-FFF2-40B4-BE49-F238E27FC236}">
                <a16:creationId xmlns:a16="http://schemas.microsoft.com/office/drawing/2014/main" id="{FD9CD305-9BC4-1C0F-C9D6-479C68ACF6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07;g2f44a8c572f_1_290">
            <a:extLst>
              <a:ext uri="{FF2B5EF4-FFF2-40B4-BE49-F238E27FC236}">
                <a16:creationId xmlns:a16="http://schemas.microsoft.com/office/drawing/2014/main" id="{13F796BF-FBF2-094F-4652-005341E81A91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8;g2f44a8c572f_1_290">
            <a:extLst>
              <a:ext uri="{FF2B5EF4-FFF2-40B4-BE49-F238E27FC236}">
                <a16:creationId xmlns:a16="http://schemas.microsoft.com/office/drawing/2014/main" id="{DE837FD8-CF5A-E172-0A9E-05428B25861F}"/>
              </a:ext>
            </a:extLst>
          </p:cNvPr>
          <p:cNvSpPr txBox="1"/>
          <p:nvPr/>
        </p:nvSpPr>
        <p:spPr>
          <a:xfrm>
            <a:off x="6017624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20" name="Google Shape;611;g302391297fa_0_53">
            <a:extLst>
              <a:ext uri="{FF2B5EF4-FFF2-40B4-BE49-F238E27FC236}">
                <a16:creationId xmlns:a16="http://schemas.microsoft.com/office/drawing/2014/main" id="{B717D47F-A4A2-DC85-ECDD-1E1CBF040C15}"/>
              </a:ext>
            </a:extLst>
          </p:cNvPr>
          <p:cNvSpPr/>
          <p:nvPr/>
        </p:nvSpPr>
        <p:spPr>
          <a:xfrm>
            <a:off x="5135675" y="668400"/>
            <a:ext cx="230297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800;g28120ce3749_2_4">
            <a:extLst>
              <a:ext uri="{FF2B5EF4-FFF2-40B4-BE49-F238E27FC236}">
                <a16:creationId xmlns:a16="http://schemas.microsoft.com/office/drawing/2014/main" id="{32E608AC-F832-40D1-D2CA-7734104BB13F}"/>
              </a:ext>
            </a:extLst>
          </p:cNvPr>
          <p:cNvSpPr/>
          <p:nvPr/>
        </p:nvSpPr>
        <p:spPr>
          <a:xfrm>
            <a:off x="812954" y="3229967"/>
            <a:ext cx="2312145" cy="22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800;g28120ce3749_2_4">
            <a:extLst>
              <a:ext uri="{FF2B5EF4-FFF2-40B4-BE49-F238E27FC236}">
                <a16:creationId xmlns:a16="http://schemas.microsoft.com/office/drawing/2014/main" id="{4CD1831C-41AA-D91C-3847-2A861480BE59}"/>
              </a:ext>
            </a:extLst>
          </p:cNvPr>
          <p:cNvSpPr/>
          <p:nvPr/>
        </p:nvSpPr>
        <p:spPr>
          <a:xfrm>
            <a:off x="4129240" y="4091322"/>
            <a:ext cx="3309410" cy="22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800;g28120ce3749_2_4">
            <a:extLst>
              <a:ext uri="{FF2B5EF4-FFF2-40B4-BE49-F238E27FC236}">
                <a16:creationId xmlns:a16="http://schemas.microsoft.com/office/drawing/2014/main" id="{6EFF79E3-9C7D-73E5-67AD-4C9A8481AC36}"/>
              </a:ext>
            </a:extLst>
          </p:cNvPr>
          <p:cNvSpPr/>
          <p:nvPr/>
        </p:nvSpPr>
        <p:spPr>
          <a:xfrm>
            <a:off x="826391" y="4091322"/>
            <a:ext cx="3309410" cy="2295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자재혁신 제안 모집</a:t>
            </a:r>
            <a:endParaRPr sz="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0;g28120ce3749_2_4">
            <a:extLst>
              <a:ext uri="{FF2B5EF4-FFF2-40B4-BE49-F238E27FC236}">
                <a16:creationId xmlns:a16="http://schemas.microsoft.com/office/drawing/2014/main" id="{449BE4B1-1222-8F2F-B1A8-2D9850C6101A}"/>
              </a:ext>
            </a:extLst>
          </p:cNvPr>
          <p:cNvSpPr/>
          <p:nvPr/>
        </p:nvSpPr>
        <p:spPr>
          <a:xfrm>
            <a:off x="826390" y="4329554"/>
            <a:ext cx="6612259" cy="1592999"/>
          </a:xfrm>
          <a:prstGeom prst="roundRect">
            <a:avLst>
              <a:gd name="adj" fmla="val 464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천공 테이프 24">
            <a:extLst>
              <a:ext uri="{FF2B5EF4-FFF2-40B4-BE49-F238E27FC236}">
                <a16:creationId xmlns:a16="http://schemas.microsoft.com/office/drawing/2014/main" id="{173D34D5-AE14-9A6C-6062-6E90B04A2FC6}"/>
              </a:ext>
            </a:extLst>
          </p:cNvPr>
          <p:cNvSpPr/>
          <p:nvPr/>
        </p:nvSpPr>
        <p:spPr>
          <a:xfrm>
            <a:off x="1141584" y="4723717"/>
            <a:ext cx="5918216" cy="804672"/>
          </a:xfrm>
          <a:prstGeom prst="flowChartPunchedTap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생략 </a:t>
            </a:r>
            <a:r>
              <a:rPr kumimoji="1" lang="en-US" altLang="ko-KR" sz="1000" dirty="0">
                <a:solidFill>
                  <a:schemeClr val="tx1"/>
                </a:solidFill>
              </a:rPr>
              <a:t>(tab content </a:t>
            </a:r>
            <a:r>
              <a:rPr kumimoji="1" lang="ko-KR" altLang="en-US" sz="1000" dirty="0">
                <a:solidFill>
                  <a:schemeClr val="tx1"/>
                </a:solidFill>
              </a:rPr>
              <a:t>영역</a:t>
            </a:r>
            <a:r>
              <a:rPr kumimoji="1" lang="en-US" altLang="ko-KR" sz="1000" dirty="0">
                <a:solidFill>
                  <a:schemeClr val="tx1"/>
                </a:solidFill>
              </a:rPr>
              <a:t>,</a:t>
            </a:r>
            <a:r>
              <a:rPr kumimoji="1" lang="ko-KR" altLang="en-US" sz="1000" dirty="0">
                <a:solidFill>
                  <a:schemeClr val="tx1"/>
                </a:solidFill>
              </a:rPr>
              <a:t> 다음 </a:t>
            </a:r>
            <a:r>
              <a:rPr kumimoji="1" lang="en-US" altLang="ko-KR" sz="1000" dirty="0">
                <a:solidFill>
                  <a:schemeClr val="tx1"/>
                </a:solidFill>
              </a:rPr>
              <a:t>page</a:t>
            </a:r>
            <a:r>
              <a:rPr kumimoji="1" lang="ko-KR" altLang="en-US" sz="1000" dirty="0">
                <a:solidFill>
                  <a:schemeClr val="tx1"/>
                </a:solidFill>
              </a:rPr>
              <a:t> 참조</a:t>
            </a:r>
            <a:r>
              <a:rPr kumimoji="1" lang="en-US" altLang="ko-KR" sz="1000" dirty="0">
                <a:solidFill>
                  <a:schemeClr val="tx1"/>
                </a:solidFill>
              </a:rPr>
              <a:t>)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Google Shape;2800;g28120ce3749_2_4">
            <a:extLst>
              <a:ext uri="{FF2B5EF4-FFF2-40B4-BE49-F238E27FC236}">
                <a16:creationId xmlns:a16="http://schemas.microsoft.com/office/drawing/2014/main" id="{541095C4-1BAE-2E7C-0B9C-FA0C5068EBDF}"/>
              </a:ext>
            </a:extLst>
          </p:cNvPr>
          <p:cNvSpPr/>
          <p:nvPr/>
        </p:nvSpPr>
        <p:spPr>
          <a:xfrm>
            <a:off x="6017625" y="571493"/>
            <a:ext cx="1733294" cy="449132"/>
          </a:xfrm>
          <a:prstGeom prst="roundRect">
            <a:avLst>
              <a:gd name="adj" fmla="val 16667"/>
            </a:avLst>
          </a:prstGeom>
          <a:solidFill>
            <a:srgbClr val="FF0000">
              <a:alpha val="9804"/>
            </a:srgbClr>
          </a:solidFill>
          <a:ln w="63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800;g28120ce3749_2_4">
            <a:extLst>
              <a:ext uri="{FF2B5EF4-FFF2-40B4-BE49-F238E27FC236}">
                <a16:creationId xmlns:a16="http://schemas.microsoft.com/office/drawing/2014/main" id="{CFD4CC1E-F5C2-C913-0720-03F91EADEFD8}"/>
              </a:ext>
            </a:extLst>
          </p:cNvPr>
          <p:cNvSpPr/>
          <p:nvPr/>
        </p:nvSpPr>
        <p:spPr>
          <a:xfrm>
            <a:off x="8738362" y="1521510"/>
            <a:ext cx="1733294" cy="70603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Tx/>
              <a:buChar char="-"/>
            </a:pPr>
            <a:r>
              <a:rPr lang="en-US" altLang="ko-KR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PLAZA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바로가기</a:t>
            </a:r>
            <a:endParaRPr lang="en-US" altLang="ko-KR"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en-US" altLang="ko-KR" sz="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r>
              <a:rPr lang="ko-KR" altLang="en-US" sz="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제거</a:t>
            </a:r>
            <a:endParaRPr sz="80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7CEDB73D-90E2-108A-106D-DBD88EE36BAB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 rot="16200000" flipH="1">
            <a:off x="7384365" y="520532"/>
            <a:ext cx="853905" cy="1854090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F3B3F-23C7-0E1C-67E9-09865C20B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E3C22E-1DD0-C6BE-37F7-4772A1F5580A}"/>
              </a:ext>
            </a:extLst>
          </p:cNvPr>
          <p:cNvGraphicFramePr>
            <a:graphicFrameLocks noGrp="1"/>
          </p:cNvGraphicFramePr>
          <p:nvPr/>
        </p:nvGraphicFramePr>
        <p:xfrm>
          <a:off x="464324" y="474367"/>
          <a:ext cx="6977099" cy="62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21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850055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292022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3567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모집안내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자재혁신 제안신청과 공급협력사 참여시 아래 안내 사항을 참조해주세요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8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협력서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85747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통신공사의 원가절감 및 품질개선을 이룰 수 있는 혁신적인 통신자재 및 아이디어를 제안해주십시요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다단계 검토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평가를 통해 채택된 우수한 제안에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플라자를 통해 사업화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공급기회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공동개발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기회를 드리겠습니다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우수한 서비스 품질을 자랑하는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Network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소요되는 자재 공급 협력사를 모집합니다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 및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 Test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등을 통하여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관계사에 공급 자격이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 또는 개인사업자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제조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대리점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수입총판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혁신 및 양산 공급이 가능한 협력사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기술규격에 적합한 혁신자재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방송통신위원회 기술 규격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국립전파연구원 기술 규격 등에 적합한 혁신 통신자재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6117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제출 서류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아이디어 설명 및 비용절감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서비스품질 등의 혁신가치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지적재산권 관련 문서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특허권ㆍ실용신안권ㆍ저작권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신용평가 자료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 사본 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73985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주요필수 명기사항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기대효과 및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경제성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사용편의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안전성 제고에 대한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상용화 가능 시점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제안일 기준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 재산권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 여부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제안자의 역할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유통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상용화 기간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월단위 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특허 보유 내용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주요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1,2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차 협력사명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역할 및 생산처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국내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외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동종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유사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493196"/>
                  </a:ext>
                </a:extLst>
              </a:tr>
              <a:tr h="604562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297997"/>
                  </a:ext>
                </a:extLst>
              </a:tr>
              <a:tr h="403256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Idea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총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단계의 평가 절차와 계약에 따라 최종 채택 및 공급권이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 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이후 절차에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평가를 통과한 협력사에 한정하여 개별 안내 드립니다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09734"/>
                  </a:ext>
                </a:extLst>
              </a:tr>
              <a:tr h="895481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Innovation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도입효과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실현가능성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및 효과 검증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추가 개선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동종 공급 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 개발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조직 등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평가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1532"/>
                  </a:ext>
                </a:extLst>
              </a:tr>
              <a:tr h="3500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모집관련 문의처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31438"/>
                  </a:ext>
                </a:extLst>
              </a:tr>
              <a:tr h="4333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및 참여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819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219A2D-69A1-129F-F05A-75372818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A9B800-E661-AABB-475D-0FB327DA5FA7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모집안내 상세내용을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(21p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FEDBB6-CC69-D4DA-F8B7-FD577926C18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소개페이지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91548D-F329-22AA-8B9D-01A924A1323D}"/>
              </a:ext>
            </a:extLst>
          </p:cNvPr>
          <p:cNvSpPr/>
          <p:nvPr/>
        </p:nvSpPr>
        <p:spPr>
          <a:xfrm>
            <a:off x="464325" y="619422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7F36CC13-9B01-CBCA-5F79-FB5CF7D04CCB}"/>
              </a:ext>
            </a:extLst>
          </p:cNvPr>
          <p:cNvGraphicFramePr/>
          <p:nvPr/>
        </p:nvGraphicFramePr>
        <p:xfrm>
          <a:off x="1799552" y="3854234"/>
          <a:ext cx="5582219" cy="63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Google Shape;2800;g28120ce3749_2_4">
            <a:extLst>
              <a:ext uri="{FF2B5EF4-FFF2-40B4-BE49-F238E27FC236}">
                <a16:creationId xmlns:a16="http://schemas.microsoft.com/office/drawing/2014/main" id="{02AEB1E8-145C-1723-C896-210B7364D143}"/>
              </a:ext>
            </a:extLst>
          </p:cNvPr>
          <p:cNvSpPr/>
          <p:nvPr/>
        </p:nvSpPr>
        <p:spPr>
          <a:xfrm>
            <a:off x="1990725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신청하기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0;g28120ce3749_2_4">
            <a:extLst>
              <a:ext uri="{FF2B5EF4-FFF2-40B4-BE49-F238E27FC236}">
                <a16:creationId xmlns:a16="http://schemas.microsoft.com/office/drawing/2014/main" id="{F099C999-56B0-F08A-9A69-F82721B7FC6B}"/>
              </a:ext>
            </a:extLst>
          </p:cNvPr>
          <p:cNvSpPr/>
          <p:nvPr/>
        </p:nvSpPr>
        <p:spPr>
          <a:xfrm>
            <a:off x="4878968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모집 참여하기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87094242-AB54-6E5A-21B8-9B659F0FDB11}"/>
              </a:ext>
            </a:extLst>
          </p:cNvPr>
          <p:cNvSpPr/>
          <p:nvPr/>
        </p:nvSpPr>
        <p:spPr>
          <a:xfrm>
            <a:off x="5368858" y="600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2A2FD01-5D0A-1EBC-989D-59C4376D82CE}"/>
              </a:ext>
            </a:extLst>
          </p:cNvPr>
          <p:cNvSpPr/>
          <p:nvPr/>
        </p:nvSpPr>
        <p:spPr>
          <a:xfrm>
            <a:off x="1900724" y="63008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527B96F-D27A-35B5-80FA-A796F4B7E131}"/>
              </a:ext>
            </a:extLst>
          </p:cNvPr>
          <p:cNvSpPr/>
          <p:nvPr/>
        </p:nvSpPr>
        <p:spPr>
          <a:xfrm>
            <a:off x="4788967" y="63008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0026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44E9-A2E2-1E3F-F978-1C1F1D1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897D5-66FF-9C9E-FC87-8B4A4B4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FCBC65-6AD4-F208-88BA-AEB50DEA561C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이후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DFC93D87-01F8-D00F-41C1-0DF6092291C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9C3FD8F2-364B-7504-D714-0B548987E019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CC6C1CC9-30DB-07EA-5128-5887717920FA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F0AC8FE0-73F0-BE0D-FC31-48C3116F8F3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9DFD13BD-D5F1-C7FC-5401-00B6C63D120B}"/>
              </a:ext>
            </a:extLst>
          </p:cNvPr>
          <p:cNvSpPr txBox="1"/>
          <p:nvPr/>
        </p:nvSpPr>
        <p:spPr>
          <a:xfrm>
            <a:off x="718350" y="1302235"/>
            <a:ext cx="51201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나누는 행복을 위한 열정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3372A514-8A09-A3F4-686F-B8AA014A7D16}"/>
              </a:ext>
            </a:extLst>
          </p:cNvPr>
          <p:cNvSpPr txBox="1"/>
          <p:nvPr/>
        </p:nvSpPr>
        <p:spPr>
          <a:xfrm>
            <a:off x="718350" y="1538859"/>
            <a:ext cx="323452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24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2400" b="1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D73CE5E-D6E3-D0EB-4C01-0C7345CC921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혁신적인 통신자재 및 아이디어 제안</a:t>
            </a: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FBFBF20D-6AB2-61E0-5D85-3EB3BBE8D913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BFA98E3C-E3F6-E504-1FA9-36885B828380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통신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 소요되는 자재 공급 협력사</a:t>
            </a: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65A27D8D-FDA8-249F-8A15-809BA86D3EEA}"/>
              </a:ext>
            </a:extLst>
          </p:cNvPr>
          <p:cNvSpPr txBox="1"/>
          <p:nvPr/>
        </p:nvSpPr>
        <p:spPr>
          <a:xfrm>
            <a:off x="4258975" y="2357749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C5303B0E-EA0A-739C-6281-89DA7E4E46A7}"/>
              </a:ext>
            </a:extLst>
          </p:cNvPr>
          <p:cNvSpPr txBox="1"/>
          <p:nvPr/>
        </p:nvSpPr>
        <p:spPr>
          <a:xfrm>
            <a:off x="5723000" y="2343658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D826213D-13EE-5D94-7DBB-90D603171EC1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59A95301-EC8E-D487-C719-082493F97D01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9EF1CAA0-FC84-9678-46A8-8BEB919847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BFE27-F1E5-3447-4C04-36041204FF4B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98;g28120ce3749_2_4">
            <a:extLst>
              <a:ext uri="{FF2B5EF4-FFF2-40B4-BE49-F238E27FC236}">
                <a16:creationId xmlns:a16="http://schemas.microsoft.com/office/drawing/2014/main" id="{E93B5415-3B49-7907-6EBA-DDE219A76CB4}"/>
              </a:ext>
            </a:extLst>
          </p:cNvPr>
          <p:cNvSpPr txBox="1"/>
          <p:nvPr/>
        </p:nvSpPr>
        <p:spPr>
          <a:xfrm>
            <a:off x="718350" y="1919753"/>
            <a:ext cx="33761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Partners with new innovations</a:t>
            </a:r>
            <a:endParaRPr lang="ko-KR" altLang="en-US" sz="1200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7D689C-B14F-637C-D197-3B811C70EEA5}"/>
              </a:ext>
            </a:extLst>
          </p:cNvPr>
          <p:cNvGraphicFramePr>
            <a:graphicFrameLocks noGrp="1"/>
          </p:cNvGraphicFramePr>
          <p:nvPr/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scroll icon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pic>
        <p:nvPicPr>
          <p:cNvPr id="17" name="Google Shape;3006;g2f44a8c572f_1_290" descr="OK plaza">
            <a:extLst>
              <a:ext uri="{FF2B5EF4-FFF2-40B4-BE49-F238E27FC236}">
                <a16:creationId xmlns:a16="http://schemas.microsoft.com/office/drawing/2014/main" id="{FD9CD305-9BC4-1C0F-C9D6-479C68ACF6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07;g2f44a8c572f_1_290">
            <a:extLst>
              <a:ext uri="{FF2B5EF4-FFF2-40B4-BE49-F238E27FC236}">
                <a16:creationId xmlns:a16="http://schemas.microsoft.com/office/drawing/2014/main" id="{13F796BF-FBF2-094F-4652-005341E81A91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8;g2f44a8c572f_1_290">
            <a:extLst>
              <a:ext uri="{FF2B5EF4-FFF2-40B4-BE49-F238E27FC236}">
                <a16:creationId xmlns:a16="http://schemas.microsoft.com/office/drawing/2014/main" id="{DE837FD8-CF5A-E172-0A9E-05428B25861F}"/>
              </a:ext>
            </a:extLst>
          </p:cNvPr>
          <p:cNvSpPr txBox="1"/>
          <p:nvPr/>
        </p:nvSpPr>
        <p:spPr>
          <a:xfrm>
            <a:off x="6017624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20" name="Google Shape;611;g302391297fa_0_53">
            <a:extLst>
              <a:ext uri="{FF2B5EF4-FFF2-40B4-BE49-F238E27FC236}">
                <a16:creationId xmlns:a16="http://schemas.microsoft.com/office/drawing/2014/main" id="{B717D47F-A4A2-DC85-ECDD-1E1CBF040C15}"/>
              </a:ext>
            </a:extLst>
          </p:cNvPr>
          <p:cNvSpPr/>
          <p:nvPr/>
        </p:nvSpPr>
        <p:spPr>
          <a:xfrm>
            <a:off x="5135675" y="668400"/>
            <a:ext cx="230297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OK PLAZA 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⋅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800;g28120ce3749_2_4">
            <a:extLst>
              <a:ext uri="{FF2B5EF4-FFF2-40B4-BE49-F238E27FC236}">
                <a16:creationId xmlns:a16="http://schemas.microsoft.com/office/drawing/2014/main" id="{4CD1831C-41AA-D91C-3847-2A861480BE59}"/>
              </a:ext>
            </a:extLst>
          </p:cNvPr>
          <p:cNvSpPr/>
          <p:nvPr/>
        </p:nvSpPr>
        <p:spPr>
          <a:xfrm>
            <a:off x="4129240" y="4091322"/>
            <a:ext cx="3309410" cy="22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800;g28120ce3749_2_4">
            <a:extLst>
              <a:ext uri="{FF2B5EF4-FFF2-40B4-BE49-F238E27FC236}">
                <a16:creationId xmlns:a16="http://schemas.microsoft.com/office/drawing/2014/main" id="{6EFF79E3-9C7D-73E5-67AD-4C9A8481AC36}"/>
              </a:ext>
            </a:extLst>
          </p:cNvPr>
          <p:cNvSpPr/>
          <p:nvPr/>
        </p:nvSpPr>
        <p:spPr>
          <a:xfrm>
            <a:off x="826391" y="4091322"/>
            <a:ext cx="3309410" cy="2295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자재혁신 제안 모집</a:t>
            </a:r>
            <a:endParaRPr sz="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0;g28120ce3749_2_4">
            <a:extLst>
              <a:ext uri="{FF2B5EF4-FFF2-40B4-BE49-F238E27FC236}">
                <a16:creationId xmlns:a16="http://schemas.microsoft.com/office/drawing/2014/main" id="{449BE4B1-1222-8F2F-B1A8-2D9850C6101A}"/>
              </a:ext>
            </a:extLst>
          </p:cNvPr>
          <p:cNvSpPr/>
          <p:nvPr/>
        </p:nvSpPr>
        <p:spPr>
          <a:xfrm>
            <a:off x="826390" y="4329554"/>
            <a:ext cx="6612259" cy="1592999"/>
          </a:xfrm>
          <a:prstGeom prst="roundRect">
            <a:avLst>
              <a:gd name="adj" fmla="val 464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천공 테이프 24">
            <a:extLst>
              <a:ext uri="{FF2B5EF4-FFF2-40B4-BE49-F238E27FC236}">
                <a16:creationId xmlns:a16="http://schemas.microsoft.com/office/drawing/2014/main" id="{173D34D5-AE14-9A6C-6062-6E90B04A2FC6}"/>
              </a:ext>
            </a:extLst>
          </p:cNvPr>
          <p:cNvSpPr/>
          <p:nvPr/>
        </p:nvSpPr>
        <p:spPr>
          <a:xfrm>
            <a:off x="1141584" y="4723717"/>
            <a:ext cx="5918216" cy="804672"/>
          </a:xfrm>
          <a:prstGeom prst="flowChartPunchedTap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생략 </a:t>
            </a:r>
            <a:r>
              <a:rPr kumimoji="1" lang="en-US" altLang="ko-KR" sz="1000" dirty="0">
                <a:solidFill>
                  <a:schemeClr val="tx1"/>
                </a:solidFill>
              </a:rPr>
              <a:t>(tab content </a:t>
            </a:r>
            <a:r>
              <a:rPr kumimoji="1" lang="ko-KR" altLang="en-US" sz="1000" dirty="0">
                <a:solidFill>
                  <a:schemeClr val="tx1"/>
                </a:solidFill>
              </a:rPr>
              <a:t>영역</a:t>
            </a:r>
            <a:r>
              <a:rPr kumimoji="1" lang="en-US" altLang="ko-KR" sz="1000" dirty="0">
                <a:solidFill>
                  <a:schemeClr val="tx1"/>
                </a:solidFill>
              </a:rPr>
              <a:t>,</a:t>
            </a:r>
            <a:r>
              <a:rPr kumimoji="1" lang="ko-KR" altLang="en-US" sz="1000" dirty="0">
                <a:solidFill>
                  <a:schemeClr val="tx1"/>
                </a:solidFill>
              </a:rPr>
              <a:t> 다음 </a:t>
            </a:r>
            <a:r>
              <a:rPr kumimoji="1" lang="en-US" altLang="ko-KR" sz="1000" dirty="0">
                <a:solidFill>
                  <a:schemeClr val="tx1"/>
                </a:solidFill>
              </a:rPr>
              <a:t>page</a:t>
            </a:r>
            <a:r>
              <a:rPr kumimoji="1" lang="ko-KR" altLang="en-US" sz="1000" dirty="0">
                <a:solidFill>
                  <a:schemeClr val="tx1"/>
                </a:solidFill>
              </a:rPr>
              <a:t> 참조</a:t>
            </a:r>
            <a:r>
              <a:rPr kumimoji="1" lang="en-US" altLang="ko-KR" sz="1000" dirty="0">
                <a:solidFill>
                  <a:schemeClr val="tx1"/>
                </a:solidFill>
              </a:rPr>
              <a:t>)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Google Shape;2800;g28120ce3749_2_4">
            <a:extLst>
              <a:ext uri="{FF2B5EF4-FFF2-40B4-BE49-F238E27FC236}">
                <a16:creationId xmlns:a16="http://schemas.microsoft.com/office/drawing/2014/main" id="{B208E192-9C04-3058-6124-DB395CE0D76A}"/>
              </a:ext>
            </a:extLst>
          </p:cNvPr>
          <p:cNvSpPr/>
          <p:nvPr/>
        </p:nvSpPr>
        <p:spPr>
          <a:xfrm>
            <a:off x="809009" y="2329451"/>
            <a:ext cx="2872868" cy="763509"/>
          </a:xfrm>
          <a:prstGeom prst="roundRect">
            <a:avLst>
              <a:gd name="adj" fmla="val 4640"/>
            </a:avLst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테스트유저</a:t>
            </a:r>
            <a:r>
              <a:rPr lang="en-US" altLang="ko-KR" sz="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001</a:t>
            </a:r>
            <a:r>
              <a:rPr lang="ko-KR" altLang="en-US" sz="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님</a:t>
            </a:r>
            <a:endParaRPr lang="en-US" altLang="ko-KR" sz="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환영합니다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0;g28120ce3749_2_4">
            <a:extLst>
              <a:ext uri="{FF2B5EF4-FFF2-40B4-BE49-F238E27FC236}">
                <a16:creationId xmlns:a16="http://schemas.microsoft.com/office/drawing/2014/main" id="{F0D3E36C-D041-A1C2-DA05-C230DB591146}"/>
              </a:ext>
            </a:extLst>
          </p:cNvPr>
          <p:cNvSpPr/>
          <p:nvPr/>
        </p:nvSpPr>
        <p:spPr>
          <a:xfrm>
            <a:off x="6017625" y="571493"/>
            <a:ext cx="1733294" cy="449132"/>
          </a:xfrm>
          <a:prstGeom prst="roundRect">
            <a:avLst>
              <a:gd name="adj" fmla="val 16667"/>
            </a:avLst>
          </a:prstGeom>
          <a:solidFill>
            <a:srgbClr val="FF0000">
              <a:alpha val="9804"/>
            </a:srgbClr>
          </a:solidFill>
          <a:ln w="63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0;g28120ce3749_2_4">
            <a:extLst>
              <a:ext uri="{FF2B5EF4-FFF2-40B4-BE49-F238E27FC236}">
                <a16:creationId xmlns:a16="http://schemas.microsoft.com/office/drawing/2014/main" id="{DBF3F1DD-147E-B029-7A59-91738CCBB270}"/>
              </a:ext>
            </a:extLst>
          </p:cNvPr>
          <p:cNvSpPr/>
          <p:nvPr/>
        </p:nvSpPr>
        <p:spPr>
          <a:xfrm>
            <a:off x="8738362" y="1521510"/>
            <a:ext cx="2047874" cy="70603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Tx/>
              <a:buChar char="-"/>
            </a:pPr>
            <a:r>
              <a:rPr lang="en-US" altLang="ko-KR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PLAZA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바로가기</a:t>
            </a:r>
            <a:endParaRPr lang="en-US" altLang="ko-KR"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r>
              <a:rPr lang="en-US" altLang="ko-KR" sz="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menu </a:t>
            </a:r>
            <a:r>
              <a:rPr lang="ko-KR" altLang="en-US" sz="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</a:t>
            </a:r>
            <a:endParaRPr sz="80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68A35C7F-245F-5FD6-2053-12014B690A84}"/>
              </a:ext>
            </a:extLst>
          </p:cNvPr>
          <p:cNvCxnSpPr>
            <a:cxnSpLocks/>
            <a:stCxn id="16" idx="2"/>
            <a:endCxn id="26" idx="1"/>
          </p:cNvCxnSpPr>
          <p:nvPr/>
        </p:nvCxnSpPr>
        <p:spPr>
          <a:xfrm rot="16200000" flipH="1">
            <a:off x="7384365" y="520532"/>
            <a:ext cx="853905" cy="1854090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Google Shape;2800;g28120ce3749_2_4">
            <a:extLst>
              <a:ext uri="{FF2B5EF4-FFF2-40B4-BE49-F238E27FC236}">
                <a16:creationId xmlns:a16="http://schemas.microsoft.com/office/drawing/2014/main" id="{6011D686-7DB1-74B3-C85B-9514FFE4E885}"/>
              </a:ext>
            </a:extLst>
          </p:cNvPr>
          <p:cNvSpPr/>
          <p:nvPr/>
        </p:nvSpPr>
        <p:spPr>
          <a:xfrm>
            <a:off x="8738361" y="3007741"/>
            <a:ext cx="2047874" cy="70603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계정 정보 영역</a:t>
            </a:r>
            <a:b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환영 문구 노출</a:t>
            </a:r>
            <a:endParaRPr lang="en-US" altLang="ko-KR"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 ** </a:t>
            </a:r>
            <a:r>
              <a:rPr lang="en-US" altLang="ko-KR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사용자명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님 환영합니다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**</a:t>
            </a:r>
            <a:endParaRPr sz="8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8F62C584-4E43-EFEE-92CC-508E50375613}"/>
              </a:ext>
            </a:extLst>
          </p:cNvPr>
          <p:cNvCxnSpPr>
            <a:cxnSpLocks/>
            <a:stCxn id="9" idx="2"/>
            <a:endCxn id="28" idx="1"/>
          </p:cNvCxnSpPr>
          <p:nvPr/>
        </p:nvCxnSpPr>
        <p:spPr>
          <a:xfrm rot="16200000" flipH="1">
            <a:off x="5358002" y="-19599"/>
            <a:ext cx="267801" cy="6492918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2FB1E7-FCD5-437B-4B98-97C773F1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87976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D09FEA05-6386-462E-8279-0F4832B22C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851CE-47FD-254A-DC9F-7D04BF00C146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EA0E13-6353-100A-2D44-36CF98B66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73684"/>
              </p:ext>
            </p:extLst>
          </p:nvPr>
        </p:nvGraphicFramePr>
        <p:xfrm>
          <a:off x="464325" y="1552173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기본회원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총칙</a:t>
                      </a:r>
                    </a:p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이용약관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제공하는 통신자재 혁신 제안 공모 및 현황 서비스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이용에 관한 기본적인 사항을 규정함을 목적으로 합니다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용어의 정의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약관에서 사용하는 용어의 정의는 다음과 같습니다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본 약관에 따라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제공받는 자를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서비스를 이용하기 위하여 회원가입을 하거나 로그인을 한 개인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재외국민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국내거주 외국인 포함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공공기관을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"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제안서 및 제안서를 구성하는 각종 파일과 이미지 등을 포함하는 정보를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회원이 서비스 이용계약을 취소 또는 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종료시키는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행위를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B535622-6D24-C102-A7C5-2AD27ED3FB9A}"/>
              </a:ext>
            </a:extLst>
          </p:cNvPr>
          <p:cNvSpPr/>
          <p:nvPr/>
        </p:nvSpPr>
        <p:spPr>
          <a:xfrm>
            <a:off x="464325" y="1687014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3AD14F-A810-EC85-E654-832DA8E41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72927"/>
              </p:ext>
            </p:extLst>
          </p:nvPr>
        </p:nvGraphicFramePr>
        <p:xfrm>
          <a:off x="464325" y="3966970"/>
          <a:ext cx="6977100" cy="197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24475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E6D2986-D93F-870C-8E70-1D0B4A3D16C1}"/>
              </a:ext>
            </a:extLst>
          </p:cNvPr>
          <p:cNvSpPr/>
          <p:nvPr/>
        </p:nvSpPr>
        <p:spPr>
          <a:xfrm>
            <a:off x="464325" y="4104697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4E5404F-888E-894E-C5C9-1B841B72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98958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C2427FA-575F-E9A6-938E-7F67DAE9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6191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65B41C-9694-EB9E-75C3-BD26649D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01423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BD07F35-147F-2727-C781-6679870DE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6191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61;g28120bc8d10_0_543">
            <a:extLst>
              <a:ext uri="{FF2B5EF4-FFF2-40B4-BE49-F238E27FC236}">
                <a16:creationId xmlns:a16="http://schemas.microsoft.com/office/drawing/2014/main" id="{16C2FF62-B62F-3520-8C40-CC20DA706249}"/>
              </a:ext>
            </a:extLst>
          </p:cNvPr>
          <p:cNvSpPr/>
          <p:nvPr/>
        </p:nvSpPr>
        <p:spPr>
          <a:xfrm>
            <a:off x="7302587" y="1965683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761;g28120bc8d10_0_543">
            <a:extLst>
              <a:ext uri="{FF2B5EF4-FFF2-40B4-BE49-F238E27FC236}">
                <a16:creationId xmlns:a16="http://schemas.microsoft.com/office/drawing/2014/main" id="{F6E3E015-E610-2934-8764-5885EB68AF44}"/>
              </a:ext>
            </a:extLst>
          </p:cNvPr>
          <p:cNvSpPr/>
          <p:nvPr/>
        </p:nvSpPr>
        <p:spPr>
          <a:xfrm>
            <a:off x="7302587" y="4370754"/>
            <a:ext cx="138838" cy="15737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00;g302391297fa_0_53">
            <a:extLst>
              <a:ext uri="{FF2B5EF4-FFF2-40B4-BE49-F238E27FC236}">
                <a16:creationId xmlns:a16="http://schemas.microsoft.com/office/drawing/2014/main" id="{835D9276-1418-54C5-6AB5-175C2DE5F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888163"/>
              </p:ext>
            </p:extLst>
          </p:nvPr>
        </p:nvGraphicFramePr>
        <p:xfrm>
          <a:off x="523415" y="4437076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9AEB333-212C-81BD-0B88-ADCCBF8A8E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49470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1CC2DA2-29A1-EA33-0B3C-E7ABAD4BC68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24" y="467350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ED554D2-AFD6-8B42-8232-DD5A68B16AA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162957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4D9EAAED-E5E7-635C-04EF-CB1C34D8F668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82AC806-AE14-98F7-5D29-0BE3CF06E5A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367944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800;g28120ce3749_2_4">
            <a:extLst>
              <a:ext uri="{FF2B5EF4-FFF2-40B4-BE49-F238E27FC236}">
                <a16:creationId xmlns:a16="http://schemas.microsoft.com/office/drawing/2014/main" id="{127332BC-3886-9DE5-BD6B-8054BA2CE769}"/>
              </a:ext>
            </a:extLst>
          </p:cNvPr>
          <p:cNvSpPr/>
          <p:nvPr/>
        </p:nvSpPr>
        <p:spPr>
          <a:xfrm>
            <a:off x="3523800" y="6552615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600;g302391297fa_0_53">
            <a:extLst>
              <a:ext uri="{FF2B5EF4-FFF2-40B4-BE49-F238E27FC236}">
                <a16:creationId xmlns:a16="http://schemas.microsoft.com/office/drawing/2014/main" id="{FF5909D4-2151-015E-107B-307193487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730334"/>
              </p:ext>
            </p:extLst>
          </p:nvPr>
        </p:nvGraphicFramePr>
        <p:xfrm>
          <a:off x="464325" y="6086746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7F802B77-C030-B66E-A190-4348035836BE}"/>
              </a:ext>
            </a:extLst>
          </p:cNvPr>
          <p:cNvSpPr/>
          <p:nvPr/>
        </p:nvSpPr>
        <p:spPr>
          <a:xfrm>
            <a:off x="3316200" y="6143688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87C220E7-72D6-D8B1-379C-210373879670}"/>
              </a:ext>
            </a:extLst>
          </p:cNvPr>
          <p:cNvSpPr/>
          <p:nvPr/>
        </p:nvSpPr>
        <p:spPr>
          <a:xfrm>
            <a:off x="3857054" y="6143688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BDD61667-A767-36CC-17ED-EB9154C93700}"/>
              </a:ext>
            </a:extLst>
          </p:cNvPr>
          <p:cNvSpPr/>
          <p:nvPr/>
        </p:nvSpPr>
        <p:spPr>
          <a:xfrm>
            <a:off x="4273754" y="6143688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6612986-58D8-FD1E-D386-FFB2B805A958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E0CB62C-3365-6197-4438-B374D2744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87036"/>
              </p:ext>
            </p:extLst>
          </p:nvPr>
        </p:nvGraphicFramePr>
        <p:xfrm>
          <a:off x="7858125" y="426720"/>
          <a:ext cx="2047875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단계표시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기본회원 동의 내용 확인필요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활용동의 내용 확인 필요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다음버튼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사업자번호 중복 확인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유효성검사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중복되지않을경우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인증서 팝업 화면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A66C87E1-3087-54CA-E711-D681E77965EA}"/>
              </a:ext>
            </a:extLst>
          </p:cNvPr>
          <p:cNvSpPr/>
          <p:nvPr/>
        </p:nvSpPr>
        <p:spPr>
          <a:xfrm>
            <a:off x="4863000" y="10349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BEF7CA4A-9993-91D2-A6D1-1F21D435276B}"/>
              </a:ext>
            </a:extLst>
          </p:cNvPr>
          <p:cNvSpPr/>
          <p:nvPr/>
        </p:nvSpPr>
        <p:spPr>
          <a:xfrm>
            <a:off x="1418784" y="16466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191E8FF9-84C9-42CB-CA90-F506BAA17525}"/>
              </a:ext>
            </a:extLst>
          </p:cNvPr>
          <p:cNvSpPr/>
          <p:nvPr/>
        </p:nvSpPr>
        <p:spPr>
          <a:xfrm>
            <a:off x="1728893" y="40627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872F679B-2B0C-9A86-65E4-944BEA129ED9}"/>
              </a:ext>
            </a:extLst>
          </p:cNvPr>
          <p:cNvSpPr/>
          <p:nvPr/>
        </p:nvSpPr>
        <p:spPr>
          <a:xfrm>
            <a:off x="5045163" y="6099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3E0F68E8-5A75-5D75-ADD6-1C62E811C197}"/>
              </a:ext>
            </a:extLst>
          </p:cNvPr>
          <p:cNvSpPr/>
          <p:nvPr/>
        </p:nvSpPr>
        <p:spPr>
          <a:xfrm>
            <a:off x="4380892" y="64626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F6DE76-BA80-0CEC-5259-545AD299C0C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</p:spTree>
    <p:extLst>
      <p:ext uri="{BB962C8B-B14F-4D97-AF65-F5344CB8AC3E}">
        <p14:creationId xmlns:p14="http://schemas.microsoft.com/office/powerpoint/2010/main" val="392855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B970-3652-8BE0-0AEA-1A969C9FA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0315E7-868F-A3A2-B6E6-50C9F5BA272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9B1F8629-0208-BCA3-4A44-76C413D87D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3992C-E309-D0FB-CD2C-67B543DA1B50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6CA577B7-3C89-6E21-97E0-D88B2E231333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D41238BF-28AE-16C6-BD6D-49A27BDE27AA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20C1A1-5AE3-D4FD-0C7F-CF4523448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36372"/>
              </p:ext>
            </p:extLst>
          </p:nvPr>
        </p:nvGraphicFramePr>
        <p:xfrm>
          <a:off x="464325" y="1586597"/>
          <a:ext cx="6977099" cy="203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법인대상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09092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1E527E-D886-29BF-C1A3-388CACEEFDC1}"/>
              </a:ext>
            </a:extLst>
          </p:cNvPr>
          <p:cNvSpPr/>
          <p:nvPr/>
        </p:nvSpPr>
        <p:spPr>
          <a:xfrm>
            <a:off x="464325" y="168269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1C936F54-A391-D5C0-0DCE-79372E9A292D}"/>
              </a:ext>
            </a:extLst>
          </p:cNvPr>
          <p:cNvSpPr/>
          <p:nvPr/>
        </p:nvSpPr>
        <p:spPr>
          <a:xfrm>
            <a:off x="5342689" y="2325298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9F6D1B52-B082-2842-B3B3-F8839CD35634}"/>
              </a:ext>
            </a:extLst>
          </p:cNvPr>
          <p:cNvSpPr/>
          <p:nvPr/>
        </p:nvSpPr>
        <p:spPr>
          <a:xfrm>
            <a:off x="5883543" y="2325298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0FCE379F-9B66-38FC-92C7-899EEBE0DBB6}"/>
              </a:ext>
            </a:extLst>
          </p:cNvPr>
          <p:cNvSpPr/>
          <p:nvPr/>
        </p:nvSpPr>
        <p:spPr>
          <a:xfrm>
            <a:off x="6300243" y="2325298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802;g28120ce3749_2_4">
            <a:extLst>
              <a:ext uri="{FF2B5EF4-FFF2-40B4-BE49-F238E27FC236}">
                <a16:creationId xmlns:a16="http://schemas.microsoft.com/office/drawing/2014/main" id="{4DFF6E80-165E-F134-958B-D430E5EDDEB4}"/>
              </a:ext>
            </a:extLst>
          </p:cNvPr>
          <p:cNvSpPr/>
          <p:nvPr/>
        </p:nvSpPr>
        <p:spPr>
          <a:xfrm>
            <a:off x="1880079" y="19678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AA051D59-299E-88A9-F1C5-DF50373FEC97}"/>
              </a:ext>
            </a:extLst>
          </p:cNvPr>
          <p:cNvSpPr/>
          <p:nvPr/>
        </p:nvSpPr>
        <p:spPr>
          <a:xfrm>
            <a:off x="3525778" y="2660758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0;g28120ce3749_2_4">
            <a:extLst>
              <a:ext uri="{FF2B5EF4-FFF2-40B4-BE49-F238E27FC236}">
                <a16:creationId xmlns:a16="http://schemas.microsoft.com/office/drawing/2014/main" id="{A69598B6-09EB-EE17-6A4A-37E516B80FD8}"/>
              </a:ext>
            </a:extLst>
          </p:cNvPr>
          <p:cNvSpPr/>
          <p:nvPr/>
        </p:nvSpPr>
        <p:spPr>
          <a:xfrm>
            <a:off x="4164933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0;g28120ce3749_2_4">
            <a:extLst>
              <a:ext uri="{FF2B5EF4-FFF2-40B4-BE49-F238E27FC236}">
                <a16:creationId xmlns:a16="http://schemas.microsoft.com/office/drawing/2014/main" id="{F00C9DDE-32B1-6D8D-47B3-C45B78A77017}"/>
              </a:ext>
            </a:extLst>
          </p:cNvPr>
          <p:cNvSpPr/>
          <p:nvPr/>
        </p:nvSpPr>
        <p:spPr>
          <a:xfrm>
            <a:off x="3209152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307207-D490-0353-A74B-45F36688A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97820"/>
              </p:ext>
            </p:extLst>
          </p:nvPr>
        </p:nvGraphicFramePr>
        <p:xfrm>
          <a:off x="7858125" y="426720"/>
          <a:ext cx="2047875" cy="346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법인대상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법인사업자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개인사업자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1C2179B4-1581-0F7B-6AD2-0B43A96A87FF}"/>
              </a:ext>
            </a:extLst>
          </p:cNvPr>
          <p:cNvSpPr/>
          <p:nvPr/>
        </p:nvSpPr>
        <p:spPr>
          <a:xfrm>
            <a:off x="1578371" y="16541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CE2A3E8-1030-C3F0-A287-887190AD0114}"/>
              </a:ext>
            </a:extLst>
          </p:cNvPr>
          <p:cNvSpPr/>
          <p:nvPr/>
        </p:nvSpPr>
        <p:spPr>
          <a:xfrm>
            <a:off x="4026118" y="37876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ADAE9AFD-B5B2-2DE4-1C91-400F82725086}"/>
              </a:ext>
            </a:extLst>
          </p:cNvPr>
          <p:cNvSpPr/>
          <p:nvPr/>
        </p:nvSpPr>
        <p:spPr>
          <a:xfrm>
            <a:off x="3455229" y="1902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B20D9-3DCB-168B-BF5E-08CFC173FE6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3192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회사명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(3~20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2660147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2651758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2983148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2983148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332487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2267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555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18950</TotalTime>
  <Words>2983</Words>
  <Application>Microsoft Office PowerPoint</Application>
  <PresentationFormat>A4 용지(210x297mm)</PresentationFormat>
  <Paragraphs>758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Malgun Gothic Semilight</vt:lpstr>
      <vt:lpstr>Noto Sans KR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80</cp:revision>
  <dcterms:created xsi:type="dcterms:W3CDTF">2024-10-08T00:49:16Z</dcterms:created>
  <dcterms:modified xsi:type="dcterms:W3CDTF">2025-02-27T07:10:43Z</dcterms:modified>
</cp:coreProperties>
</file>