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08" r:id="rId9"/>
    <p:sldId id="310" r:id="rId10"/>
    <p:sldId id="311" r:id="rId11"/>
    <p:sldId id="312" r:id="rId12"/>
    <p:sldId id="313" r:id="rId13"/>
    <p:sldId id="309" r:id="rId1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94" autoAdjust="0"/>
    <p:restoredTop sz="94728"/>
  </p:normalViewPr>
  <p:slideViewPr>
    <p:cSldViewPr snapToGrid="0">
      <p:cViewPr>
        <p:scale>
          <a:sx n="100" d="100"/>
          <a:sy n="100" d="100"/>
        </p:scale>
        <p:origin x="800" y="84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hyperlink" Target="https://www.okplaza.kr/popup/mainBusiness.js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plaza.kr)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99CA34-E002-55CF-FEB6-326B7E78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99196"/>
              </p:ext>
            </p:extLst>
          </p:nvPr>
        </p:nvGraphicFramePr>
        <p:xfrm>
          <a:off x="464325" y="512520"/>
          <a:ext cx="6977100" cy="20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수신여부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graphicFrame>
        <p:nvGraphicFramePr>
          <p:cNvPr id="10" name="Google Shape;600;g302391297fa_0_53">
            <a:extLst>
              <a:ext uri="{FF2B5EF4-FFF2-40B4-BE49-F238E27FC236}">
                <a16:creationId xmlns:a16="http://schemas.microsoft.com/office/drawing/2014/main" id="{D1B2B5E6-3A02-C6CD-6B5A-5C02BEC63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072"/>
              </p:ext>
            </p:extLst>
          </p:nvPr>
        </p:nvGraphicFramePr>
        <p:xfrm>
          <a:off x="464325" y="920750"/>
          <a:ext cx="6977100" cy="16276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등의 정보를 우선적으로 </a:t>
                      </a:r>
                      <a:r>
                        <a:rPr lang="ko-KR" altLang="en-US" sz="800" b="1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받아보실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회원가입관련 및 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등 거래정보와 관련된 내용은 거래안전을 위하여 수신동의 여부와 상관 없이 발송됩니다</a:t>
                      </a: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수신동의          수신거부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</a:pP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각종 이벤트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혜택에 대한 소식 안내를 문자로 받으시겠습니까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 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거래정보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반품 등 모든 거래 행위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와 관련된 내용을 문자로 받으시겠습니까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C47D65-2FDC-3386-0A47-763B96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8859BC-9116-9EBB-2863-93C8B48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9707DDB-762E-E4B0-9566-A02FCD7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5B3ED0-21FC-4DD9-4F26-BE54C85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21175BA-5FED-C788-CD39-C44319FA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AFE5A82-9693-82C2-3D46-C1EC9B5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04DEEB0-28FC-D8F4-3BA3-D5A0801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8F904A-2128-51FF-9714-8B8BD045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8039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9" name="Google Shape;2800;g28120ce3749_2_4">
            <a:extLst>
              <a:ext uri="{FF2B5EF4-FFF2-40B4-BE49-F238E27FC236}">
                <a16:creationId xmlns:a16="http://schemas.microsoft.com/office/drawing/2014/main" id="{AFA2D803-A7C3-0D5E-2576-544147A522D9}"/>
              </a:ext>
            </a:extLst>
          </p:cNvPr>
          <p:cNvSpPr/>
          <p:nvPr/>
        </p:nvSpPr>
        <p:spPr>
          <a:xfrm>
            <a:off x="3523800" y="359410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0BBB113E-8585-D1FD-D9F1-5CB4189B7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910219"/>
              </p:ext>
            </p:extLst>
          </p:nvPr>
        </p:nvGraphicFramePr>
        <p:xfrm>
          <a:off x="464325" y="2741390"/>
          <a:ext cx="6977100" cy="6876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사업장명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2" name="Google Shape;2802;g28120ce3749_2_4">
            <a:extLst>
              <a:ext uri="{FF2B5EF4-FFF2-40B4-BE49-F238E27FC236}">
                <a16:creationId xmlns:a16="http://schemas.microsoft.com/office/drawing/2014/main" id="{4421B4A6-62C2-BE48-7BA7-386F226628C5}"/>
              </a:ext>
            </a:extLst>
          </p:cNvPr>
          <p:cNvSpPr/>
          <p:nvPr/>
        </p:nvSpPr>
        <p:spPr>
          <a:xfrm>
            <a:off x="3316200" y="2805968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F2F1807C-A219-2348-5CC0-1DE0AD76D3BF}"/>
              </a:ext>
            </a:extLst>
          </p:cNvPr>
          <p:cNvSpPr/>
          <p:nvPr/>
        </p:nvSpPr>
        <p:spPr>
          <a:xfrm>
            <a:off x="3316200" y="312752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FCA09D77-CD75-517A-8343-812F5F44386E}"/>
              </a:ext>
            </a:extLst>
          </p:cNvPr>
          <p:cNvSpPr/>
          <p:nvPr/>
        </p:nvSpPr>
        <p:spPr>
          <a:xfrm>
            <a:off x="3857054" y="312752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7C45478-2DE9-9186-2287-1360EBB66CAF}"/>
              </a:ext>
            </a:extLst>
          </p:cNvPr>
          <p:cNvSpPr/>
          <p:nvPr/>
        </p:nvSpPr>
        <p:spPr>
          <a:xfrm>
            <a:off x="4273754" y="312752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926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DFD8-DC28-BDB1-22AE-F963F20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98449-6D76-C3B1-0786-760AF6581ED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0524-636E-BFEE-57B4-320DE4B75DB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F8C588-3835-2BCC-06C6-AE2803D9DB3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4235ABAC-D04C-82A1-C203-1B2D32E255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5A0CE84-246A-3AF8-F4E8-0DF0044C5F80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77CF8F0-FA82-DDDE-F87E-4B865E00CDF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F1AF05-1112-DD01-D065-8EE35C1E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50491"/>
              </p:ext>
            </p:extLst>
          </p:nvPr>
        </p:nvGraphicFramePr>
        <p:xfrm>
          <a:off x="464325" y="1821484"/>
          <a:ext cx="6977100" cy="149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7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5396725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6042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6042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123-12-1234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6042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2B51A-8F80-93C9-E433-9210703730AD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D780E3-3DE2-4E00-53A7-F8766C0C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21893"/>
              </p:ext>
            </p:extLst>
          </p:nvPr>
        </p:nvGraphicFramePr>
        <p:xfrm>
          <a:off x="464325" y="3558093"/>
          <a:ext cx="6977099" cy="185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650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404075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37412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6042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6042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6042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6042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D88B93-67ED-CC63-104A-3BD103BC7620}"/>
              </a:ext>
            </a:extLst>
          </p:cNvPr>
          <p:cNvSpPr/>
          <p:nvPr/>
        </p:nvSpPr>
        <p:spPr>
          <a:xfrm>
            <a:off x="464325" y="369293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4EA89C2A-4739-5DA3-4EA9-97725EA6C341}"/>
              </a:ext>
            </a:extLst>
          </p:cNvPr>
          <p:cNvSpPr/>
          <p:nvPr/>
        </p:nvSpPr>
        <p:spPr>
          <a:xfrm>
            <a:off x="5188119" y="4393468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802;g28120ce3749_2_4">
            <a:extLst>
              <a:ext uri="{FF2B5EF4-FFF2-40B4-BE49-F238E27FC236}">
                <a16:creationId xmlns:a16="http://schemas.microsoft.com/office/drawing/2014/main" id="{C526E2CC-2C15-386B-AC0E-23A8C5D27731}"/>
              </a:ext>
            </a:extLst>
          </p:cNvPr>
          <p:cNvSpPr/>
          <p:nvPr/>
        </p:nvSpPr>
        <p:spPr>
          <a:xfrm>
            <a:off x="5188119" y="474677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5E9CE6E5-F61A-1DC6-BB79-6DF6E238D622}"/>
              </a:ext>
            </a:extLst>
          </p:cNvPr>
          <p:cNvSpPr/>
          <p:nvPr/>
        </p:nvSpPr>
        <p:spPr>
          <a:xfrm>
            <a:off x="5728973" y="474677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17332D58-9361-840B-A2C9-20A887660E20}"/>
              </a:ext>
            </a:extLst>
          </p:cNvPr>
          <p:cNvSpPr/>
          <p:nvPr/>
        </p:nvSpPr>
        <p:spPr>
          <a:xfrm>
            <a:off x="6145673" y="474677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1EB9D9E6-86C1-7340-BE68-EEF779B47CCD}"/>
              </a:ext>
            </a:extLst>
          </p:cNvPr>
          <p:cNvSpPr/>
          <p:nvPr/>
        </p:nvSpPr>
        <p:spPr>
          <a:xfrm>
            <a:off x="5194575" y="511362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5A35391-9B40-0740-1F94-AD8D60F40569}"/>
              </a:ext>
            </a:extLst>
          </p:cNvPr>
          <p:cNvSpPr/>
          <p:nvPr/>
        </p:nvSpPr>
        <p:spPr>
          <a:xfrm>
            <a:off x="5188119" y="402661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D34E7CFD-CB03-1269-7803-4679CFC37490}"/>
              </a:ext>
            </a:extLst>
          </p:cNvPr>
          <p:cNvSpPr/>
          <p:nvPr/>
        </p:nvSpPr>
        <p:spPr>
          <a:xfrm>
            <a:off x="1695619" y="4393468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802;g28120ce3749_2_4">
            <a:extLst>
              <a:ext uri="{FF2B5EF4-FFF2-40B4-BE49-F238E27FC236}">
                <a16:creationId xmlns:a16="http://schemas.microsoft.com/office/drawing/2014/main" id="{F6166374-606E-F2C0-F6D4-A25C964BF245}"/>
              </a:ext>
            </a:extLst>
          </p:cNvPr>
          <p:cNvSpPr/>
          <p:nvPr/>
        </p:nvSpPr>
        <p:spPr>
          <a:xfrm>
            <a:off x="1695619" y="4026616"/>
            <a:ext cx="116823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02;g28120ce3749_2_4">
            <a:extLst>
              <a:ext uri="{FF2B5EF4-FFF2-40B4-BE49-F238E27FC236}">
                <a16:creationId xmlns:a16="http://schemas.microsoft.com/office/drawing/2014/main" id="{4C36A2FC-227F-08FC-24AE-489CEE66FB6B}"/>
              </a:ext>
            </a:extLst>
          </p:cNvPr>
          <p:cNvSpPr/>
          <p:nvPr/>
        </p:nvSpPr>
        <p:spPr>
          <a:xfrm>
            <a:off x="1695619" y="474677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802;g28120ce3749_2_4">
            <a:extLst>
              <a:ext uri="{FF2B5EF4-FFF2-40B4-BE49-F238E27FC236}">
                <a16:creationId xmlns:a16="http://schemas.microsoft.com/office/drawing/2014/main" id="{4F5A6682-5F41-9013-E0EB-BC45FBDA1513}"/>
              </a:ext>
            </a:extLst>
          </p:cNvPr>
          <p:cNvSpPr/>
          <p:nvPr/>
        </p:nvSpPr>
        <p:spPr>
          <a:xfrm>
            <a:off x="2236473" y="474677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E8D1399C-C0E0-9F0A-9067-6370EA285352}"/>
              </a:ext>
            </a:extLst>
          </p:cNvPr>
          <p:cNvSpPr/>
          <p:nvPr/>
        </p:nvSpPr>
        <p:spPr>
          <a:xfrm>
            <a:off x="2653173" y="474677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E4FB3E93-38BE-B2AF-BAAB-3BF96496BE50}"/>
              </a:ext>
            </a:extLst>
          </p:cNvPr>
          <p:cNvSpPr/>
          <p:nvPr/>
        </p:nvSpPr>
        <p:spPr>
          <a:xfrm>
            <a:off x="1695619" y="510329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3F6F3661-6036-1976-A64D-B015CFDB643D}"/>
              </a:ext>
            </a:extLst>
          </p:cNvPr>
          <p:cNvSpPr/>
          <p:nvPr/>
        </p:nvSpPr>
        <p:spPr>
          <a:xfrm>
            <a:off x="2894618" y="4026616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0;g28120ce3749_2_4">
            <a:extLst>
              <a:ext uri="{FF2B5EF4-FFF2-40B4-BE49-F238E27FC236}">
                <a16:creationId xmlns:a16="http://schemas.microsoft.com/office/drawing/2014/main" id="{AA96A858-AD7A-F1D7-BCDA-DE5B1D759CA6}"/>
              </a:ext>
            </a:extLst>
          </p:cNvPr>
          <p:cNvSpPr/>
          <p:nvPr/>
        </p:nvSpPr>
        <p:spPr>
          <a:xfrm>
            <a:off x="4121497" y="5611307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0;g28120ce3749_2_4">
            <a:extLst>
              <a:ext uri="{FF2B5EF4-FFF2-40B4-BE49-F238E27FC236}">
                <a16:creationId xmlns:a16="http://schemas.microsoft.com/office/drawing/2014/main" id="{3365FCBF-6FC0-9EE9-E521-5E6728E7EAEE}"/>
              </a:ext>
            </a:extLst>
          </p:cNvPr>
          <p:cNvSpPr/>
          <p:nvPr/>
        </p:nvSpPr>
        <p:spPr>
          <a:xfrm>
            <a:off x="3165716" y="5611307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765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7F32-EBF2-3017-09D6-FD11FB92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5DA44E-B161-5AC1-6E6F-607EC791C302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9230CB-975F-6F40-C58E-2D0A101301C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4215D2-91B6-14F0-AF4D-687A2A4FA6E6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72087146-29B9-9F45-79DB-424BC916D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878CD62E-99C4-3ACD-EC3A-468802F498DB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FCCB005-F43B-8F52-D4D9-DC04C291DDCF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00;g302391297fa_0_53">
            <a:extLst>
              <a:ext uri="{FF2B5EF4-FFF2-40B4-BE49-F238E27FC236}">
                <a16:creationId xmlns:a16="http://schemas.microsoft.com/office/drawing/2014/main" id="{DE1FFE43-132D-FEB0-7E81-AE83EBBBF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973034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975;g2f2558950df_0_84">
            <a:extLst>
              <a:ext uri="{FF2B5EF4-FFF2-40B4-BE49-F238E27FC236}">
                <a16:creationId xmlns:a16="http://schemas.microsoft.com/office/drawing/2014/main" id="{6A07331B-E77F-7226-E722-63A9D951F85F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 err="1">
                <a:latin typeface="Malgun Gothic"/>
                <a:ea typeface="Malgun Gothic"/>
                <a:cs typeface="Malgun Gothic"/>
                <a:sym typeface="Malgun Gothic"/>
              </a:rPr>
              <a:t>메인화면으로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7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6850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79274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페이지부터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랜딩 페이지 구조정의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42738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96415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69738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42415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880480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5445213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852801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4649001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3057451" y="491711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6241401" y="491711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5521413" y="155818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739001" y="168635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5611413" y="164818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6227613" y="164818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4649438" y="395261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751751" y="284360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4001138" y="390881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5195138" y="430691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4398938" y="430661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797488" y="470456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771;g28120bc8d10_0_543">
            <a:extLst>
              <a:ext uri="{FF2B5EF4-FFF2-40B4-BE49-F238E27FC236}">
                <a16:creationId xmlns:a16="http://schemas.microsoft.com/office/drawing/2014/main" id="{98402A65-6BB8-0DD1-C043-C3207BBFAB2A}"/>
              </a:ext>
            </a:extLst>
          </p:cNvPr>
          <p:cNvCxnSpPr>
            <a:stCxn id="23" idx="2"/>
            <a:endCxn id="18" idx="0"/>
          </p:cNvCxnSpPr>
          <p:nvPr/>
        </p:nvCxnSpPr>
        <p:spPr>
          <a:xfrm rot="-5400000" flipH="1">
            <a:off x="5593238" y="390881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464901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Sign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up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552141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5604963" y="282463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6348963" y="269683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853763" y="379684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5521413" y="395261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726163" y="379684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643166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69738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208258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208258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7893063" y="473713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SSO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사이트간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rot="10800000" flipH="1">
            <a:off x="2509438" y="2136280"/>
            <a:ext cx="2229600" cy="101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73431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404572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2" name="Google Shape;2796;g28120ce3749_2_4">
            <a:extLst>
              <a:ext uri="{FF2B5EF4-FFF2-40B4-BE49-F238E27FC236}">
                <a16:creationId xmlns:a16="http://schemas.microsoft.com/office/drawing/2014/main" id="{60880F9F-B8A1-AAC3-82B4-B2B8284DB63F}"/>
              </a:ext>
            </a:extLst>
          </p:cNvPr>
          <p:cNvCxnSpPr/>
          <p:nvPr/>
        </p:nvCxnSpPr>
        <p:spPr>
          <a:xfrm>
            <a:off x="152675" y="5986235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923021"/>
              </p:ext>
            </p:extLst>
          </p:nvPr>
        </p:nvGraphicFramePr>
        <p:xfrm>
          <a:off x="4215775" y="726808"/>
          <a:ext cx="32256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 오픈소싱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718350" y="130223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718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4258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5723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138575" y="3588910"/>
            <a:ext cx="7574100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2812;g28120ce3749_2_4">
            <a:extLst>
              <a:ext uri="{FF2B5EF4-FFF2-40B4-BE49-F238E27FC236}">
                <a16:creationId xmlns:a16="http://schemas.microsoft.com/office/drawing/2014/main" id="{CCACE94E-42CB-8581-EA9B-0A8787141B72}"/>
              </a:ext>
            </a:extLst>
          </p:cNvPr>
          <p:cNvSpPr/>
          <p:nvPr/>
        </p:nvSpPr>
        <p:spPr>
          <a:xfrm>
            <a:off x="775925" y="3797190"/>
            <a:ext cx="10269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사업 소개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2813;g28120ce3749_2_4">
            <a:extLst>
              <a:ext uri="{FF2B5EF4-FFF2-40B4-BE49-F238E27FC236}">
                <a16:creationId xmlns:a16="http://schemas.microsoft.com/office/drawing/2014/main" id="{14CB374D-DBE1-E6BF-07F9-AAB14A60C082}"/>
              </a:ext>
            </a:extLst>
          </p:cNvPr>
          <p:cNvSpPr/>
          <p:nvPr/>
        </p:nvSpPr>
        <p:spPr>
          <a:xfrm>
            <a:off x="775925" y="486691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2814;g28120ce3749_2_4">
            <a:extLst>
              <a:ext uri="{FF2B5EF4-FFF2-40B4-BE49-F238E27FC236}">
                <a16:creationId xmlns:a16="http://schemas.microsoft.com/office/drawing/2014/main" id="{6CC887EA-D229-EBD4-A19F-EEBC187A870A}"/>
              </a:ext>
            </a:extLst>
          </p:cNvPr>
          <p:cNvSpPr/>
          <p:nvPr/>
        </p:nvSpPr>
        <p:spPr>
          <a:xfrm>
            <a:off x="818375" y="5216855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구매비용 절감 Solution 제공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2815;g28120ce3749_2_4">
            <a:extLst>
              <a:ext uri="{FF2B5EF4-FFF2-40B4-BE49-F238E27FC236}">
                <a16:creationId xmlns:a16="http://schemas.microsoft.com/office/drawing/2014/main" id="{EC9EC22E-776D-859D-E33D-1FA1F0FE6166}"/>
              </a:ext>
            </a:extLst>
          </p:cNvPr>
          <p:cNvSpPr/>
          <p:nvPr/>
        </p:nvSpPr>
        <p:spPr>
          <a:xfrm>
            <a:off x="818375" y="4943552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2816;g28120ce3749_2_4">
            <a:extLst>
              <a:ext uri="{FF2B5EF4-FFF2-40B4-BE49-F238E27FC236}">
                <a16:creationId xmlns:a16="http://schemas.microsoft.com/office/drawing/2014/main" id="{2208E368-602E-4A1B-2176-112D34FBA0F0}"/>
              </a:ext>
            </a:extLst>
          </p:cNvPr>
          <p:cNvSpPr/>
          <p:nvPr/>
        </p:nvSpPr>
        <p:spPr>
          <a:xfrm>
            <a:off x="1837579" y="486691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2817;g28120ce3749_2_4">
            <a:extLst>
              <a:ext uri="{FF2B5EF4-FFF2-40B4-BE49-F238E27FC236}">
                <a16:creationId xmlns:a16="http://schemas.microsoft.com/office/drawing/2014/main" id="{D12374C2-5CF1-635B-C9E7-231ED2B078ED}"/>
              </a:ext>
            </a:extLst>
          </p:cNvPr>
          <p:cNvSpPr/>
          <p:nvPr/>
        </p:nvSpPr>
        <p:spPr>
          <a:xfrm>
            <a:off x="1882522" y="5220768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2818;g28120ce3749_2_4">
            <a:extLst>
              <a:ext uri="{FF2B5EF4-FFF2-40B4-BE49-F238E27FC236}">
                <a16:creationId xmlns:a16="http://schemas.microsoft.com/office/drawing/2014/main" id="{8BCB01F0-2CAC-603D-F886-68ABF8A750B9}"/>
              </a:ext>
            </a:extLst>
          </p:cNvPr>
          <p:cNvSpPr/>
          <p:nvPr/>
        </p:nvSpPr>
        <p:spPr>
          <a:xfrm>
            <a:off x="1882522" y="494746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2819;g28120ce3749_2_4">
            <a:extLst>
              <a:ext uri="{FF2B5EF4-FFF2-40B4-BE49-F238E27FC236}">
                <a16:creationId xmlns:a16="http://schemas.microsoft.com/office/drawing/2014/main" id="{812CFD49-CD82-C3F9-3CAC-7459BA77E586}"/>
              </a:ext>
            </a:extLst>
          </p:cNvPr>
          <p:cNvSpPr/>
          <p:nvPr/>
        </p:nvSpPr>
        <p:spPr>
          <a:xfrm>
            <a:off x="2904223" y="486691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2820;g28120ce3749_2_4">
            <a:extLst>
              <a:ext uri="{FF2B5EF4-FFF2-40B4-BE49-F238E27FC236}">
                <a16:creationId xmlns:a16="http://schemas.microsoft.com/office/drawing/2014/main" id="{407238EB-3474-3D7C-C151-2B5869FD34A4}"/>
              </a:ext>
            </a:extLst>
          </p:cNvPr>
          <p:cNvSpPr/>
          <p:nvPr/>
        </p:nvSpPr>
        <p:spPr>
          <a:xfrm>
            <a:off x="2941675" y="5220768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2821;g28120ce3749_2_4">
            <a:extLst>
              <a:ext uri="{FF2B5EF4-FFF2-40B4-BE49-F238E27FC236}">
                <a16:creationId xmlns:a16="http://schemas.microsoft.com/office/drawing/2014/main" id="{FF37C1A2-6EBE-9E57-3CC3-D217B919263C}"/>
              </a:ext>
            </a:extLst>
          </p:cNvPr>
          <p:cNvSpPr/>
          <p:nvPr/>
        </p:nvSpPr>
        <p:spPr>
          <a:xfrm>
            <a:off x="2941675" y="494746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2822;g28120ce3749_2_4">
            <a:extLst>
              <a:ext uri="{FF2B5EF4-FFF2-40B4-BE49-F238E27FC236}">
                <a16:creationId xmlns:a16="http://schemas.microsoft.com/office/drawing/2014/main" id="{960E554B-56D2-527F-5E6C-FEBB0DE37051}"/>
              </a:ext>
            </a:extLst>
          </p:cNvPr>
          <p:cNvSpPr/>
          <p:nvPr/>
        </p:nvSpPr>
        <p:spPr>
          <a:xfrm>
            <a:off x="1775750" y="3716953"/>
            <a:ext cx="4189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 은 구매 경쟁력 개선 분야의 혁신을 만들어가고 있습니다.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2823;g28120ce3749_2_4">
            <a:extLst>
              <a:ext uri="{FF2B5EF4-FFF2-40B4-BE49-F238E27FC236}">
                <a16:creationId xmlns:a16="http://schemas.microsoft.com/office/drawing/2014/main" id="{D680C559-0CF8-9831-546D-8379D66F56F8}"/>
              </a:ext>
            </a:extLst>
          </p:cNvPr>
          <p:cNvSpPr/>
          <p:nvPr/>
        </p:nvSpPr>
        <p:spPr>
          <a:xfrm>
            <a:off x="775925" y="4333410"/>
            <a:ext cx="3112800" cy="32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최고 품질의 자재공급 체제 운영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0" name="Google Shape;2824;g28120ce3749_2_4">
            <a:extLst>
              <a:ext uri="{FF2B5EF4-FFF2-40B4-BE49-F238E27FC236}">
                <a16:creationId xmlns:a16="http://schemas.microsoft.com/office/drawing/2014/main" id="{2BE1EC97-7E4E-3F2B-37FD-B8E14B159C3C}"/>
              </a:ext>
            </a:extLst>
          </p:cNvPr>
          <p:cNvCxnSpPr>
            <a:stCxn id="1069" idx="2"/>
            <a:endCxn id="1059" idx="0"/>
          </p:cNvCxnSpPr>
          <p:nvPr/>
        </p:nvCxnSpPr>
        <p:spPr>
          <a:xfrm rot="5400000">
            <a:off x="1695125" y="4229610"/>
            <a:ext cx="210300" cy="106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2825;g28120ce3749_2_4">
            <a:extLst>
              <a:ext uri="{FF2B5EF4-FFF2-40B4-BE49-F238E27FC236}">
                <a16:creationId xmlns:a16="http://schemas.microsoft.com/office/drawing/2014/main" id="{0E5161E2-E716-76AB-5C33-74685C08D2C9}"/>
              </a:ext>
            </a:extLst>
          </p:cNvPr>
          <p:cNvCxnSpPr>
            <a:stCxn id="1069" idx="2"/>
            <a:endCxn id="1065" idx="0"/>
          </p:cNvCxnSpPr>
          <p:nvPr/>
        </p:nvCxnSpPr>
        <p:spPr>
          <a:xfrm rot="-5400000" flipH="1">
            <a:off x="2759225" y="4229610"/>
            <a:ext cx="210300" cy="106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72" name="Google Shape;2826;g28120ce3749_2_4">
            <a:extLst>
              <a:ext uri="{FF2B5EF4-FFF2-40B4-BE49-F238E27FC236}">
                <a16:creationId xmlns:a16="http://schemas.microsoft.com/office/drawing/2014/main" id="{DB45A414-A9A2-4AAD-E26C-860C282DE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07676"/>
              </p:ext>
            </p:extLst>
          </p:nvPr>
        </p:nvGraphicFramePr>
        <p:xfrm>
          <a:off x="4094475" y="4333439"/>
          <a:ext cx="2965500" cy="1444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철탑류, 철가류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RF류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Optlc류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선로류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콘크리트전주, 통신Rack, </a:t>
                      </a:r>
                      <a:endParaRPr sz="500">
                        <a:solidFill>
                          <a:srgbClr val="70707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나대지철탑, 사각철탑 등</a:t>
                      </a:r>
                      <a:endParaRPr sz="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커플러, 디바이더,감쇠기, RF케이블, 안테나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광점퍼코드, 다심케이블, 광어댑터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강연선, 강관주, 지선밴드, 콘크리트전주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케이블류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함체류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관로, 지장이설류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관류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광케이블, 동축케이블, 세경케이블, 배선케이블, 동축케이블, UTP케이블 등</a:t>
                      </a:r>
                      <a:endParaRPr sz="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광접속함체, 광분배반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맨홀, 광접속함체, 광분배반, 지선밴드, 철개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FC관, SCD관, PE내관,  마이크로덕트, 반할관, 플랙시블전선관 등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전선류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접지류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공통자재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원재료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접지선, 전원선,  광전복합케이블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접속단자, 피뢰침, 접지봉, 압착터미널,  수축슬리브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결속자재, 방수재, 공구 등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철강재, 전선, 관로재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3" name="Google Shape;2827;g28120ce3749_2_4">
            <a:extLst>
              <a:ext uri="{FF2B5EF4-FFF2-40B4-BE49-F238E27FC236}">
                <a16:creationId xmlns:a16="http://schemas.microsoft.com/office/drawing/2014/main" id="{ED1E500B-74FF-9BEF-C10A-90367123C9E8}"/>
              </a:ext>
            </a:extLst>
          </p:cNvPr>
          <p:cNvSpPr/>
          <p:nvPr/>
        </p:nvSpPr>
        <p:spPr>
          <a:xfrm>
            <a:off x="464325" y="3788585"/>
            <a:ext cx="6977100" cy="21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스크롤시 보이는 영역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 내용은 다음페이지참조)</a:t>
            </a:r>
            <a:endParaRPr/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1875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7" name="Google Shape;2918;g2f44a8c572f_1_290">
            <a:extLst>
              <a:ext uri="{FF2B5EF4-FFF2-40B4-BE49-F238E27FC236}">
                <a16:creationId xmlns:a16="http://schemas.microsoft.com/office/drawing/2014/main" id="{5884A489-72CB-6AD7-6841-72D7D3C11F15}"/>
              </a:ext>
            </a:extLst>
          </p:cNvPr>
          <p:cNvSpPr/>
          <p:nvPr/>
        </p:nvSpPr>
        <p:spPr>
          <a:xfrm>
            <a:off x="78000" y="536695"/>
            <a:ext cx="7776000" cy="39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14100" y="515395"/>
            <a:ext cx="899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상품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1430700" y="1020070"/>
            <a:ext cx="1080000" cy="1440000"/>
            <a:chOff x="360000" y="11194750"/>
            <a:chExt cx="1080000" cy="1440000"/>
          </a:xfrm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2718300" y="1020070"/>
            <a:ext cx="1080000" cy="1440000"/>
            <a:chOff x="360000" y="11194750"/>
            <a:chExt cx="1080000" cy="1440000"/>
          </a:xfrm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4005900" y="1020070"/>
            <a:ext cx="1080000" cy="1440000"/>
            <a:chOff x="360000" y="11194750"/>
            <a:chExt cx="1080000" cy="1440000"/>
          </a:xfrm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5293500" y="1020070"/>
            <a:ext cx="1080000" cy="1440000"/>
            <a:chOff x="360000" y="11194750"/>
            <a:chExt cx="1080000" cy="1440000"/>
          </a:xfrm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6581100" y="987595"/>
            <a:ext cx="1080000" cy="1440000"/>
            <a:chOff x="360000" y="11194750"/>
            <a:chExt cx="1080000" cy="1440000"/>
          </a:xfrm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43100" y="1020070"/>
            <a:ext cx="1080000" cy="1440000"/>
            <a:chOff x="360000" y="11194750"/>
            <a:chExt cx="1080000" cy="1440000"/>
          </a:xfrm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1430700" y="2720270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2718300" y="2720270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4005900" y="2720270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5293500" y="2720270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6581100" y="2687795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43100" y="2720270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4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78000" y="4551595"/>
            <a:ext cx="13626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서비스 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2"/>
              </a:rPr>
              <a:t>참조 URL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4005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40960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구매비용 절감 Solution 제공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4096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5293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53836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5383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6581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66712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6671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78000" y="5212920"/>
            <a:ext cx="3720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 은 구매 경쟁력 개선 분야의 혁신을 만들어가고 있습니다.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00" y="1278370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6449" t="26449" r="23549" b="23549"/>
          <a:stretch/>
        </p:blipFill>
        <p:spPr>
          <a:xfrm>
            <a:off x="4185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100" y="2963145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0700" y="28732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1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98300" y="28344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85900" y="2980345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73500" y="28732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61100" y="28344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73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3" name="Google Shape;3004;g2f44a8c572f_1_290">
            <a:extLst>
              <a:ext uri="{FF2B5EF4-FFF2-40B4-BE49-F238E27FC236}">
                <a16:creationId xmlns:a16="http://schemas.microsoft.com/office/drawing/2014/main" id="{6545F84B-4BCF-8892-0B71-20B6041DA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677624"/>
              </p:ext>
            </p:extLst>
          </p:nvPr>
        </p:nvGraphicFramePr>
        <p:xfrm>
          <a:off x="2900213" y="6212451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84" name="Google Shape;3005;g2f44a8c572f_1_290">
            <a:extLst>
              <a:ext uri="{FF2B5EF4-FFF2-40B4-BE49-F238E27FC236}">
                <a16:creationId xmlns:a16="http://schemas.microsoft.com/office/drawing/2014/main" id="{52F0577F-D1B3-7E2C-A64F-A0DB7DAF2DB3}"/>
              </a:ext>
            </a:extLst>
          </p:cNvPr>
          <p:cNvCxnSpPr/>
          <p:nvPr/>
        </p:nvCxnSpPr>
        <p:spPr>
          <a:xfrm>
            <a:off x="14100" y="6081770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85" name="Google Shape;3006;g2f44a8c572f_1_290" descr="OK plaza">
            <a:extLst>
              <a:ext uri="{FF2B5EF4-FFF2-40B4-BE49-F238E27FC236}">
                <a16:creationId xmlns:a16="http://schemas.microsoft.com/office/drawing/2014/main" id="{3EDC4EED-1A4E-982E-510A-703B4B5EED1A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0600" y="6127795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6" name="Google Shape;3007;g2f44a8c572f_1_290">
            <a:extLst>
              <a:ext uri="{FF2B5EF4-FFF2-40B4-BE49-F238E27FC236}">
                <a16:creationId xmlns:a16="http://schemas.microsoft.com/office/drawing/2014/main" id="{07127168-06FD-757B-BC31-0C92CF20DC42}"/>
              </a:ext>
            </a:extLst>
          </p:cNvPr>
          <p:cNvSpPr txBox="1"/>
          <p:nvPr/>
        </p:nvSpPr>
        <p:spPr>
          <a:xfrm>
            <a:off x="1300574" y="6229395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7" name="Google Shape;3008;g2f44a8c572f_1_290">
            <a:extLst>
              <a:ext uri="{FF2B5EF4-FFF2-40B4-BE49-F238E27FC236}">
                <a16:creationId xmlns:a16="http://schemas.microsoft.com/office/drawing/2014/main" id="{C9B23A8F-1E4E-57BC-EA58-1D02FF59B606}"/>
              </a:ext>
            </a:extLst>
          </p:cNvPr>
          <p:cNvSpPr txBox="1"/>
          <p:nvPr/>
        </p:nvSpPr>
        <p:spPr>
          <a:xfrm>
            <a:off x="5522850" y="6180295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4411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06" y="641177"/>
            <a:ext cx="1135216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oogle Shape;3017;g30aff63a3db_0_0">
            <a:extLst>
              <a:ext uri="{FF2B5EF4-FFF2-40B4-BE49-F238E27FC236}">
                <a16:creationId xmlns:a16="http://schemas.microsoft.com/office/drawing/2014/main" id="{F01F946B-AFAC-3A5E-EE60-F13E6E1F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58391"/>
              </p:ext>
            </p:extLst>
          </p:nvPr>
        </p:nvGraphicFramePr>
        <p:xfrm>
          <a:off x="5020063" y="726809"/>
          <a:ext cx="20514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3018;g30aff63a3db_0_0">
            <a:extLst>
              <a:ext uri="{FF2B5EF4-FFF2-40B4-BE49-F238E27FC236}">
                <a16:creationId xmlns:a16="http://schemas.microsoft.com/office/drawing/2014/main" id="{2CD4372A-D578-3955-967F-2FD292EF300E}"/>
              </a:ext>
            </a:extLst>
          </p:cNvPr>
          <p:cNvSpPr txBox="1"/>
          <p:nvPr/>
        </p:nvSpPr>
        <p:spPr>
          <a:xfrm>
            <a:off x="729900" y="1333549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브로드밴드 안전용품 전문 쇼핑몰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019;g30aff63a3db_0_0">
            <a:extLst>
              <a:ext uri="{FF2B5EF4-FFF2-40B4-BE49-F238E27FC236}">
                <a16:creationId xmlns:a16="http://schemas.microsoft.com/office/drawing/2014/main" id="{FE239FB6-752C-592F-4AB6-A0C840122809}"/>
              </a:ext>
            </a:extLst>
          </p:cNvPr>
          <p:cNvSpPr txBox="1"/>
          <p:nvPr/>
        </p:nvSpPr>
        <p:spPr>
          <a:xfrm>
            <a:off x="729900" y="1688999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Safety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20;g30aff63a3db_0_0">
            <a:extLst>
              <a:ext uri="{FF2B5EF4-FFF2-40B4-BE49-F238E27FC236}">
                <a16:creationId xmlns:a16="http://schemas.microsoft.com/office/drawing/2014/main" id="{9410B856-409E-9997-BE81-D5F93F359D5F}"/>
              </a:ext>
            </a:extLst>
          </p:cNvPr>
          <p:cNvSpPr/>
          <p:nvPr/>
        </p:nvSpPr>
        <p:spPr>
          <a:xfrm>
            <a:off x="2535750" y="2370849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021;g30aff63a3db_0_0">
            <a:extLst>
              <a:ext uri="{FF2B5EF4-FFF2-40B4-BE49-F238E27FC236}">
                <a16:creationId xmlns:a16="http://schemas.microsoft.com/office/drawing/2014/main" id="{6BD2FFC4-9CD6-A880-AE09-2355E544B869}"/>
              </a:ext>
            </a:extLst>
          </p:cNvPr>
          <p:cNvSpPr/>
          <p:nvPr/>
        </p:nvSpPr>
        <p:spPr>
          <a:xfrm>
            <a:off x="838275" y="2904511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022;g30aff63a3db_0_0">
            <a:extLst>
              <a:ext uri="{FF2B5EF4-FFF2-40B4-BE49-F238E27FC236}">
                <a16:creationId xmlns:a16="http://schemas.microsoft.com/office/drawing/2014/main" id="{69AFB0DC-7946-7F24-30FF-924B71A75E61}"/>
              </a:ext>
            </a:extLst>
          </p:cNvPr>
          <p:cNvSpPr/>
          <p:nvPr/>
        </p:nvSpPr>
        <p:spPr>
          <a:xfrm>
            <a:off x="838275" y="237083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3023;g30aff63a3db_0_0">
            <a:extLst>
              <a:ext uri="{FF2B5EF4-FFF2-40B4-BE49-F238E27FC236}">
                <a16:creationId xmlns:a16="http://schemas.microsoft.com/office/drawing/2014/main" id="{EC2BCED5-8BF8-2E39-43E6-2EB3F7C7A743}"/>
              </a:ext>
            </a:extLst>
          </p:cNvPr>
          <p:cNvSpPr/>
          <p:nvPr/>
        </p:nvSpPr>
        <p:spPr>
          <a:xfrm>
            <a:off x="838275" y="264087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6" name="Google Shape;3218;g30aff63a3db_0_258">
            <a:extLst>
              <a:ext uri="{FF2B5EF4-FFF2-40B4-BE49-F238E27FC236}">
                <a16:creationId xmlns:a16="http://schemas.microsoft.com/office/drawing/2014/main" id="{556379DE-3B89-E4A5-F9B7-30243D52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967685"/>
              </p:ext>
            </p:extLst>
          </p:nvPr>
        </p:nvGraphicFramePr>
        <p:xfrm>
          <a:off x="3071956" y="4137541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2" name="Google Shape;3324;g30aff63a3db_0_134" descr="OK plaza">
            <a:extLst>
              <a:ext uri="{FF2B5EF4-FFF2-40B4-BE49-F238E27FC236}">
                <a16:creationId xmlns:a16="http://schemas.microsoft.com/office/drawing/2014/main" id="{44E5428A-FD48-52B2-43D1-72BD81BDAD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6" y="4035941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3325;g30aff63a3db_0_134">
            <a:extLst>
              <a:ext uri="{FF2B5EF4-FFF2-40B4-BE49-F238E27FC236}">
                <a16:creationId xmlns:a16="http://schemas.microsoft.com/office/drawing/2014/main" id="{2F084B58-8A98-7209-34A2-578E4EC31974}"/>
              </a:ext>
            </a:extLst>
          </p:cNvPr>
          <p:cNvSpPr txBox="1"/>
          <p:nvPr/>
        </p:nvSpPr>
        <p:spPr>
          <a:xfrm>
            <a:off x="1416580" y="4137541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39819F-32C0-5E18-8CE6-4C9D7518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02140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1054" name="Google Shape;3326;g30aff63a3db_0_134">
            <a:extLst>
              <a:ext uri="{FF2B5EF4-FFF2-40B4-BE49-F238E27FC236}">
                <a16:creationId xmlns:a16="http://schemas.microsoft.com/office/drawing/2014/main" id="{D97F93D5-2E2B-1FA8-25F6-CC98F31AC0C4}"/>
              </a:ext>
            </a:extLst>
          </p:cNvPr>
          <p:cNvSpPr txBox="1"/>
          <p:nvPr/>
        </p:nvSpPr>
        <p:spPr>
          <a:xfrm>
            <a:off x="5638856" y="4088441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1843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726" y="623640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231;g30aff63a3db_0_134">
            <a:extLst>
              <a:ext uri="{FF2B5EF4-FFF2-40B4-BE49-F238E27FC236}">
                <a16:creationId xmlns:a16="http://schemas.microsoft.com/office/drawing/2014/main" id="{1E9C7286-7B9F-D444-C323-53353FBF0526}"/>
              </a:ext>
            </a:extLst>
          </p:cNvPr>
          <p:cNvSpPr txBox="1"/>
          <p:nvPr/>
        </p:nvSpPr>
        <p:spPr>
          <a:xfrm>
            <a:off x="749760" y="1307966"/>
            <a:ext cx="512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232;g30aff63a3db_0_134">
            <a:extLst>
              <a:ext uri="{FF2B5EF4-FFF2-40B4-BE49-F238E27FC236}">
                <a16:creationId xmlns:a16="http://schemas.microsoft.com/office/drawing/2014/main" id="{0088B50C-C9F8-CF76-153B-BE943897FE68}"/>
              </a:ext>
            </a:extLst>
          </p:cNvPr>
          <p:cNvSpPr txBox="1"/>
          <p:nvPr/>
        </p:nvSpPr>
        <p:spPr>
          <a:xfrm>
            <a:off x="729901" y="1663416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HOMS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233;g30aff63a3db_0_134">
            <a:extLst>
              <a:ext uri="{FF2B5EF4-FFF2-40B4-BE49-F238E27FC236}">
                <a16:creationId xmlns:a16="http://schemas.microsoft.com/office/drawing/2014/main" id="{2298480D-9714-F697-06CC-667B2753B0EB}"/>
              </a:ext>
            </a:extLst>
          </p:cNvPr>
          <p:cNvSpPr/>
          <p:nvPr/>
        </p:nvSpPr>
        <p:spPr>
          <a:xfrm>
            <a:off x="2535751" y="2345266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3234;g30aff63a3db_0_134">
            <a:extLst>
              <a:ext uri="{FF2B5EF4-FFF2-40B4-BE49-F238E27FC236}">
                <a16:creationId xmlns:a16="http://schemas.microsoft.com/office/drawing/2014/main" id="{D1C95661-EA9C-E243-ACA8-C168763F5106}"/>
              </a:ext>
            </a:extLst>
          </p:cNvPr>
          <p:cNvSpPr/>
          <p:nvPr/>
        </p:nvSpPr>
        <p:spPr>
          <a:xfrm>
            <a:off x="838276" y="287892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3235;g30aff63a3db_0_134">
            <a:extLst>
              <a:ext uri="{FF2B5EF4-FFF2-40B4-BE49-F238E27FC236}">
                <a16:creationId xmlns:a16="http://schemas.microsoft.com/office/drawing/2014/main" id="{03B407E7-E385-0E84-B503-262DD17A6A03}"/>
              </a:ext>
            </a:extLst>
          </p:cNvPr>
          <p:cNvSpPr/>
          <p:nvPr/>
        </p:nvSpPr>
        <p:spPr>
          <a:xfrm>
            <a:off x="838276" y="234525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3236;g30aff63a3db_0_134">
            <a:extLst>
              <a:ext uri="{FF2B5EF4-FFF2-40B4-BE49-F238E27FC236}">
                <a16:creationId xmlns:a16="http://schemas.microsoft.com/office/drawing/2014/main" id="{448EFD59-D472-5844-30F2-57DBA1AD9F72}"/>
              </a:ext>
            </a:extLst>
          </p:cNvPr>
          <p:cNvSpPr/>
          <p:nvPr/>
        </p:nvSpPr>
        <p:spPr>
          <a:xfrm>
            <a:off x="838276" y="2615291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3323;g30aff63a3db_0_134">
            <a:extLst>
              <a:ext uri="{FF2B5EF4-FFF2-40B4-BE49-F238E27FC236}">
                <a16:creationId xmlns:a16="http://schemas.microsoft.com/office/drawing/2014/main" id="{C74154E6-EDCD-84AC-4A7B-B4582CBB3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129305"/>
              </p:ext>
            </p:extLst>
          </p:nvPr>
        </p:nvGraphicFramePr>
        <p:xfrm>
          <a:off x="3651039" y="4120597"/>
          <a:ext cx="199507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Google Shape;3324;g30aff63a3db_0_134" descr="OK plaza">
            <a:extLst>
              <a:ext uri="{FF2B5EF4-FFF2-40B4-BE49-F238E27FC236}">
                <a16:creationId xmlns:a16="http://schemas.microsoft.com/office/drawing/2014/main" id="{85DFD688-2ACF-5853-EB0A-B0104E711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6" y="4035941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3325;g30aff63a3db_0_134">
            <a:extLst>
              <a:ext uri="{FF2B5EF4-FFF2-40B4-BE49-F238E27FC236}">
                <a16:creationId xmlns:a16="http://schemas.microsoft.com/office/drawing/2014/main" id="{DEB42565-A747-A5EC-2A70-055AA7FCD3ED}"/>
              </a:ext>
            </a:extLst>
          </p:cNvPr>
          <p:cNvSpPr txBox="1"/>
          <p:nvPr/>
        </p:nvSpPr>
        <p:spPr>
          <a:xfrm>
            <a:off x="1450700" y="4137541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3326;g30aff63a3db_0_134">
            <a:extLst>
              <a:ext uri="{FF2B5EF4-FFF2-40B4-BE49-F238E27FC236}">
                <a16:creationId xmlns:a16="http://schemas.microsoft.com/office/drawing/2014/main" id="{4E485861-9D21-C4A2-AF12-386251FFEA24}"/>
              </a:ext>
            </a:extLst>
          </p:cNvPr>
          <p:cNvSpPr txBox="1"/>
          <p:nvPr/>
        </p:nvSpPr>
        <p:spPr>
          <a:xfrm>
            <a:off x="5672976" y="4088441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88BE7F-6EB3-98B4-0B53-61954497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02140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DA9F-BC79-F2A6-6401-1BB0773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E7D9F1-058E-A4B0-33BC-06B9D02B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4343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6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54E15-5AFC-E03F-4037-160415C5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07102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1CA4FA-3048-5E77-0159-C785143AE8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5B5FA-C4F5-FC45-70BF-B9084820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03554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BD58C618-03D1-8805-F03D-AFE1C5A617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6616B24-0B6C-3D31-42D9-32E8500929D8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패이지로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08932B62-2165-3A13-642D-A12E36BB46D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120289-A2E3-AFF3-7064-4AA13155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04283"/>
              </p:ext>
            </p:extLst>
          </p:nvPr>
        </p:nvGraphicFramePr>
        <p:xfrm>
          <a:off x="464325" y="1821484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기본계약서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 계약서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altLang="ko-KR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팬택씨앤아이엔지니어링이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운영하는 기업간 통신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자재에 대한 전자상거래서비스를 지원하기 위하여 </a:t>
                      </a: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운영되는 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www.okplaza.kr)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이용함에 있어서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”에서 물품을 구매하는 업체</a:t>
                      </a:r>
                    </a:p>
                    <a:p>
                      <a:pPr algn="l" latinLnBrk="0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”와 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 상호 간의 물품거래에 대한 상호이익 존중 및 신의성실의 원칙에 따라 다음과 같이 기본계약을 체결한다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47F6F-1B50-BA9D-74D6-D7715F68BCBF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F028B-0A56-F6CE-1888-237CF36E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14191"/>
              </p:ext>
            </p:extLst>
          </p:nvPr>
        </p:nvGraphicFramePr>
        <p:xfrm>
          <a:off x="464325" y="4286802"/>
          <a:ext cx="6977100" cy="24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수집동의서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30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전체 항목에 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전체항목 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4F18B-1D4A-79C1-60AA-DF264C21D70C}"/>
              </a:ext>
            </a:extLst>
          </p:cNvPr>
          <p:cNvSpPr/>
          <p:nvPr/>
        </p:nvSpPr>
        <p:spPr>
          <a:xfrm>
            <a:off x="464325" y="4424529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66ED34-6670-1C21-94F7-DA8EC30C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5A4D5B1-9F94-1279-2117-06C092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AEC636-6DBB-B760-8969-06D777CF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C35A3B-F8ED-B96F-6429-37C2DC95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761;g28120bc8d10_0_543">
            <a:extLst>
              <a:ext uri="{FF2B5EF4-FFF2-40B4-BE49-F238E27FC236}">
                <a16:creationId xmlns:a16="http://schemas.microsoft.com/office/drawing/2014/main" id="{AAC57E0F-D510-6FD2-C193-AB03E05E8B18}"/>
              </a:ext>
            </a:extLst>
          </p:cNvPr>
          <p:cNvSpPr/>
          <p:nvPr/>
        </p:nvSpPr>
        <p:spPr>
          <a:xfrm>
            <a:off x="7302587" y="2234994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761;g28120bc8d10_0_543">
            <a:extLst>
              <a:ext uri="{FF2B5EF4-FFF2-40B4-BE49-F238E27FC236}">
                <a16:creationId xmlns:a16="http://schemas.microsoft.com/office/drawing/2014/main" id="{4E291859-8EB5-B1F2-6193-2C4BAC8C3ACE}"/>
              </a:ext>
            </a:extLst>
          </p:cNvPr>
          <p:cNvSpPr/>
          <p:nvPr/>
        </p:nvSpPr>
        <p:spPr>
          <a:xfrm>
            <a:off x="7302587" y="4690586"/>
            <a:ext cx="136064" cy="1701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7CA1B87B-CA58-B5D5-86C8-2F9CBD64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6337"/>
              </p:ext>
            </p:extLst>
          </p:nvPr>
        </p:nvGraphicFramePr>
        <p:xfrm>
          <a:off x="523415" y="4756908"/>
          <a:ext cx="6728285" cy="163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회원관리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본점소재지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기업신용등급평가서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사업자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회원제 서비스 이용에 따른 회원식별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고객불만 접수 및 처리 및 분쟁조정을 위한 기록보존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 사용 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제공에 관한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계약의 이행 및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이름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수취인성명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 연락처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회원간 거래 서비스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주문상품에 대한 배송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대금 안내 및 대금 결제 요청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추심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및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활용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항목에서 수집한 모든 정보항목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협력사 제공 상품 및 서비스 안내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 및 참여기회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행사 및 이벤트 홍보를 위한 마케팅 활용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마케팅을 위한 고객정보 분석 및 신규서비스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5DC287E-7DBE-B774-B0C2-E946A5BEF8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557444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D6DB2AB-52C4-3DB0-6147-03B0EC4258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24" y="511240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AA484D-C9AE-287B-3BBE-59D5B32B21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6035405"/>
            <a:ext cx="172350" cy="17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277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11499</TotalTime>
  <Words>1291</Words>
  <Application>Microsoft Office PowerPoint</Application>
  <PresentationFormat>A4 용지(210x297mm)</PresentationFormat>
  <Paragraphs>388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Malgun Gothic Semilight</vt:lpstr>
      <vt:lpstr>dotum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48</cp:revision>
  <dcterms:created xsi:type="dcterms:W3CDTF">2024-10-08T00:49:16Z</dcterms:created>
  <dcterms:modified xsi:type="dcterms:W3CDTF">2024-12-05T09:09:22Z</dcterms:modified>
</cp:coreProperties>
</file>