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8" r:id="rId9"/>
    <p:sldId id="310" r:id="rId10"/>
    <p:sldId id="311" r:id="rId11"/>
    <p:sldId id="312" r:id="rId12"/>
    <p:sldId id="314" r:id="rId13"/>
    <p:sldId id="313" r:id="rId14"/>
    <p:sldId id="309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4726"/>
  </p:normalViewPr>
  <p:slideViewPr>
    <p:cSldViewPr snapToGrid="0">
      <p:cViewPr varScale="1">
        <p:scale>
          <a:sx n="101" d="100"/>
          <a:sy n="101" d="100"/>
        </p:scale>
        <p:origin x="1544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hyperlink" Target="https://www.okplaza.kr/popup/mainBusiness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)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99196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394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59410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1745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83261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테스트고객사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62825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8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19498" y="694692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3" y="6946926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2;g28120ce3749_2_4">
            <a:extLst>
              <a:ext uri="{FF2B5EF4-FFF2-40B4-BE49-F238E27FC236}">
                <a16:creationId xmlns:a16="http://schemas.microsoft.com/office/drawing/2014/main" id="{A68273F8-DCA9-E4FC-21B2-C2844074BA4D}"/>
              </a:ext>
            </a:extLst>
          </p:cNvPr>
          <p:cNvSpPr/>
          <p:nvPr/>
        </p:nvSpPr>
        <p:spPr>
          <a:xfrm>
            <a:off x="246457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2;g28120ce3749_2_4">
            <a:extLst>
              <a:ext uri="{FF2B5EF4-FFF2-40B4-BE49-F238E27FC236}">
                <a16:creationId xmlns:a16="http://schemas.microsoft.com/office/drawing/2014/main" id="{4E1B3F0E-67B1-224C-4C62-DEF18E16EF76}"/>
              </a:ext>
            </a:extLst>
          </p:cNvPr>
          <p:cNvSpPr/>
          <p:nvPr/>
        </p:nvSpPr>
        <p:spPr>
          <a:xfrm>
            <a:off x="305917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072772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3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D2C69C9-9C82-1EF0-385A-2E9249B09A36}"/>
              </a:ext>
            </a:extLst>
          </p:cNvPr>
          <p:cNvSpPr/>
          <p:nvPr/>
        </p:nvSpPr>
        <p:spPr>
          <a:xfrm>
            <a:off x="590416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EE2596F9-678B-EAE7-50EF-C191B81E1FC3}"/>
              </a:ext>
            </a:extLst>
          </p:cNvPr>
          <p:cNvSpPr/>
          <p:nvPr/>
        </p:nvSpPr>
        <p:spPr>
          <a:xfrm>
            <a:off x="649876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72A5A1-6BDC-6EA1-B6C0-95D0CB96AC7E}"/>
              </a:ext>
            </a:extLst>
          </p:cNvPr>
          <p:cNvSpPr/>
          <p:nvPr/>
        </p:nvSpPr>
        <p:spPr>
          <a:xfrm>
            <a:off x="246457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088663F-25FE-E336-04A5-2B24CA660DE9}"/>
              </a:ext>
            </a:extLst>
          </p:cNvPr>
          <p:cNvSpPr/>
          <p:nvPr/>
        </p:nvSpPr>
        <p:spPr>
          <a:xfrm>
            <a:off x="305917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12D755D-20BE-A464-351F-C54EADC3B5C6}"/>
              </a:ext>
            </a:extLst>
          </p:cNvPr>
          <p:cNvSpPr/>
          <p:nvPr/>
        </p:nvSpPr>
        <p:spPr>
          <a:xfrm>
            <a:off x="590416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E7F4B813-BA4D-E398-D3F1-1DD53420A25D}"/>
              </a:ext>
            </a:extLst>
          </p:cNvPr>
          <p:cNvSpPr/>
          <p:nvPr/>
        </p:nvSpPr>
        <p:spPr>
          <a:xfrm>
            <a:off x="649876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316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36098"/>
              </p:ext>
            </p:extLst>
          </p:nvPr>
        </p:nvGraphicFramePr>
        <p:xfrm>
          <a:off x="464325" y="1821484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13059"/>
              </p:ext>
            </p:extLst>
          </p:nvPr>
        </p:nvGraphicFramePr>
        <p:xfrm>
          <a:off x="461552" y="5440748"/>
          <a:ext cx="6977099" cy="202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03503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802;g28120ce3749_2_4">
            <a:extLst>
              <a:ext uri="{FF2B5EF4-FFF2-40B4-BE49-F238E27FC236}">
                <a16:creationId xmlns:a16="http://schemas.microsoft.com/office/drawing/2014/main" id="{50C960AF-179D-686A-C4AB-C0C2C5B41C88}"/>
              </a:ext>
            </a:extLst>
          </p:cNvPr>
          <p:cNvSpPr/>
          <p:nvPr/>
        </p:nvSpPr>
        <p:spPr>
          <a:xfrm>
            <a:off x="18737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040A08F7-C4C9-05D3-2703-EBDFB80F7259}"/>
              </a:ext>
            </a:extLst>
          </p:cNvPr>
          <p:cNvSpPr/>
          <p:nvPr/>
        </p:nvSpPr>
        <p:spPr>
          <a:xfrm>
            <a:off x="53272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1975;g2f2558950df_0_84">
            <a:extLst>
              <a:ext uri="{FF2B5EF4-FFF2-40B4-BE49-F238E27FC236}">
                <a16:creationId xmlns:a16="http://schemas.microsoft.com/office/drawing/2014/main" id="{5763C7C6-2C3B-F6B5-45C7-0972077FAEC2}"/>
              </a:ext>
            </a:extLst>
          </p:cNvPr>
          <p:cNvSpPr/>
          <p:nvPr/>
        </p:nvSpPr>
        <p:spPr>
          <a:xfrm>
            <a:off x="1874004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975;g2f2558950df_0_84">
            <a:extLst>
              <a:ext uri="{FF2B5EF4-FFF2-40B4-BE49-F238E27FC236}">
                <a16:creationId xmlns:a16="http://schemas.microsoft.com/office/drawing/2014/main" id="{C4DB6664-2A37-AA1B-DE05-EADB0EDCD8F5}"/>
              </a:ext>
            </a:extLst>
          </p:cNvPr>
          <p:cNvSpPr/>
          <p:nvPr/>
        </p:nvSpPr>
        <p:spPr>
          <a:xfrm>
            <a:off x="2746173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Google Shape;1975;g2f2558950df_0_84">
            <a:extLst>
              <a:ext uri="{FF2B5EF4-FFF2-40B4-BE49-F238E27FC236}">
                <a16:creationId xmlns:a16="http://schemas.microsoft.com/office/drawing/2014/main" id="{7D53FB02-0D4B-E5E8-8AD6-AE3FAE73300F}"/>
              </a:ext>
            </a:extLst>
          </p:cNvPr>
          <p:cNvSpPr/>
          <p:nvPr/>
        </p:nvSpPr>
        <p:spPr>
          <a:xfrm>
            <a:off x="4943595" y="3948681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975;g2f2558950df_0_84">
            <a:extLst>
              <a:ext uri="{FF2B5EF4-FFF2-40B4-BE49-F238E27FC236}">
                <a16:creationId xmlns:a16="http://schemas.microsoft.com/office/drawing/2014/main" id="{5BE27962-08B7-F20E-CED8-1036A46173E5}"/>
              </a:ext>
            </a:extLst>
          </p:cNvPr>
          <p:cNvSpPr/>
          <p:nvPr/>
        </p:nvSpPr>
        <p:spPr>
          <a:xfrm>
            <a:off x="1874003" y="3948681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939EA260-1AF1-D9E0-E09A-09C554A0E8A0}"/>
              </a:ext>
            </a:extLst>
          </p:cNvPr>
          <p:cNvSpPr/>
          <p:nvPr/>
        </p:nvSpPr>
        <p:spPr>
          <a:xfrm>
            <a:off x="1871000" y="622720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3293"/>
              </p:ext>
            </p:extLst>
          </p:nvPr>
        </p:nvGraphicFramePr>
        <p:xfrm>
          <a:off x="458779" y="7601399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73623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6C711B0-0A57-380F-B8D3-A93FDB0D3076}"/>
              </a:ext>
            </a:extLst>
          </p:cNvPr>
          <p:cNvSpPr/>
          <p:nvPr/>
        </p:nvSpPr>
        <p:spPr>
          <a:xfrm>
            <a:off x="5313952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48F0AB17-FF74-5F8E-22A9-D90FC6CEE7B8}"/>
              </a:ext>
            </a:extLst>
          </p:cNvPr>
          <p:cNvSpPr/>
          <p:nvPr/>
        </p:nvSpPr>
        <p:spPr>
          <a:xfrm>
            <a:off x="5313952" y="79766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5F6E581-565F-EDDB-112C-35A15961F525}"/>
              </a:ext>
            </a:extLst>
          </p:cNvPr>
          <p:cNvSpPr/>
          <p:nvPr/>
        </p:nvSpPr>
        <p:spPr>
          <a:xfrm>
            <a:off x="1868227" y="7976608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AD2A10-B896-814D-CB50-5131397435C7}"/>
              </a:ext>
            </a:extLst>
          </p:cNvPr>
          <p:cNvSpPr/>
          <p:nvPr/>
        </p:nvSpPr>
        <p:spPr>
          <a:xfrm>
            <a:off x="186822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488F9C6-A56A-9AC4-69DE-E7A739C17EB1}"/>
              </a:ext>
            </a:extLst>
          </p:cNvPr>
          <p:cNvSpPr/>
          <p:nvPr/>
        </p:nvSpPr>
        <p:spPr>
          <a:xfrm>
            <a:off x="245903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15EA6923-5B03-C49F-F90C-415D2222B3D0}"/>
              </a:ext>
            </a:extLst>
          </p:cNvPr>
          <p:cNvSpPr/>
          <p:nvPr/>
        </p:nvSpPr>
        <p:spPr>
          <a:xfrm>
            <a:off x="305362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D266172-8B83-9B05-3F38-9C7C38CEC11B}"/>
              </a:ext>
            </a:extLst>
          </p:cNvPr>
          <p:cNvSpPr/>
          <p:nvPr/>
        </p:nvSpPr>
        <p:spPr>
          <a:xfrm>
            <a:off x="1868227" y="886042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067226" y="797660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802;g28120ce3749_2_4">
            <a:extLst>
              <a:ext uri="{FF2B5EF4-FFF2-40B4-BE49-F238E27FC236}">
                <a16:creationId xmlns:a16="http://schemas.microsoft.com/office/drawing/2014/main" id="{65ABA5D9-C50F-7FAD-E7EF-F2AC10914800}"/>
              </a:ext>
            </a:extLst>
          </p:cNvPr>
          <p:cNvSpPr/>
          <p:nvPr/>
        </p:nvSpPr>
        <p:spPr>
          <a:xfrm>
            <a:off x="1868227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802;g28120ce3749_2_4">
            <a:extLst>
              <a:ext uri="{FF2B5EF4-FFF2-40B4-BE49-F238E27FC236}">
                <a16:creationId xmlns:a16="http://schemas.microsoft.com/office/drawing/2014/main" id="{A0952376-E56F-BEDD-CA2F-709077180788}"/>
              </a:ext>
            </a:extLst>
          </p:cNvPr>
          <p:cNvSpPr/>
          <p:nvPr/>
        </p:nvSpPr>
        <p:spPr>
          <a:xfrm>
            <a:off x="530781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802;g28120ce3749_2_4">
            <a:extLst>
              <a:ext uri="{FF2B5EF4-FFF2-40B4-BE49-F238E27FC236}">
                <a16:creationId xmlns:a16="http://schemas.microsoft.com/office/drawing/2014/main" id="{632F2DE7-3096-2801-E0D4-7635BDD28191}"/>
              </a:ext>
            </a:extLst>
          </p:cNvPr>
          <p:cNvSpPr/>
          <p:nvPr/>
        </p:nvSpPr>
        <p:spPr>
          <a:xfrm>
            <a:off x="589862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2802;g28120ce3749_2_4">
            <a:extLst>
              <a:ext uri="{FF2B5EF4-FFF2-40B4-BE49-F238E27FC236}">
                <a16:creationId xmlns:a16="http://schemas.microsoft.com/office/drawing/2014/main" id="{BCE08263-1BCF-7C86-0102-0B535AD7F91D}"/>
              </a:ext>
            </a:extLst>
          </p:cNvPr>
          <p:cNvSpPr/>
          <p:nvPr/>
        </p:nvSpPr>
        <p:spPr>
          <a:xfrm>
            <a:off x="649321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802;g28120ce3749_2_4">
            <a:extLst>
              <a:ext uri="{FF2B5EF4-FFF2-40B4-BE49-F238E27FC236}">
                <a16:creationId xmlns:a16="http://schemas.microsoft.com/office/drawing/2014/main" id="{88C29C2A-C321-651A-E2FB-0FE6D0E2D5E7}"/>
              </a:ext>
            </a:extLst>
          </p:cNvPr>
          <p:cNvSpPr/>
          <p:nvPr/>
        </p:nvSpPr>
        <p:spPr>
          <a:xfrm>
            <a:off x="187377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802;g28120ce3749_2_4">
            <a:extLst>
              <a:ext uri="{FF2B5EF4-FFF2-40B4-BE49-F238E27FC236}">
                <a16:creationId xmlns:a16="http://schemas.microsoft.com/office/drawing/2014/main" id="{745EB585-9139-C8D6-04F4-7BB7923A50B7}"/>
              </a:ext>
            </a:extLst>
          </p:cNvPr>
          <p:cNvSpPr/>
          <p:nvPr/>
        </p:nvSpPr>
        <p:spPr>
          <a:xfrm>
            <a:off x="246457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802;g28120ce3749_2_4">
            <a:extLst>
              <a:ext uri="{FF2B5EF4-FFF2-40B4-BE49-F238E27FC236}">
                <a16:creationId xmlns:a16="http://schemas.microsoft.com/office/drawing/2014/main" id="{8920E3B0-E0D3-137D-573C-50FD66C28CA0}"/>
              </a:ext>
            </a:extLst>
          </p:cNvPr>
          <p:cNvSpPr/>
          <p:nvPr/>
        </p:nvSpPr>
        <p:spPr>
          <a:xfrm>
            <a:off x="305917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802;g28120ce3749_2_4">
            <a:extLst>
              <a:ext uri="{FF2B5EF4-FFF2-40B4-BE49-F238E27FC236}">
                <a16:creationId xmlns:a16="http://schemas.microsoft.com/office/drawing/2014/main" id="{71693C60-78FB-F4BB-5033-6ECB5EC281BB}"/>
              </a:ext>
            </a:extLst>
          </p:cNvPr>
          <p:cNvSpPr/>
          <p:nvPr/>
        </p:nvSpPr>
        <p:spPr>
          <a:xfrm>
            <a:off x="531336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802;g28120ce3749_2_4">
            <a:extLst>
              <a:ext uri="{FF2B5EF4-FFF2-40B4-BE49-F238E27FC236}">
                <a16:creationId xmlns:a16="http://schemas.microsoft.com/office/drawing/2014/main" id="{FB231684-89CE-8B4F-B94B-CDE9331ABDC7}"/>
              </a:ext>
            </a:extLst>
          </p:cNvPr>
          <p:cNvSpPr/>
          <p:nvPr/>
        </p:nvSpPr>
        <p:spPr>
          <a:xfrm>
            <a:off x="590416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802;g28120ce3749_2_4">
            <a:extLst>
              <a:ext uri="{FF2B5EF4-FFF2-40B4-BE49-F238E27FC236}">
                <a16:creationId xmlns:a16="http://schemas.microsoft.com/office/drawing/2014/main" id="{A6D00DEC-03DF-3206-7653-7B4E28FA7112}"/>
              </a:ext>
            </a:extLst>
          </p:cNvPr>
          <p:cNvSpPr/>
          <p:nvPr/>
        </p:nvSpPr>
        <p:spPr>
          <a:xfrm>
            <a:off x="649876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2802;g28120ce3749_2_4">
            <a:extLst>
              <a:ext uri="{FF2B5EF4-FFF2-40B4-BE49-F238E27FC236}">
                <a16:creationId xmlns:a16="http://schemas.microsoft.com/office/drawing/2014/main" id="{04D9DF28-5555-1CA8-CC5C-6FEFFBD8CF96}"/>
              </a:ext>
            </a:extLst>
          </p:cNvPr>
          <p:cNvSpPr/>
          <p:nvPr/>
        </p:nvSpPr>
        <p:spPr>
          <a:xfrm>
            <a:off x="1871000" y="65406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2802;g28120ce3749_2_4">
            <a:extLst>
              <a:ext uri="{FF2B5EF4-FFF2-40B4-BE49-F238E27FC236}">
                <a16:creationId xmlns:a16="http://schemas.microsoft.com/office/drawing/2014/main" id="{D69CB294-47A6-F71E-E36C-E9F8EB02250B}"/>
              </a:ext>
            </a:extLst>
          </p:cNvPr>
          <p:cNvSpPr/>
          <p:nvPr/>
        </p:nvSpPr>
        <p:spPr>
          <a:xfrm>
            <a:off x="1871000" y="686936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802;g28120ce3749_2_4">
            <a:extLst>
              <a:ext uri="{FF2B5EF4-FFF2-40B4-BE49-F238E27FC236}">
                <a16:creationId xmlns:a16="http://schemas.microsoft.com/office/drawing/2014/main" id="{EA2CEF34-439D-0D99-0819-E3285A6920AD}"/>
              </a:ext>
            </a:extLst>
          </p:cNvPr>
          <p:cNvSpPr/>
          <p:nvPr/>
        </p:nvSpPr>
        <p:spPr>
          <a:xfrm>
            <a:off x="1871000" y="71905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802;g28120ce3749_2_4">
            <a:extLst>
              <a:ext uri="{FF2B5EF4-FFF2-40B4-BE49-F238E27FC236}">
                <a16:creationId xmlns:a16="http://schemas.microsoft.com/office/drawing/2014/main" id="{72364C80-CA22-F9C3-22D6-3494AFB02C65}"/>
              </a:ext>
            </a:extLst>
          </p:cNvPr>
          <p:cNvSpPr/>
          <p:nvPr/>
        </p:nvSpPr>
        <p:spPr>
          <a:xfrm>
            <a:off x="5310590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802;g28120ce3749_2_4">
            <a:extLst>
              <a:ext uri="{FF2B5EF4-FFF2-40B4-BE49-F238E27FC236}">
                <a16:creationId xmlns:a16="http://schemas.microsoft.com/office/drawing/2014/main" id="{A6032B8D-8948-BA97-C7D3-8DEAFB9038AC}"/>
              </a:ext>
            </a:extLst>
          </p:cNvPr>
          <p:cNvSpPr/>
          <p:nvPr/>
        </p:nvSpPr>
        <p:spPr>
          <a:xfrm>
            <a:off x="5901393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2802;g28120ce3749_2_4">
            <a:extLst>
              <a:ext uri="{FF2B5EF4-FFF2-40B4-BE49-F238E27FC236}">
                <a16:creationId xmlns:a16="http://schemas.microsoft.com/office/drawing/2014/main" id="{F86EA0DC-8417-63B0-EDDF-BBCA6B95D438}"/>
              </a:ext>
            </a:extLst>
          </p:cNvPr>
          <p:cNvSpPr/>
          <p:nvPr/>
        </p:nvSpPr>
        <p:spPr>
          <a:xfrm>
            <a:off x="6495992" y="622853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2802;g28120ce3749_2_4">
            <a:extLst>
              <a:ext uri="{FF2B5EF4-FFF2-40B4-BE49-F238E27FC236}">
                <a16:creationId xmlns:a16="http://schemas.microsoft.com/office/drawing/2014/main" id="{2195BFA8-E5ED-2FD4-0E2E-8A2611F634A7}"/>
              </a:ext>
            </a:extLst>
          </p:cNvPr>
          <p:cNvSpPr/>
          <p:nvPr/>
        </p:nvSpPr>
        <p:spPr>
          <a:xfrm>
            <a:off x="5310590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2802;g28120ce3749_2_4">
            <a:extLst>
              <a:ext uri="{FF2B5EF4-FFF2-40B4-BE49-F238E27FC236}">
                <a16:creationId xmlns:a16="http://schemas.microsoft.com/office/drawing/2014/main" id="{5020ABF8-D60F-9817-0237-ED6A52B7F492}"/>
              </a:ext>
            </a:extLst>
          </p:cNvPr>
          <p:cNvSpPr/>
          <p:nvPr/>
        </p:nvSpPr>
        <p:spPr>
          <a:xfrm>
            <a:off x="5901393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2802;g28120ce3749_2_4">
            <a:extLst>
              <a:ext uri="{FF2B5EF4-FFF2-40B4-BE49-F238E27FC236}">
                <a16:creationId xmlns:a16="http://schemas.microsoft.com/office/drawing/2014/main" id="{6EBD107F-0CCD-2E07-8B20-9746A4A2BB8B}"/>
              </a:ext>
            </a:extLst>
          </p:cNvPr>
          <p:cNvSpPr/>
          <p:nvPr/>
        </p:nvSpPr>
        <p:spPr>
          <a:xfrm>
            <a:off x="6495992" y="685215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9328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42738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96415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42415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880480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5445213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8528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46490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305745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624140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5521413" y="155818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739001" y="168635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56114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62276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4649438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751751" y="284360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40011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5195138" y="430691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4398938" y="430661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797488" y="470456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71;g28120bc8d10_0_543">
            <a:extLst>
              <a:ext uri="{FF2B5EF4-FFF2-40B4-BE49-F238E27FC236}">
                <a16:creationId xmlns:a16="http://schemas.microsoft.com/office/drawing/2014/main" id="{98402A65-6BB8-0DD1-C043-C3207BBFAB2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-5400000" flipH="1">
            <a:off x="55932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46490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55214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5604963" y="282463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6348963" y="269683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8537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5521413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7261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643166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7893063" y="473713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rot="10800000" flipH="1">
            <a:off x="2509438" y="213628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3431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457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2" name="Google Shape;2796;g28120ce3749_2_4">
            <a:extLst>
              <a:ext uri="{FF2B5EF4-FFF2-40B4-BE49-F238E27FC236}">
                <a16:creationId xmlns:a16="http://schemas.microsoft.com/office/drawing/2014/main" id="{60880F9F-B8A1-AAC3-82B4-B2B8284DB63F}"/>
              </a:ext>
            </a:extLst>
          </p:cNvPr>
          <p:cNvCxnSpPr/>
          <p:nvPr/>
        </p:nvCxnSpPr>
        <p:spPr>
          <a:xfrm>
            <a:off x="152675" y="598623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923021"/>
              </p:ext>
            </p:extLst>
          </p:nvPr>
        </p:nvGraphicFramePr>
        <p:xfrm>
          <a:off x="4215775" y="726808"/>
          <a:ext cx="32256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138575" y="3588910"/>
            <a:ext cx="7574100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2812;g28120ce3749_2_4">
            <a:extLst>
              <a:ext uri="{FF2B5EF4-FFF2-40B4-BE49-F238E27FC236}">
                <a16:creationId xmlns:a16="http://schemas.microsoft.com/office/drawing/2014/main" id="{CCACE94E-42CB-8581-EA9B-0A8787141B72}"/>
              </a:ext>
            </a:extLst>
          </p:cNvPr>
          <p:cNvSpPr/>
          <p:nvPr/>
        </p:nvSpPr>
        <p:spPr>
          <a:xfrm>
            <a:off x="775925" y="3797190"/>
            <a:ext cx="10269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사업 소개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2813;g28120ce3749_2_4">
            <a:extLst>
              <a:ext uri="{FF2B5EF4-FFF2-40B4-BE49-F238E27FC236}">
                <a16:creationId xmlns:a16="http://schemas.microsoft.com/office/drawing/2014/main" id="{14CB374D-DBE1-E6BF-07F9-AAB14A60C082}"/>
              </a:ext>
            </a:extLst>
          </p:cNvPr>
          <p:cNvSpPr/>
          <p:nvPr/>
        </p:nvSpPr>
        <p:spPr>
          <a:xfrm>
            <a:off x="775925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2814;g28120ce3749_2_4">
            <a:extLst>
              <a:ext uri="{FF2B5EF4-FFF2-40B4-BE49-F238E27FC236}">
                <a16:creationId xmlns:a16="http://schemas.microsoft.com/office/drawing/2014/main" id="{6CC887EA-D229-EBD4-A19F-EEBC187A870A}"/>
              </a:ext>
            </a:extLst>
          </p:cNvPr>
          <p:cNvSpPr/>
          <p:nvPr/>
        </p:nvSpPr>
        <p:spPr>
          <a:xfrm>
            <a:off x="818375" y="5216855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2815;g28120ce3749_2_4">
            <a:extLst>
              <a:ext uri="{FF2B5EF4-FFF2-40B4-BE49-F238E27FC236}">
                <a16:creationId xmlns:a16="http://schemas.microsoft.com/office/drawing/2014/main" id="{EC9EC22E-776D-859D-E33D-1FA1F0FE6166}"/>
              </a:ext>
            </a:extLst>
          </p:cNvPr>
          <p:cNvSpPr/>
          <p:nvPr/>
        </p:nvSpPr>
        <p:spPr>
          <a:xfrm>
            <a:off x="818375" y="494355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2816;g28120ce3749_2_4">
            <a:extLst>
              <a:ext uri="{FF2B5EF4-FFF2-40B4-BE49-F238E27FC236}">
                <a16:creationId xmlns:a16="http://schemas.microsoft.com/office/drawing/2014/main" id="{2208E368-602E-4A1B-2176-112D34FBA0F0}"/>
              </a:ext>
            </a:extLst>
          </p:cNvPr>
          <p:cNvSpPr/>
          <p:nvPr/>
        </p:nvSpPr>
        <p:spPr>
          <a:xfrm>
            <a:off x="1837579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2817;g28120ce3749_2_4">
            <a:extLst>
              <a:ext uri="{FF2B5EF4-FFF2-40B4-BE49-F238E27FC236}">
                <a16:creationId xmlns:a16="http://schemas.microsoft.com/office/drawing/2014/main" id="{D12374C2-5CF1-635B-C9E7-231ED2B078ED}"/>
              </a:ext>
            </a:extLst>
          </p:cNvPr>
          <p:cNvSpPr/>
          <p:nvPr/>
        </p:nvSpPr>
        <p:spPr>
          <a:xfrm>
            <a:off x="1882522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2818;g28120ce3749_2_4">
            <a:extLst>
              <a:ext uri="{FF2B5EF4-FFF2-40B4-BE49-F238E27FC236}">
                <a16:creationId xmlns:a16="http://schemas.microsoft.com/office/drawing/2014/main" id="{8BCB01F0-2CAC-603D-F886-68ABF8A750B9}"/>
              </a:ext>
            </a:extLst>
          </p:cNvPr>
          <p:cNvSpPr/>
          <p:nvPr/>
        </p:nvSpPr>
        <p:spPr>
          <a:xfrm>
            <a:off x="1882522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2819;g28120ce3749_2_4">
            <a:extLst>
              <a:ext uri="{FF2B5EF4-FFF2-40B4-BE49-F238E27FC236}">
                <a16:creationId xmlns:a16="http://schemas.microsoft.com/office/drawing/2014/main" id="{812CFD49-CD82-C3F9-3CAC-7459BA77E586}"/>
              </a:ext>
            </a:extLst>
          </p:cNvPr>
          <p:cNvSpPr/>
          <p:nvPr/>
        </p:nvSpPr>
        <p:spPr>
          <a:xfrm>
            <a:off x="2904223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2820;g28120ce3749_2_4">
            <a:extLst>
              <a:ext uri="{FF2B5EF4-FFF2-40B4-BE49-F238E27FC236}">
                <a16:creationId xmlns:a16="http://schemas.microsoft.com/office/drawing/2014/main" id="{407238EB-3474-3D7C-C151-2B5869FD34A4}"/>
              </a:ext>
            </a:extLst>
          </p:cNvPr>
          <p:cNvSpPr/>
          <p:nvPr/>
        </p:nvSpPr>
        <p:spPr>
          <a:xfrm>
            <a:off x="2941675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2821;g28120ce3749_2_4">
            <a:extLst>
              <a:ext uri="{FF2B5EF4-FFF2-40B4-BE49-F238E27FC236}">
                <a16:creationId xmlns:a16="http://schemas.microsoft.com/office/drawing/2014/main" id="{FF37C1A2-6EBE-9E57-3CC3-D217B919263C}"/>
              </a:ext>
            </a:extLst>
          </p:cNvPr>
          <p:cNvSpPr/>
          <p:nvPr/>
        </p:nvSpPr>
        <p:spPr>
          <a:xfrm>
            <a:off x="2941675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2822;g28120ce3749_2_4">
            <a:extLst>
              <a:ext uri="{FF2B5EF4-FFF2-40B4-BE49-F238E27FC236}">
                <a16:creationId xmlns:a16="http://schemas.microsoft.com/office/drawing/2014/main" id="{960E554B-56D2-527F-5E6C-FEBB0DE37051}"/>
              </a:ext>
            </a:extLst>
          </p:cNvPr>
          <p:cNvSpPr/>
          <p:nvPr/>
        </p:nvSpPr>
        <p:spPr>
          <a:xfrm>
            <a:off x="1775750" y="3716953"/>
            <a:ext cx="4189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2823;g28120ce3749_2_4">
            <a:extLst>
              <a:ext uri="{FF2B5EF4-FFF2-40B4-BE49-F238E27FC236}">
                <a16:creationId xmlns:a16="http://schemas.microsoft.com/office/drawing/2014/main" id="{D680C559-0CF8-9831-546D-8379D66F56F8}"/>
              </a:ext>
            </a:extLst>
          </p:cNvPr>
          <p:cNvSpPr/>
          <p:nvPr/>
        </p:nvSpPr>
        <p:spPr>
          <a:xfrm>
            <a:off x="775925" y="4333410"/>
            <a:ext cx="3112800" cy="32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최고 품질의 자재공급 체제 운영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Google Shape;2824;g28120ce3749_2_4">
            <a:extLst>
              <a:ext uri="{FF2B5EF4-FFF2-40B4-BE49-F238E27FC236}">
                <a16:creationId xmlns:a16="http://schemas.microsoft.com/office/drawing/2014/main" id="{2BE1EC97-7E4E-3F2B-37FD-B8E14B159C3C}"/>
              </a:ext>
            </a:extLst>
          </p:cNvPr>
          <p:cNvCxnSpPr>
            <a:stCxn id="1069" idx="2"/>
            <a:endCxn id="1059" idx="0"/>
          </p:cNvCxnSpPr>
          <p:nvPr/>
        </p:nvCxnSpPr>
        <p:spPr>
          <a:xfrm rot="5400000">
            <a:off x="16951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2825;g28120ce3749_2_4">
            <a:extLst>
              <a:ext uri="{FF2B5EF4-FFF2-40B4-BE49-F238E27FC236}">
                <a16:creationId xmlns:a16="http://schemas.microsoft.com/office/drawing/2014/main" id="{0E5161E2-E716-76AB-5C33-74685C08D2C9}"/>
              </a:ext>
            </a:extLst>
          </p:cNvPr>
          <p:cNvCxnSpPr>
            <a:stCxn id="1069" idx="2"/>
            <a:endCxn id="1065" idx="0"/>
          </p:cNvCxnSpPr>
          <p:nvPr/>
        </p:nvCxnSpPr>
        <p:spPr>
          <a:xfrm rot="-5400000" flipH="1">
            <a:off x="27592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2" name="Google Shape;2826;g28120ce3749_2_4">
            <a:extLst>
              <a:ext uri="{FF2B5EF4-FFF2-40B4-BE49-F238E27FC236}">
                <a16:creationId xmlns:a16="http://schemas.microsoft.com/office/drawing/2014/main" id="{DB45A414-A9A2-4AAD-E26C-860C282DE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07676"/>
              </p:ext>
            </p:extLst>
          </p:nvPr>
        </p:nvGraphicFramePr>
        <p:xfrm>
          <a:off x="4094475" y="4333439"/>
          <a:ext cx="2965500" cy="1444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철탑류, 철가류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RF류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Optlc류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콘크리트전주, 통신Rack, </a:t>
                      </a:r>
                      <a:endParaRPr sz="500">
                        <a:solidFill>
                          <a:srgbClr val="70707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나대지철탑, 사각철탑 등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커플러, 디바이더,감쇠기, RF케이블, 안테나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광점퍼코드, 다심케이블, 광어댑터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강연선, 강관주, 지선밴드, 콘크리트전주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케이블류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함체류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관로, 지장이설류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광케이블, 동축케이블, 세경케이블, 배선케이블, 동축케이블, UTP케이블 등</a:t>
                      </a:r>
                      <a:endParaRPr sz="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광접속함체, 광분배반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맨홀, 광접속함체, 광분배반, 지선밴드, 철개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FC관, SCD관, PE내관,  마이크로덕트, 반할관, 플랙시블전선관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전선류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공통자재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원재료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접지선, 전원선,  광전복합케이블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접속단자, 피뢰침, 접지봉, 압착터미널,  수축슬리브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결속자재, 방수재, 공구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철강재, 전선, 관로재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3" name="Google Shape;2827;g28120ce3749_2_4">
            <a:extLst>
              <a:ext uri="{FF2B5EF4-FFF2-40B4-BE49-F238E27FC236}">
                <a16:creationId xmlns:a16="http://schemas.microsoft.com/office/drawing/2014/main" id="{ED1E500B-74FF-9BEF-C10A-90367123C9E8}"/>
              </a:ext>
            </a:extLst>
          </p:cNvPr>
          <p:cNvSpPr/>
          <p:nvPr/>
        </p:nvSpPr>
        <p:spPr>
          <a:xfrm>
            <a:off x="464325" y="3788585"/>
            <a:ext cx="6977100" cy="21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스크롤시 보이는 영역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 내용은 다음페이지참조)</a:t>
            </a:r>
            <a:endParaRPr/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87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7" name="Google Shape;2918;g2f44a8c572f_1_290">
            <a:extLst>
              <a:ext uri="{FF2B5EF4-FFF2-40B4-BE49-F238E27FC236}">
                <a16:creationId xmlns:a16="http://schemas.microsoft.com/office/drawing/2014/main" id="{5884A489-72CB-6AD7-6841-72D7D3C11F15}"/>
              </a:ext>
            </a:extLst>
          </p:cNvPr>
          <p:cNvSpPr/>
          <p:nvPr/>
        </p:nvSpPr>
        <p:spPr>
          <a:xfrm>
            <a:off x="78000" y="536695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4100" y="515395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987595"/>
            <a:ext cx="1080000" cy="1440000"/>
            <a:chOff x="360000" y="11194750"/>
            <a:chExt cx="1080000" cy="1440000"/>
          </a:xfrm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720270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720270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720270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720270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87795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720270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78000" y="4551595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서비스 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참조 URL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212920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100" y="2963145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07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83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5900" y="2980345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35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611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3" name="Google Shape;3004;g2f44a8c572f_1_290">
            <a:extLst>
              <a:ext uri="{FF2B5EF4-FFF2-40B4-BE49-F238E27FC236}">
                <a16:creationId xmlns:a16="http://schemas.microsoft.com/office/drawing/2014/main" id="{6545F84B-4BCF-8892-0B71-20B6041D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677624"/>
              </p:ext>
            </p:extLst>
          </p:nvPr>
        </p:nvGraphicFramePr>
        <p:xfrm>
          <a:off x="2900213" y="621245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84" name="Google Shape;3005;g2f44a8c572f_1_290">
            <a:extLst>
              <a:ext uri="{FF2B5EF4-FFF2-40B4-BE49-F238E27FC236}">
                <a16:creationId xmlns:a16="http://schemas.microsoft.com/office/drawing/2014/main" id="{52F0577F-D1B3-7E2C-A64F-A0DB7DAF2DB3}"/>
              </a:ext>
            </a:extLst>
          </p:cNvPr>
          <p:cNvCxnSpPr/>
          <p:nvPr/>
        </p:nvCxnSpPr>
        <p:spPr>
          <a:xfrm>
            <a:off x="14100" y="6081770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5" name="Google Shape;3006;g2f44a8c572f_1_290" descr="OK plaza">
            <a:extLst>
              <a:ext uri="{FF2B5EF4-FFF2-40B4-BE49-F238E27FC236}">
                <a16:creationId xmlns:a16="http://schemas.microsoft.com/office/drawing/2014/main" id="{3EDC4EED-1A4E-982E-510A-703B4B5EED1A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0600" y="6127795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6" name="Google Shape;3007;g2f44a8c572f_1_290">
            <a:extLst>
              <a:ext uri="{FF2B5EF4-FFF2-40B4-BE49-F238E27FC236}">
                <a16:creationId xmlns:a16="http://schemas.microsoft.com/office/drawing/2014/main" id="{07127168-06FD-757B-BC31-0C92CF20DC42}"/>
              </a:ext>
            </a:extLst>
          </p:cNvPr>
          <p:cNvSpPr txBox="1"/>
          <p:nvPr/>
        </p:nvSpPr>
        <p:spPr>
          <a:xfrm>
            <a:off x="1300574" y="6229395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7" name="Google Shape;3008;g2f44a8c572f_1_290">
            <a:extLst>
              <a:ext uri="{FF2B5EF4-FFF2-40B4-BE49-F238E27FC236}">
                <a16:creationId xmlns:a16="http://schemas.microsoft.com/office/drawing/2014/main" id="{C9B23A8F-1E4E-57BC-EA58-1D02FF59B606}"/>
              </a:ext>
            </a:extLst>
          </p:cNvPr>
          <p:cNvSpPr txBox="1"/>
          <p:nvPr/>
        </p:nvSpPr>
        <p:spPr>
          <a:xfrm>
            <a:off x="5522850" y="6180295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4411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67685"/>
              </p:ext>
            </p:extLst>
          </p:nvPr>
        </p:nvGraphicFramePr>
        <p:xfrm>
          <a:off x="3071956" y="413754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843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129305"/>
              </p:ext>
            </p:extLst>
          </p:nvPr>
        </p:nvGraphicFramePr>
        <p:xfrm>
          <a:off x="3651039" y="4120597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088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04283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14191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16402</TotalTime>
  <Words>1575</Words>
  <Application>Microsoft Office PowerPoint</Application>
  <PresentationFormat>A4 용지(210x297mm)</PresentationFormat>
  <Paragraphs>504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57</cp:revision>
  <dcterms:created xsi:type="dcterms:W3CDTF">2024-10-08T00:49:16Z</dcterms:created>
  <dcterms:modified xsi:type="dcterms:W3CDTF">2024-12-10T00:14:34Z</dcterms:modified>
</cp:coreProperties>
</file>