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300" r:id="rId4"/>
    <p:sldId id="303" r:id="rId5"/>
    <p:sldId id="304" r:id="rId6"/>
    <p:sldId id="306" r:id="rId7"/>
    <p:sldId id="307" r:id="rId8"/>
    <p:sldId id="308" r:id="rId9"/>
    <p:sldId id="310" r:id="rId10"/>
    <p:sldId id="311" r:id="rId11"/>
    <p:sldId id="312" r:id="rId12"/>
    <p:sldId id="314" r:id="rId13"/>
    <p:sldId id="313" r:id="rId14"/>
    <p:sldId id="309" r:id="rId15"/>
    <p:sldId id="316" r:id="rId16"/>
    <p:sldId id="317" r:id="rId17"/>
    <p:sldId id="315" r:id="rId18"/>
    <p:sldId id="319" r:id="rId19"/>
    <p:sldId id="320" r:id="rId20"/>
    <p:sldId id="322" r:id="rId21"/>
    <p:sldId id="321" r:id="rId22"/>
    <p:sldId id="323" r:id="rId23"/>
    <p:sldId id="324" r:id="rId24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F6600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45" autoAdjust="0"/>
    <p:restoredTop sz="94746"/>
  </p:normalViewPr>
  <p:slideViewPr>
    <p:cSldViewPr snapToGrid="0">
      <p:cViewPr varScale="1">
        <p:scale>
          <a:sx n="195" d="100"/>
          <a:sy n="195" d="100"/>
        </p:scale>
        <p:origin x="1240" y="176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E3766-FCAE-49B6-9ED5-B71F057D5559}" type="doc">
      <dgm:prSet loTypeId="urn:microsoft.com/office/officeart/2005/8/layout/hChevron3" loCatId="process" qsTypeId="urn:microsoft.com/office/officeart/2005/8/quickstyle/simple5" qsCatId="simple" csTypeId="urn:microsoft.com/office/officeart/2005/8/colors/accent2_3" csCatId="accent2" phldr="1"/>
      <dgm:spPr/>
    </dgm:pt>
    <dgm:pt modelId="{19CD79E9-B9A7-42C2-9AE3-7F717F43A306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gm:t>
    </dgm:pt>
    <dgm:pt modelId="{FFC2E75C-C6C4-4057-A931-45B98A5E4DB9}" type="par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B0B4532-A48A-45DF-A7E8-DA1DEC8E8674}" type="sib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59CDC38-4075-4602-9A98-66C631CB9D84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5269F47-18DE-4CEC-8B87-854C58F3A6E5}" type="par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7D0FEFC-6FEA-4996-BD98-89A67AE9F9DC}" type="sib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4385AC0-7F18-495D-BFC4-E84C764854E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8100464-2482-4A16-98CE-0CF11FAB2C28}" type="par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4ECE541-D98F-41E8-B2CB-FA1E416BDDA5}" type="sib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09D2816-70D7-4CB2-A8C1-D35EA450320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6A16BA4-171F-453D-90F2-990C1509BF98}" type="par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B4A9F0E-8FB9-4BAF-96F8-CF5A05148471}" type="sib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DC5E9F5-50AF-4931-BFAB-A4A2635C32B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5C36DA-F411-42D7-8FF5-A616293D0307}" type="par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59A3974-E18C-4508-A6BE-B19B94AD27D4}" type="sib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3D80FC3-5A76-41A3-8541-11EB73C4B8AB}" type="pres">
      <dgm:prSet presAssocID="{5E4E3766-FCAE-49B6-9ED5-B71F057D5559}" presName="Name0" presStyleCnt="0">
        <dgm:presLayoutVars>
          <dgm:dir/>
          <dgm:resizeHandles val="exact"/>
        </dgm:presLayoutVars>
      </dgm:prSet>
      <dgm:spPr/>
    </dgm:pt>
    <dgm:pt modelId="{7AD0F4A2-7899-4FC3-B456-680C9F7D9517}" type="pres">
      <dgm:prSet presAssocID="{19CD79E9-B9A7-42C2-9AE3-7F717F43A306}" presName="parTxOnly" presStyleLbl="node1" presStyleIdx="0" presStyleCnt="5">
        <dgm:presLayoutVars>
          <dgm:bulletEnabled val="1"/>
        </dgm:presLayoutVars>
      </dgm:prSet>
      <dgm:spPr/>
    </dgm:pt>
    <dgm:pt modelId="{29B3AC5D-EA0E-463C-B9C9-84940DD709F1}" type="pres">
      <dgm:prSet presAssocID="{0B0B4532-A48A-45DF-A7E8-DA1DEC8E8674}" presName="parSpace" presStyleCnt="0"/>
      <dgm:spPr/>
    </dgm:pt>
    <dgm:pt modelId="{42B9A59E-3F6C-4881-9225-C9868D9178AA}" type="pres">
      <dgm:prSet presAssocID="{759CDC38-4075-4602-9A98-66C631CB9D84}" presName="parTxOnly" presStyleLbl="node1" presStyleIdx="1" presStyleCnt="5">
        <dgm:presLayoutVars>
          <dgm:bulletEnabled val="1"/>
        </dgm:presLayoutVars>
      </dgm:prSet>
      <dgm:spPr/>
    </dgm:pt>
    <dgm:pt modelId="{89D63F3F-FE2C-4191-9DB6-5C01B16E6F6C}" type="pres">
      <dgm:prSet presAssocID="{27D0FEFC-6FEA-4996-BD98-89A67AE9F9DC}" presName="parSpace" presStyleCnt="0"/>
      <dgm:spPr/>
    </dgm:pt>
    <dgm:pt modelId="{E0FD720F-9ECF-430A-A1AA-95C91FEECF29}" type="pres">
      <dgm:prSet presAssocID="{C4385AC0-7F18-495D-BFC4-E84C764854E3}" presName="parTxOnly" presStyleLbl="node1" presStyleIdx="2" presStyleCnt="5">
        <dgm:presLayoutVars>
          <dgm:bulletEnabled val="1"/>
        </dgm:presLayoutVars>
      </dgm:prSet>
      <dgm:spPr/>
    </dgm:pt>
    <dgm:pt modelId="{1DCA04B3-57CD-4EF9-828D-48A61559AC84}" type="pres">
      <dgm:prSet presAssocID="{F4ECE541-D98F-41E8-B2CB-FA1E416BDDA5}" presName="parSpace" presStyleCnt="0"/>
      <dgm:spPr/>
    </dgm:pt>
    <dgm:pt modelId="{FD3EE036-F8AF-47B1-BE78-68A52E4C215D}" type="pres">
      <dgm:prSet presAssocID="{9DC5E9F5-50AF-4931-BFAB-A4A2635C32B9}" presName="parTxOnly" presStyleLbl="node1" presStyleIdx="3" presStyleCnt="5">
        <dgm:presLayoutVars>
          <dgm:bulletEnabled val="1"/>
        </dgm:presLayoutVars>
      </dgm:prSet>
      <dgm:spPr/>
    </dgm:pt>
    <dgm:pt modelId="{B274D170-073C-4415-A40B-3A76B52A8E0F}" type="pres">
      <dgm:prSet presAssocID="{459A3974-E18C-4508-A6BE-B19B94AD27D4}" presName="parSpace" presStyleCnt="0"/>
      <dgm:spPr/>
    </dgm:pt>
    <dgm:pt modelId="{827328B0-49CD-4150-9A19-99A9B2ABA857}" type="pres">
      <dgm:prSet presAssocID="{F09D2816-70D7-4CB2-A8C1-D35EA450320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043DB00-6427-4C44-999D-4E7D8566CCED}" srcId="{5E4E3766-FCAE-49B6-9ED5-B71F057D5559}" destId="{759CDC38-4075-4602-9A98-66C631CB9D84}" srcOrd="1" destOrd="0" parTransId="{15269F47-18DE-4CEC-8B87-854C58F3A6E5}" sibTransId="{27D0FEFC-6FEA-4996-BD98-89A67AE9F9DC}"/>
    <dgm:cxn modelId="{62E59C0C-115A-4A3C-B712-2AE0C3F7449E}" type="presOf" srcId="{5E4E3766-FCAE-49B6-9ED5-B71F057D5559}" destId="{53D80FC3-5A76-41A3-8541-11EB73C4B8AB}" srcOrd="0" destOrd="0" presId="urn:microsoft.com/office/officeart/2005/8/layout/hChevron3"/>
    <dgm:cxn modelId="{05DBB117-A933-4A4E-B30B-4EDEBE0FC9A2}" type="presOf" srcId="{19CD79E9-B9A7-42C2-9AE3-7F717F43A306}" destId="{7AD0F4A2-7899-4FC3-B456-680C9F7D9517}" srcOrd="0" destOrd="0" presId="urn:microsoft.com/office/officeart/2005/8/layout/hChevron3"/>
    <dgm:cxn modelId="{9754E224-FC43-4A6E-B9B5-CA7DEF3D7D63}" srcId="{5E4E3766-FCAE-49B6-9ED5-B71F057D5559}" destId="{9DC5E9F5-50AF-4931-BFAB-A4A2635C32B9}" srcOrd="3" destOrd="0" parTransId="{185C36DA-F411-42D7-8FF5-A616293D0307}" sibTransId="{459A3974-E18C-4508-A6BE-B19B94AD27D4}"/>
    <dgm:cxn modelId="{2B402E3F-B8D9-4ADE-B042-738AEC55573D}" srcId="{5E4E3766-FCAE-49B6-9ED5-B71F057D5559}" destId="{C4385AC0-7F18-495D-BFC4-E84C764854E3}" srcOrd="2" destOrd="0" parTransId="{08100464-2482-4A16-98CE-0CF11FAB2C28}" sibTransId="{F4ECE541-D98F-41E8-B2CB-FA1E416BDDA5}"/>
    <dgm:cxn modelId="{EFEB905B-E680-4B5E-B6DC-1B38F9482263}" type="presOf" srcId="{9DC5E9F5-50AF-4931-BFAB-A4A2635C32B9}" destId="{FD3EE036-F8AF-47B1-BE78-68A52E4C215D}" srcOrd="0" destOrd="0" presId="urn:microsoft.com/office/officeart/2005/8/layout/hChevron3"/>
    <dgm:cxn modelId="{69A43D68-4011-41EC-9F73-62C9361436D6}" type="presOf" srcId="{C4385AC0-7F18-495D-BFC4-E84C764854E3}" destId="{E0FD720F-9ECF-430A-A1AA-95C91FEECF29}" srcOrd="0" destOrd="0" presId="urn:microsoft.com/office/officeart/2005/8/layout/hChevron3"/>
    <dgm:cxn modelId="{69E3028B-30B9-4FAA-B62F-BA225F5BE06F}" type="presOf" srcId="{759CDC38-4075-4602-9A98-66C631CB9D84}" destId="{42B9A59E-3F6C-4881-9225-C9868D9178AA}" srcOrd="0" destOrd="0" presId="urn:microsoft.com/office/officeart/2005/8/layout/hChevron3"/>
    <dgm:cxn modelId="{1EF50A8B-5815-4967-87EE-447886AD279C}" srcId="{5E4E3766-FCAE-49B6-9ED5-B71F057D5559}" destId="{19CD79E9-B9A7-42C2-9AE3-7F717F43A306}" srcOrd="0" destOrd="0" parTransId="{FFC2E75C-C6C4-4057-A931-45B98A5E4DB9}" sibTransId="{0B0B4532-A48A-45DF-A7E8-DA1DEC8E8674}"/>
    <dgm:cxn modelId="{58A0EEF4-B891-4110-A48D-A65ED5886CBE}" srcId="{5E4E3766-FCAE-49B6-9ED5-B71F057D5559}" destId="{F09D2816-70D7-4CB2-A8C1-D35EA4503203}" srcOrd="4" destOrd="0" parTransId="{B6A16BA4-171F-453D-90F2-990C1509BF98}" sibTransId="{AB4A9F0E-8FB9-4BAF-96F8-CF5A05148471}"/>
    <dgm:cxn modelId="{10B270F6-AAC1-4094-BA07-DBA749346C95}" type="presOf" srcId="{F09D2816-70D7-4CB2-A8C1-D35EA4503203}" destId="{827328B0-49CD-4150-9A19-99A9B2ABA857}" srcOrd="0" destOrd="0" presId="urn:microsoft.com/office/officeart/2005/8/layout/hChevron3"/>
    <dgm:cxn modelId="{506E4AAC-90B2-4D21-9E8C-D9B264CDA346}" type="presParOf" srcId="{53D80FC3-5A76-41A3-8541-11EB73C4B8AB}" destId="{7AD0F4A2-7899-4FC3-B456-680C9F7D9517}" srcOrd="0" destOrd="0" presId="urn:microsoft.com/office/officeart/2005/8/layout/hChevron3"/>
    <dgm:cxn modelId="{48D8957E-B864-4815-9D24-C2F71CD0F056}" type="presParOf" srcId="{53D80FC3-5A76-41A3-8541-11EB73C4B8AB}" destId="{29B3AC5D-EA0E-463C-B9C9-84940DD709F1}" srcOrd="1" destOrd="0" presId="urn:microsoft.com/office/officeart/2005/8/layout/hChevron3"/>
    <dgm:cxn modelId="{BE436F5F-EC75-4185-867D-C608F4228A9D}" type="presParOf" srcId="{53D80FC3-5A76-41A3-8541-11EB73C4B8AB}" destId="{42B9A59E-3F6C-4881-9225-C9868D9178AA}" srcOrd="2" destOrd="0" presId="urn:microsoft.com/office/officeart/2005/8/layout/hChevron3"/>
    <dgm:cxn modelId="{263F60BC-69A5-4DFE-9126-EC3ED8DF6583}" type="presParOf" srcId="{53D80FC3-5A76-41A3-8541-11EB73C4B8AB}" destId="{89D63F3F-FE2C-4191-9DB6-5C01B16E6F6C}" srcOrd="3" destOrd="0" presId="urn:microsoft.com/office/officeart/2005/8/layout/hChevron3"/>
    <dgm:cxn modelId="{A36A39B7-CA20-4F45-8A75-ABC4595B7377}" type="presParOf" srcId="{53D80FC3-5A76-41A3-8541-11EB73C4B8AB}" destId="{E0FD720F-9ECF-430A-A1AA-95C91FEECF29}" srcOrd="4" destOrd="0" presId="urn:microsoft.com/office/officeart/2005/8/layout/hChevron3"/>
    <dgm:cxn modelId="{4C26590F-8E7E-4E49-9F2B-0D0C37D23EF9}" type="presParOf" srcId="{53D80FC3-5A76-41A3-8541-11EB73C4B8AB}" destId="{1DCA04B3-57CD-4EF9-828D-48A61559AC84}" srcOrd="5" destOrd="0" presId="urn:microsoft.com/office/officeart/2005/8/layout/hChevron3"/>
    <dgm:cxn modelId="{4A90549A-967A-4793-9030-8B2F11F7900C}" type="presParOf" srcId="{53D80FC3-5A76-41A3-8541-11EB73C4B8AB}" destId="{FD3EE036-F8AF-47B1-BE78-68A52E4C215D}" srcOrd="6" destOrd="0" presId="urn:microsoft.com/office/officeart/2005/8/layout/hChevron3"/>
    <dgm:cxn modelId="{5AAEFB36-8828-484A-93DC-B16F4AC7B233}" type="presParOf" srcId="{53D80FC3-5A76-41A3-8541-11EB73C4B8AB}" destId="{B274D170-073C-4415-A40B-3A76B52A8E0F}" srcOrd="7" destOrd="0" presId="urn:microsoft.com/office/officeart/2005/8/layout/hChevron3"/>
    <dgm:cxn modelId="{D829576C-59D2-4391-BE5F-136FB43FC3DF}" type="presParOf" srcId="{53D80FC3-5A76-41A3-8541-11EB73C4B8AB}" destId="{827328B0-49CD-4150-9A19-99A9B2ABA85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0F4A2-7899-4FC3-B456-680C9F7D9517}">
      <dsp:nvSpPr>
        <dsp:cNvPr id="0" name=""/>
        <dsp:cNvSpPr/>
      </dsp:nvSpPr>
      <dsp:spPr>
        <a:xfrm>
          <a:off x="681" y="52707"/>
          <a:ext cx="1328775" cy="531510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sp:txBody>
      <dsp:txXfrm>
        <a:off x="681" y="52707"/>
        <a:ext cx="1195898" cy="531510"/>
      </dsp:txXfrm>
    </dsp:sp>
    <dsp:sp modelId="{42B9A59E-3F6C-4881-9225-C9868D9178AA}">
      <dsp:nvSpPr>
        <dsp:cNvPr id="0" name=""/>
        <dsp:cNvSpPr/>
      </dsp:nvSpPr>
      <dsp:spPr>
        <a:xfrm>
          <a:off x="1063701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113751"/>
                <a:satOff val="2127"/>
                <a:lumOff val="67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13751"/>
                <a:satOff val="2127"/>
                <a:lumOff val="67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13751"/>
                <a:satOff val="2127"/>
                <a:lumOff val="67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329456" y="52707"/>
        <a:ext cx="797265" cy="531510"/>
      </dsp:txXfrm>
    </dsp:sp>
    <dsp:sp modelId="{E0FD720F-9ECF-430A-A1AA-95C91FEECF29}">
      <dsp:nvSpPr>
        <dsp:cNvPr id="0" name=""/>
        <dsp:cNvSpPr/>
      </dsp:nvSpPr>
      <dsp:spPr>
        <a:xfrm>
          <a:off x="2126721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227502"/>
                <a:satOff val="4255"/>
                <a:lumOff val="13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27502"/>
                <a:satOff val="4255"/>
                <a:lumOff val="13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27502"/>
                <a:satOff val="4255"/>
                <a:lumOff val="13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392476" y="52707"/>
        <a:ext cx="797265" cy="531510"/>
      </dsp:txXfrm>
    </dsp:sp>
    <dsp:sp modelId="{FD3EE036-F8AF-47B1-BE78-68A52E4C215D}">
      <dsp:nvSpPr>
        <dsp:cNvPr id="0" name=""/>
        <dsp:cNvSpPr/>
      </dsp:nvSpPr>
      <dsp:spPr>
        <a:xfrm>
          <a:off x="3189742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341253"/>
                <a:satOff val="6382"/>
                <a:lumOff val="203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41253"/>
                <a:satOff val="6382"/>
                <a:lumOff val="203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41253"/>
                <a:satOff val="6382"/>
                <a:lumOff val="203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55497" y="52707"/>
        <a:ext cx="797265" cy="531510"/>
      </dsp:txXfrm>
    </dsp:sp>
    <dsp:sp modelId="{827328B0-49CD-4150-9A19-99A9B2ABA857}">
      <dsp:nvSpPr>
        <dsp:cNvPr id="0" name=""/>
        <dsp:cNvSpPr/>
      </dsp:nvSpPr>
      <dsp:spPr>
        <a:xfrm>
          <a:off x="4252762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455004"/>
                <a:satOff val="8510"/>
                <a:lumOff val="27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55004"/>
                <a:satOff val="8510"/>
                <a:lumOff val="27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55004"/>
                <a:satOff val="8510"/>
                <a:lumOff val="27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518517" y="52707"/>
        <a:ext cx="797265" cy="531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2024. 12. 11.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hyperlink" Target="https://www.okplaza.kr/popup/mainBusiness.jsp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plaza.kr)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99CA34-E002-55CF-FEB6-326B7E78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99196"/>
              </p:ext>
            </p:extLst>
          </p:nvPr>
        </p:nvGraphicFramePr>
        <p:xfrm>
          <a:off x="464325" y="512520"/>
          <a:ext cx="6977100" cy="203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수신여부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graphicFrame>
        <p:nvGraphicFramePr>
          <p:cNvPr id="10" name="Google Shape;600;g302391297fa_0_53">
            <a:extLst>
              <a:ext uri="{FF2B5EF4-FFF2-40B4-BE49-F238E27FC236}">
                <a16:creationId xmlns:a16="http://schemas.microsoft.com/office/drawing/2014/main" id="{D1B2B5E6-3A02-C6CD-6B5A-5C02BEC63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200072"/>
              </p:ext>
            </p:extLst>
          </p:nvPr>
        </p:nvGraphicFramePr>
        <p:xfrm>
          <a:off x="464325" y="920750"/>
          <a:ext cx="6977100" cy="16276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6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이메일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 등의 정보를 우선적으로 </a:t>
                      </a:r>
                      <a:r>
                        <a:rPr lang="ko-KR" altLang="en-US" sz="800" b="1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받아보실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있습니다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회원가입관련 및 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등 거래정보와 관련된 내용은 거래안전을 위하여 수신동의 여부와 상관 없이 발송됩니다</a:t>
                      </a: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수신동의          수신거부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7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문자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50"/>
                        </a:lnSpc>
                      </a:pP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각종 이벤트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혜택에 대한 소식 안내를 문자로 받으시겠습니까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 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거래정보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반품 등 모든 거래 행위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와 관련된 내용을 문자로 받으시겠습니까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C47D65-2FDC-3386-0A47-763B963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8859BC-9116-9EBB-2863-93C8B484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9707DDB-762E-E4B0-9566-A02FCD77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85B3ED0-21FC-4DD9-4F26-BE54C85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21175BA-5FED-C788-CD39-C44319FA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AFE5A82-9693-82C2-3D46-C1EC9B52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04DEEB0-28FC-D8F4-3BA3-D5A08015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A8F904A-2128-51FF-9714-8B8BD0451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43940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9" name="Google Shape;2800;g28120ce3749_2_4">
            <a:extLst>
              <a:ext uri="{FF2B5EF4-FFF2-40B4-BE49-F238E27FC236}">
                <a16:creationId xmlns:a16="http://schemas.microsoft.com/office/drawing/2014/main" id="{AFA2D803-A7C3-0D5E-2576-544147A522D9}"/>
              </a:ext>
            </a:extLst>
          </p:cNvPr>
          <p:cNvSpPr/>
          <p:nvPr/>
        </p:nvSpPr>
        <p:spPr>
          <a:xfrm>
            <a:off x="3523800" y="3594100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0BBB113E-8585-D1FD-D9F1-5CB4189B7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095837"/>
              </p:ext>
            </p:extLst>
          </p:nvPr>
        </p:nvGraphicFramePr>
        <p:xfrm>
          <a:off x="464325" y="2741390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3" name="Google Shape;2802;g28120ce3749_2_4">
            <a:extLst>
              <a:ext uri="{FF2B5EF4-FFF2-40B4-BE49-F238E27FC236}">
                <a16:creationId xmlns:a16="http://schemas.microsoft.com/office/drawing/2014/main" id="{F2F1807C-A219-2348-5CC0-1DE0AD76D3BF}"/>
              </a:ext>
            </a:extLst>
          </p:cNvPr>
          <p:cNvSpPr/>
          <p:nvPr/>
        </p:nvSpPr>
        <p:spPr>
          <a:xfrm>
            <a:off x="3316200" y="2798332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FCA09D77-CD75-517A-8343-812F5F44386E}"/>
              </a:ext>
            </a:extLst>
          </p:cNvPr>
          <p:cNvSpPr/>
          <p:nvPr/>
        </p:nvSpPr>
        <p:spPr>
          <a:xfrm>
            <a:off x="3857054" y="2798332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7C45478-2DE9-9186-2287-1360EBB66CAF}"/>
              </a:ext>
            </a:extLst>
          </p:cNvPr>
          <p:cNvSpPr/>
          <p:nvPr/>
        </p:nvSpPr>
        <p:spPr>
          <a:xfrm>
            <a:off x="4273754" y="2798332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686C97-143E-1614-F786-5786E31A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67" t="20181" r="30916" b="20986"/>
          <a:stretch/>
        </p:blipFill>
        <p:spPr>
          <a:xfrm>
            <a:off x="5838718" y="3860800"/>
            <a:ext cx="3043344" cy="2706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26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7DFD8-DC28-BDB1-22AE-F963F205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598449-6D76-C3B1-0786-760AF6581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17457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가입정보 입력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AA0524-636E-BFEE-57B4-320DE4B75DB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4F8C588-3835-2BCC-06C6-AE2803D9DB3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4235ABAC-D04C-82A1-C203-1B2D32E255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E5A0CE84-246A-3AF8-F4E8-0DF0044C5F80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패이지로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77CF8F0-FA82-DDDE-F87E-4B865E00CDF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DF1AF05-1112-DD01-D065-8EE35C1E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83261"/>
              </p:ext>
            </p:extLst>
          </p:nvPr>
        </p:nvGraphicFramePr>
        <p:xfrm>
          <a:off x="464325" y="1821484"/>
          <a:ext cx="6977099" cy="3790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개인사업자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사업자코드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회원사에서 관리하고자 하는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입력해주세요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아스타통신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‘AST’)</a:t>
                      </a:r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대표전화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공사계약서 첨부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(Home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계약서 포함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708385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주요공사실적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공사면허 보유 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2B51A-8F80-93C9-E433-9210703730AD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D780E3-3DE2-4E00-53A7-F8766C0CB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8021"/>
              </p:ext>
            </p:extLst>
          </p:nvPr>
        </p:nvGraphicFramePr>
        <p:xfrm>
          <a:off x="464325" y="5691769"/>
          <a:ext cx="6977099" cy="73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AD88B93-67ED-CC63-104A-3BD103BC7620}"/>
              </a:ext>
            </a:extLst>
          </p:cNvPr>
          <p:cNvSpPr/>
          <p:nvPr/>
        </p:nvSpPr>
        <p:spPr>
          <a:xfrm>
            <a:off x="464325" y="5826610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5A35391-9B40-0740-1F94-AD8D60F40569}"/>
              </a:ext>
            </a:extLst>
          </p:cNvPr>
          <p:cNvSpPr/>
          <p:nvPr/>
        </p:nvSpPr>
        <p:spPr>
          <a:xfrm>
            <a:off x="5322204" y="616029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D34E7CFD-CB03-1269-7803-4679CFC37490}"/>
              </a:ext>
            </a:extLst>
          </p:cNvPr>
          <p:cNvSpPr/>
          <p:nvPr/>
        </p:nvSpPr>
        <p:spPr>
          <a:xfrm>
            <a:off x="1873773" y="231723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테스트고객사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00;g28120ce3749_2_4">
            <a:extLst>
              <a:ext uri="{FF2B5EF4-FFF2-40B4-BE49-F238E27FC236}">
                <a16:creationId xmlns:a16="http://schemas.microsoft.com/office/drawing/2014/main" id="{AA96A858-AD7A-F1D7-BCDA-DE5B1D759CA6}"/>
              </a:ext>
            </a:extLst>
          </p:cNvPr>
          <p:cNvSpPr/>
          <p:nvPr/>
        </p:nvSpPr>
        <p:spPr>
          <a:xfrm>
            <a:off x="4170479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800;g28120ce3749_2_4">
            <a:extLst>
              <a:ext uri="{FF2B5EF4-FFF2-40B4-BE49-F238E27FC236}">
                <a16:creationId xmlns:a16="http://schemas.microsoft.com/office/drawing/2014/main" id="{3365FCBF-6FC0-9EE9-E521-5E6728E7EAEE}"/>
              </a:ext>
            </a:extLst>
          </p:cNvPr>
          <p:cNvSpPr/>
          <p:nvPr/>
        </p:nvSpPr>
        <p:spPr>
          <a:xfrm>
            <a:off x="3214698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14;g28120bc8d10_0_403">
            <a:extLst>
              <a:ext uri="{FF2B5EF4-FFF2-40B4-BE49-F238E27FC236}">
                <a16:creationId xmlns:a16="http://schemas.microsoft.com/office/drawing/2014/main" id="{F273318D-3F8C-5925-950E-3874B677366A}"/>
              </a:ext>
            </a:extLst>
          </p:cNvPr>
          <p:cNvSpPr/>
          <p:nvPr/>
        </p:nvSpPr>
        <p:spPr>
          <a:xfrm>
            <a:off x="1877695" y="446612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14;g28120bc8d10_0_403">
            <a:extLst>
              <a:ext uri="{FF2B5EF4-FFF2-40B4-BE49-F238E27FC236}">
                <a16:creationId xmlns:a16="http://schemas.microsoft.com/office/drawing/2014/main" id="{88138B84-71D9-7BF1-34D6-BE8815086A47}"/>
              </a:ext>
            </a:extLst>
          </p:cNvPr>
          <p:cNvSpPr/>
          <p:nvPr/>
        </p:nvSpPr>
        <p:spPr>
          <a:xfrm>
            <a:off x="1877695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58;g27fc35ecc8f_0_48">
            <a:extLst>
              <a:ext uri="{FF2B5EF4-FFF2-40B4-BE49-F238E27FC236}">
                <a16:creationId xmlns:a16="http://schemas.microsoft.com/office/drawing/2014/main" id="{CE3C83F8-3162-A277-C159-38E9872C0CF6}"/>
              </a:ext>
            </a:extLst>
          </p:cNvPr>
          <p:cNvSpPr/>
          <p:nvPr/>
        </p:nvSpPr>
        <p:spPr>
          <a:xfrm>
            <a:off x="2381327" y="4481364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61F3500F-AA55-336C-3FBE-EDBAE5DD9537}"/>
              </a:ext>
            </a:extLst>
          </p:cNvPr>
          <p:cNvSpPr/>
          <p:nvPr/>
        </p:nvSpPr>
        <p:spPr>
          <a:xfrm>
            <a:off x="3106698" y="451736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EB1D2548-EEC4-DE31-3669-B8E9301A10C6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6718D347-618D-CA33-6881-79A1D00B04CC}"/>
              </a:ext>
            </a:extLst>
          </p:cNvPr>
          <p:cNvSpPr/>
          <p:nvPr/>
        </p:nvSpPr>
        <p:spPr>
          <a:xfrm>
            <a:off x="187377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5F98A5EF-4316-15EC-AC02-247BE41D766A}"/>
              </a:ext>
            </a:extLst>
          </p:cNvPr>
          <p:cNvSpPr/>
          <p:nvPr/>
        </p:nvSpPr>
        <p:spPr>
          <a:xfrm>
            <a:off x="2414627" y="2725299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802;g28120ce3749_2_4">
            <a:extLst>
              <a:ext uri="{FF2B5EF4-FFF2-40B4-BE49-F238E27FC236}">
                <a16:creationId xmlns:a16="http://schemas.microsoft.com/office/drawing/2014/main" id="{D0FBE7A5-E0A0-02C9-C785-C22EC26121C5}"/>
              </a:ext>
            </a:extLst>
          </p:cNvPr>
          <p:cNvSpPr/>
          <p:nvPr/>
        </p:nvSpPr>
        <p:spPr>
          <a:xfrm>
            <a:off x="2831327" y="2725299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75D4DA2E-02FA-8729-86F7-07447F4A7F5C}"/>
              </a:ext>
            </a:extLst>
          </p:cNvPr>
          <p:cNvSpPr/>
          <p:nvPr/>
        </p:nvSpPr>
        <p:spPr>
          <a:xfrm>
            <a:off x="531336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C66C4DA5-DED5-9630-5F4C-DA4A5A36552E}"/>
              </a:ext>
            </a:extLst>
          </p:cNvPr>
          <p:cNvSpPr/>
          <p:nvPr/>
        </p:nvSpPr>
        <p:spPr>
          <a:xfrm>
            <a:off x="5903913" y="2725299"/>
            <a:ext cx="45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AFD6D501-9D51-9826-BFA0-48C56874EBB4}"/>
              </a:ext>
            </a:extLst>
          </p:cNvPr>
          <p:cNvSpPr/>
          <p:nvPr/>
        </p:nvSpPr>
        <p:spPr>
          <a:xfrm>
            <a:off x="187377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802;g28120ce3749_2_4">
            <a:extLst>
              <a:ext uri="{FF2B5EF4-FFF2-40B4-BE49-F238E27FC236}">
                <a16:creationId xmlns:a16="http://schemas.microsoft.com/office/drawing/2014/main" id="{541F50C3-3D7E-80E2-9380-985454157DFA}"/>
              </a:ext>
            </a:extLst>
          </p:cNvPr>
          <p:cNvSpPr/>
          <p:nvPr/>
        </p:nvSpPr>
        <p:spPr>
          <a:xfrm>
            <a:off x="531336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802;g28120ce3749_2_4">
            <a:extLst>
              <a:ext uri="{FF2B5EF4-FFF2-40B4-BE49-F238E27FC236}">
                <a16:creationId xmlns:a16="http://schemas.microsoft.com/office/drawing/2014/main" id="{5A902057-FAA1-3988-40CC-E60BBAEF143D}"/>
              </a:ext>
            </a:extLst>
          </p:cNvPr>
          <p:cNvSpPr/>
          <p:nvPr/>
        </p:nvSpPr>
        <p:spPr>
          <a:xfrm>
            <a:off x="1873773" y="329268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802;g28120ce3749_2_4">
            <a:extLst>
              <a:ext uri="{FF2B5EF4-FFF2-40B4-BE49-F238E27FC236}">
                <a16:creationId xmlns:a16="http://schemas.microsoft.com/office/drawing/2014/main" id="{5E3CDA14-100F-F7DB-B4B8-CCEB68B7728E}"/>
              </a:ext>
            </a:extLst>
          </p:cNvPr>
          <p:cNvSpPr/>
          <p:nvPr/>
        </p:nvSpPr>
        <p:spPr>
          <a:xfrm>
            <a:off x="5313363" y="328818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914;g28120bc8d10_0_403">
            <a:extLst>
              <a:ext uri="{FF2B5EF4-FFF2-40B4-BE49-F238E27FC236}">
                <a16:creationId xmlns:a16="http://schemas.microsoft.com/office/drawing/2014/main" id="{46784A20-11A0-BA5A-FC30-FB4B6DFDBCEC}"/>
              </a:ext>
            </a:extLst>
          </p:cNvPr>
          <p:cNvSpPr/>
          <p:nvPr/>
        </p:nvSpPr>
        <p:spPr>
          <a:xfrm>
            <a:off x="6529217" y="2192743"/>
            <a:ext cx="462036" cy="22944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18737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802;g28120ce3749_2_4">
            <a:extLst>
              <a:ext uri="{FF2B5EF4-FFF2-40B4-BE49-F238E27FC236}">
                <a16:creationId xmlns:a16="http://schemas.microsoft.com/office/drawing/2014/main" id="{C1A6EB0C-4849-0BC9-8B72-F214744AEE4D}"/>
              </a:ext>
            </a:extLst>
          </p:cNvPr>
          <p:cNvSpPr/>
          <p:nvPr/>
        </p:nvSpPr>
        <p:spPr>
          <a:xfrm>
            <a:off x="53272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75;g2f2558950df_0_84">
            <a:extLst>
              <a:ext uri="{FF2B5EF4-FFF2-40B4-BE49-F238E27FC236}">
                <a16:creationId xmlns:a16="http://schemas.microsoft.com/office/drawing/2014/main" id="{4B0308E6-C2C2-F0A1-1248-F47E53B3F01B}"/>
              </a:ext>
            </a:extLst>
          </p:cNvPr>
          <p:cNvSpPr/>
          <p:nvPr/>
        </p:nvSpPr>
        <p:spPr>
          <a:xfrm>
            <a:off x="1874004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975;g2f2558950df_0_84">
            <a:extLst>
              <a:ext uri="{FF2B5EF4-FFF2-40B4-BE49-F238E27FC236}">
                <a16:creationId xmlns:a16="http://schemas.microsoft.com/office/drawing/2014/main" id="{DD3C37A0-AA7A-1E86-C9C9-3BBFCC20324E}"/>
              </a:ext>
            </a:extLst>
          </p:cNvPr>
          <p:cNvSpPr/>
          <p:nvPr/>
        </p:nvSpPr>
        <p:spPr>
          <a:xfrm>
            <a:off x="2746173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16FE9FBC-99B7-27BC-597C-C2FB644A54CD}"/>
              </a:ext>
            </a:extLst>
          </p:cNvPr>
          <p:cNvSpPr/>
          <p:nvPr/>
        </p:nvSpPr>
        <p:spPr>
          <a:xfrm>
            <a:off x="4943595" y="3872252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975;g2f2558950df_0_84">
            <a:extLst>
              <a:ext uri="{FF2B5EF4-FFF2-40B4-BE49-F238E27FC236}">
                <a16:creationId xmlns:a16="http://schemas.microsoft.com/office/drawing/2014/main" id="{8D18DEF7-4C44-4F8F-84B3-3C893A326079}"/>
              </a:ext>
            </a:extLst>
          </p:cNvPr>
          <p:cNvSpPr/>
          <p:nvPr/>
        </p:nvSpPr>
        <p:spPr>
          <a:xfrm>
            <a:off x="1874003" y="3872252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914;g28120bc8d10_0_403">
            <a:extLst>
              <a:ext uri="{FF2B5EF4-FFF2-40B4-BE49-F238E27FC236}">
                <a16:creationId xmlns:a16="http://schemas.microsoft.com/office/drawing/2014/main" id="{D0A80169-BEEF-DE38-851C-3E070E3EE73D}"/>
              </a:ext>
            </a:extLst>
          </p:cNvPr>
          <p:cNvSpPr/>
          <p:nvPr/>
        </p:nvSpPr>
        <p:spPr>
          <a:xfrm>
            <a:off x="1877695" y="5094353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914;g28120bc8d10_0_403">
            <a:extLst>
              <a:ext uri="{FF2B5EF4-FFF2-40B4-BE49-F238E27FC236}">
                <a16:creationId xmlns:a16="http://schemas.microsoft.com/office/drawing/2014/main" id="{C928456A-CABD-0545-1B04-B8FBA61E9C44}"/>
              </a:ext>
            </a:extLst>
          </p:cNvPr>
          <p:cNvSpPr/>
          <p:nvPr/>
        </p:nvSpPr>
        <p:spPr>
          <a:xfrm>
            <a:off x="5315868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658;g27fc35ecc8f_0_48">
            <a:extLst>
              <a:ext uri="{FF2B5EF4-FFF2-40B4-BE49-F238E27FC236}">
                <a16:creationId xmlns:a16="http://schemas.microsoft.com/office/drawing/2014/main" id="{725C9FA1-49A9-FD46-ACC1-CDDB183F40A0}"/>
              </a:ext>
            </a:extLst>
          </p:cNvPr>
          <p:cNvSpPr/>
          <p:nvPr/>
        </p:nvSpPr>
        <p:spPr>
          <a:xfrm>
            <a:off x="5816908" y="480427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2" name="Google Shape;1659;g27fc35ecc8f_0_48">
            <a:extLst>
              <a:ext uri="{FF2B5EF4-FFF2-40B4-BE49-F238E27FC236}">
                <a16:creationId xmlns:a16="http://schemas.microsoft.com/office/drawing/2014/main" id="{65145B0A-A518-23C2-E2ED-9280792B7345}"/>
              </a:ext>
            </a:extLst>
          </p:cNvPr>
          <p:cNvSpPr/>
          <p:nvPr/>
        </p:nvSpPr>
        <p:spPr>
          <a:xfrm>
            <a:off x="6542279" y="484027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58;g27fc35ecc8f_0_48">
            <a:extLst>
              <a:ext uri="{FF2B5EF4-FFF2-40B4-BE49-F238E27FC236}">
                <a16:creationId xmlns:a16="http://schemas.microsoft.com/office/drawing/2014/main" id="{506B1516-CFDD-293F-01D9-74028185B3F8}"/>
              </a:ext>
            </a:extLst>
          </p:cNvPr>
          <p:cNvSpPr/>
          <p:nvPr/>
        </p:nvSpPr>
        <p:spPr>
          <a:xfrm>
            <a:off x="2381327" y="479185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4" name="Google Shape;1659;g27fc35ecc8f_0_48">
            <a:extLst>
              <a:ext uri="{FF2B5EF4-FFF2-40B4-BE49-F238E27FC236}">
                <a16:creationId xmlns:a16="http://schemas.microsoft.com/office/drawing/2014/main" id="{B50E3ACE-3D34-A71F-60EA-56B93AE4907B}"/>
              </a:ext>
            </a:extLst>
          </p:cNvPr>
          <p:cNvSpPr/>
          <p:nvPr/>
        </p:nvSpPr>
        <p:spPr>
          <a:xfrm>
            <a:off x="3106698" y="482785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658;g27fc35ecc8f_0_48">
            <a:extLst>
              <a:ext uri="{FF2B5EF4-FFF2-40B4-BE49-F238E27FC236}">
                <a16:creationId xmlns:a16="http://schemas.microsoft.com/office/drawing/2014/main" id="{FFB4015E-8704-97B3-9FCE-9D47805F0D25}"/>
              </a:ext>
            </a:extLst>
          </p:cNvPr>
          <p:cNvSpPr/>
          <p:nvPr/>
        </p:nvSpPr>
        <p:spPr>
          <a:xfrm>
            <a:off x="2381327" y="509388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6" name="Google Shape;1659;g27fc35ecc8f_0_48">
            <a:extLst>
              <a:ext uri="{FF2B5EF4-FFF2-40B4-BE49-F238E27FC236}">
                <a16:creationId xmlns:a16="http://schemas.microsoft.com/office/drawing/2014/main" id="{127868D2-B4FF-5E25-AF73-BB74AB809104}"/>
              </a:ext>
            </a:extLst>
          </p:cNvPr>
          <p:cNvSpPr/>
          <p:nvPr/>
        </p:nvSpPr>
        <p:spPr>
          <a:xfrm>
            <a:off x="3106698" y="512988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88DEA307-881D-13CC-C162-642549DA7153}"/>
              </a:ext>
            </a:extLst>
          </p:cNvPr>
          <p:cNvSpPr/>
          <p:nvPr/>
        </p:nvSpPr>
        <p:spPr>
          <a:xfrm>
            <a:off x="5327273" y="44555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73773" y="616029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0D447C20-C051-7CF0-1002-6FB52A82A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62825"/>
              </p:ext>
            </p:extLst>
          </p:nvPr>
        </p:nvGraphicFramePr>
        <p:xfrm>
          <a:off x="464325" y="6571717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AC6A4238-7E4E-DC8F-ECBB-4A9BAA270745}"/>
              </a:ext>
            </a:extLst>
          </p:cNvPr>
          <p:cNvSpPr/>
          <p:nvPr/>
        </p:nvSpPr>
        <p:spPr>
          <a:xfrm>
            <a:off x="464325" y="6706557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8" y="723637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19498" y="694692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3" y="6946926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1873773" y="753289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802;g28120ce3749_2_4">
            <a:extLst>
              <a:ext uri="{FF2B5EF4-FFF2-40B4-BE49-F238E27FC236}">
                <a16:creationId xmlns:a16="http://schemas.microsoft.com/office/drawing/2014/main" id="{A68273F8-DCA9-E4FC-21B2-C2844074BA4D}"/>
              </a:ext>
            </a:extLst>
          </p:cNvPr>
          <p:cNvSpPr/>
          <p:nvPr/>
        </p:nvSpPr>
        <p:spPr>
          <a:xfrm>
            <a:off x="2464576" y="753289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802;g28120ce3749_2_4">
            <a:extLst>
              <a:ext uri="{FF2B5EF4-FFF2-40B4-BE49-F238E27FC236}">
                <a16:creationId xmlns:a16="http://schemas.microsoft.com/office/drawing/2014/main" id="{4E1B3F0E-67B1-224C-4C62-DEF18E16EF76}"/>
              </a:ext>
            </a:extLst>
          </p:cNvPr>
          <p:cNvSpPr/>
          <p:nvPr/>
        </p:nvSpPr>
        <p:spPr>
          <a:xfrm>
            <a:off x="3059175" y="7532894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802;g28120ce3749_2_4">
            <a:extLst>
              <a:ext uri="{FF2B5EF4-FFF2-40B4-BE49-F238E27FC236}">
                <a16:creationId xmlns:a16="http://schemas.microsoft.com/office/drawing/2014/main" id="{C57BD05B-6F72-3D23-FD55-5FAA1ECB6020}"/>
              </a:ext>
            </a:extLst>
          </p:cNvPr>
          <p:cNvSpPr/>
          <p:nvPr/>
        </p:nvSpPr>
        <p:spPr>
          <a:xfrm>
            <a:off x="1873773" y="78307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802;g28120ce3749_2_4">
            <a:extLst>
              <a:ext uri="{FF2B5EF4-FFF2-40B4-BE49-F238E27FC236}">
                <a16:creationId xmlns:a16="http://schemas.microsoft.com/office/drawing/2014/main" id="{52CB509D-4FA1-90DF-86B1-A26EE600FDD3}"/>
              </a:ext>
            </a:extLst>
          </p:cNvPr>
          <p:cNvSpPr/>
          <p:nvPr/>
        </p:nvSpPr>
        <p:spPr>
          <a:xfrm>
            <a:off x="3072772" y="6946926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3" y="723637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802;g28120ce3749_2_4">
            <a:extLst>
              <a:ext uri="{FF2B5EF4-FFF2-40B4-BE49-F238E27FC236}">
                <a16:creationId xmlns:a16="http://schemas.microsoft.com/office/drawing/2014/main" id="{426C9AE4-F7B9-6043-069C-99616C442950}"/>
              </a:ext>
            </a:extLst>
          </p:cNvPr>
          <p:cNvSpPr/>
          <p:nvPr/>
        </p:nvSpPr>
        <p:spPr>
          <a:xfrm>
            <a:off x="5313363" y="753289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802;g28120ce3749_2_4">
            <a:extLst>
              <a:ext uri="{FF2B5EF4-FFF2-40B4-BE49-F238E27FC236}">
                <a16:creationId xmlns:a16="http://schemas.microsoft.com/office/drawing/2014/main" id="{FD2C69C9-9C82-1EF0-385A-2E9249B09A36}"/>
              </a:ext>
            </a:extLst>
          </p:cNvPr>
          <p:cNvSpPr/>
          <p:nvPr/>
        </p:nvSpPr>
        <p:spPr>
          <a:xfrm>
            <a:off x="5904166" y="753289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802;g28120ce3749_2_4">
            <a:extLst>
              <a:ext uri="{FF2B5EF4-FFF2-40B4-BE49-F238E27FC236}">
                <a16:creationId xmlns:a16="http://schemas.microsoft.com/office/drawing/2014/main" id="{EE2596F9-678B-EAE7-50EF-C191B81E1FC3}"/>
              </a:ext>
            </a:extLst>
          </p:cNvPr>
          <p:cNvSpPr/>
          <p:nvPr/>
        </p:nvSpPr>
        <p:spPr>
          <a:xfrm>
            <a:off x="6498765" y="7532894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3" y="416377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802;g28120ce3749_2_4">
            <a:extLst>
              <a:ext uri="{FF2B5EF4-FFF2-40B4-BE49-F238E27FC236}">
                <a16:creationId xmlns:a16="http://schemas.microsoft.com/office/drawing/2014/main" id="{C672A5A1-6BDC-6EA1-B6C0-95D0CB96AC7E}"/>
              </a:ext>
            </a:extLst>
          </p:cNvPr>
          <p:cNvSpPr/>
          <p:nvPr/>
        </p:nvSpPr>
        <p:spPr>
          <a:xfrm>
            <a:off x="2464576" y="416377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2802;g28120ce3749_2_4">
            <a:extLst>
              <a:ext uri="{FF2B5EF4-FFF2-40B4-BE49-F238E27FC236}">
                <a16:creationId xmlns:a16="http://schemas.microsoft.com/office/drawing/2014/main" id="{D088663F-25FE-E336-04A5-2B24CA660DE9}"/>
              </a:ext>
            </a:extLst>
          </p:cNvPr>
          <p:cNvSpPr/>
          <p:nvPr/>
        </p:nvSpPr>
        <p:spPr>
          <a:xfrm>
            <a:off x="3059175" y="4163774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802;g28120ce3749_2_4">
            <a:extLst>
              <a:ext uri="{FF2B5EF4-FFF2-40B4-BE49-F238E27FC236}">
                <a16:creationId xmlns:a16="http://schemas.microsoft.com/office/drawing/2014/main" id="{C4F2859E-78A8-3B99-7B82-14D98EEA8888}"/>
              </a:ext>
            </a:extLst>
          </p:cNvPr>
          <p:cNvSpPr/>
          <p:nvPr/>
        </p:nvSpPr>
        <p:spPr>
          <a:xfrm>
            <a:off x="5313363" y="416377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802;g28120ce3749_2_4">
            <a:extLst>
              <a:ext uri="{FF2B5EF4-FFF2-40B4-BE49-F238E27FC236}">
                <a16:creationId xmlns:a16="http://schemas.microsoft.com/office/drawing/2014/main" id="{412D755D-20BE-A464-351F-C54EADC3B5C6}"/>
              </a:ext>
            </a:extLst>
          </p:cNvPr>
          <p:cNvSpPr/>
          <p:nvPr/>
        </p:nvSpPr>
        <p:spPr>
          <a:xfrm>
            <a:off x="5904166" y="416377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802;g28120ce3749_2_4">
            <a:extLst>
              <a:ext uri="{FF2B5EF4-FFF2-40B4-BE49-F238E27FC236}">
                <a16:creationId xmlns:a16="http://schemas.microsoft.com/office/drawing/2014/main" id="{E7F4B813-BA4D-E398-D3F1-1DD53420A25D}"/>
              </a:ext>
            </a:extLst>
          </p:cNvPr>
          <p:cNvSpPr/>
          <p:nvPr/>
        </p:nvSpPr>
        <p:spPr>
          <a:xfrm>
            <a:off x="6498765" y="4163774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765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865B7-4E8A-55B8-C698-A92DF1170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F2E7A3-4479-CAF4-2659-189467116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73167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가입정보 입력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9FA5E4-0463-949F-CDF5-62969E71E4A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09FBDE-09B4-9036-9712-AFF88EC36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51473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9EE02A14-0F37-8D0A-A494-3A257B38F5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6A9DEFCE-0097-1213-9CFE-CA150912DD6A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패이지로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EDAABF20-CC4C-F45A-D0A0-6F0D0BFDDFCB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3E05F1-450B-A730-CB45-27BA554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36098"/>
              </p:ext>
            </p:extLst>
          </p:nvPr>
        </p:nvGraphicFramePr>
        <p:xfrm>
          <a:off x="464325" y="1821484"/>
          <a:ext cx="6977099" cy="355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대표전화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기본소개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주요납품처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기술인력 등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제품 및 품질인증서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특허증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1002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생산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검사설비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62876B-D984-41CE-86BD-9F1EAD9F3789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0CA6A38-3927-1913-4DEF-21D3BAE5B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13059"/>
              </p:ext>
            </p:extLst>
          </p:nvPr>
        </p:nvGraphicFramePr>
        <p:xfrm>
          <a:off x="461552" y="5440748"/>
          <a:ext cx="6977099" cy="202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결제조건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981260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103503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807209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27668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1DEC94-4A9B-117E-BE1D-ECB2120DE919}"/>
              </a:ext>
            </a:extLst>
          </p:cNvPr>
          <p:cNvSpPr/>
          <p:nvPr/>
        </p:nvSpPr>
        <p:spPr>
          <a:xfrm>
            <a:off x="461552" y="5575589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2802;g28120ce3749_2_4">
            <a:extLst>
              <a:ext uri="{FF2B5EF4-FFF2-40B4-BE49-F238E27FC236}">
                <a16:creationId xmlns:a16="http://schemas.microsoft.com/office/drawing/2014/main" id="{D48D10FC-CD5F-52D5-72D1-EF27E60820E9}"/>
              </a:ext>
            </a:extLst>
          </p:cNvPr>
          <p:cNvSpPr/>
          <p:nvPr/>
        </p:nvSpPr>
        <p:spPr>
          <a:xfrm>
            <a:off x="1873773" y="220177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테스트공급사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0;g28120ce3749_2_4">
            <a:extLst>
              <a:ext uri="{FF2B5EF4-FFF2-40B4-BE49-F238E27FC236}">
                <a16:creationId xmlns:a16="http://schemas.microsoft.com/office/drawing/2014/main" id="{88F30664-C5A4-16ED-B96D-CFB0D4A1D4B5}"/>
              </a:ext>
            </a:extLst>
          </p:cNvPr>
          <p:cNvSpPr/>
          <p:nvPr/>
        </p:nvSpPr>
        <p:spPr>
          <a:xfrm>
            <a:off x="4164933" y="9326452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800;g28120ce3749_2_4">
            <a:extLst>
              <a:ext uri="{FF2B5EF4-FFF2-40B4-BE49-F238E27FC236}">
                <a16:creationId xmlns:a16="http://schemas.microsoft.com/office/drawing/2014/main" id="{C5E21E59-37B5-C720-2EF3-4E1795CE553B}"/>
              </a:ext>
            </a:extLst>
          </p:cNvPr>
          <p:cNvSpPr/>
          <p:nvPr/>
        </p:nvSpPr>
        <p:spPr>
          <a:xfrm>
            <a:off x="3209152" y="9326452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914;g28120bc8d10_0_403">
            <a:extLst>
              <a:ext uri="{FF2B5EF4-FFF2-40B4-BE49-F238E27FC236}">
                <a16:creationId xmlns:a16="http://schemas.microsoft.com/office/drawing/2014/main" id="{907A696A-159D-F0A8-82DC-CF3E1999E172}"/>
              </a:ext>
            </a:extLst>
          </p:cNvPr>
          <p:cNvSpPr/>
          <p:nvPr/>
        </p:nvSpPr>
        <p:spPr>
          <a:xfrm>
            <a:off x="1877695" y="454255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658;g27fc35ecc8f_0_48">
            <a:extLst>
              <a:ext uri="{FF2B5EF4-FFF2-40B4-BE49-F238E27FC236}">
                <a16:creationId xmlns:a16="http://schemas.microsoft.com/office/drawing/2014/main" id="{B82ECAA7-8516-4E99-21F3-0E68869C188A}"/>
              </a:ext>
            </a:extLst>
          </p:cNvPr>
          <p:cNvSpPr/>
          <p:nvPr/>
        </p:nvSpPr>
        <p:spPr>
          <a:xfrm>
            <a:off x="2381327" y="455779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67" name="Google Shape;1659;g27fc35ecc8f_0_48">
            <a:extLst>
              <a:ext uri="{FF2B5EF4-FFF2-40B4-BE49-F238E27FC236}">
                <a16:creationId xmlns:a16="http://schemas.microsoft.com/office/drawing/2014/main" id="{73036D3A-0701-5317-26CB-D404901E3E40}"/>
              </a:ext>
            </a:extLst>
          </p:cNvPr>
          <p:cNvSpPr/>
          <p:nvPr/>
        </p:nvSpPr>
        <p:spPr>
          <a:xfrm>
            <a:off x="3106698" y="459379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802;g28120ce3749_2_4">
            <a:extLst>
              <a:ext uri="{FF2B5EF4-FFF2-40B4-BE49-F238E27FC236}">
                <a16:creationId xmlns:a16="http://schemas.microsoft.com/office/drawing/2014/main" id="{E6A12BA5-1787-9E15-DC1F-390FB4625962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802;g28120ce3749_2_4">
            <a:extLst>
              <a:ext uri="{FF2B5EF4-FFF2-40B4-BE49-F238E27FC236}">
                <a16:creationId xmlns:a16="http://schemas.microsoft.com/office/drawing/2014/main" id="{AEC7F7CC-F485-409A-8ACA-E00694A953D8}"/>
              </a:ext>
            </a:extLst>
          </p:cNvPr>
          <p:cNvSpPr/>
          <p:nvPr/>
        </p:nvSpPr>
        <p:spPr>
          <a:xfrm>
            <a:off x="1873773" y="2515236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802;g28120ce3749_2_4">
            <a:extLst>
              <a:ext uri="{FF2B5EF4-FFF2-40B4-BE49-F238E27FC236}">
                <a16:creationId xmlns:a16="http://schemas.microsoft.com/office/drawing/2014/main" id="{69967915-A217-BF55-FE15-ECABBF8E741C}"/>
              </a:ext>
            </a:extLst>
          </p:cNvPr>
          <p:cNvSpPr/>
          <p:nvPr/>
        </p:nvSpPr>
        <p:spPr>
          <a:xfrm>
            <a:off x="2414627" y="2515236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802;g28120ce3749_2_4">
            <a:extLst>
              <a:ext uri="{FF2B5EF4-FFF2-40B4-BE49-F238E27FC236}">
                <a16:creationId xmlns:a16="http://schemas.microsoft.com/office/drawing/2014/main" id="{8B67D17E-D619-3C1F-9FB7-4DAF7F10034C}"/>
              </a:ext>
            </a:extLst>
          </p:cNvPr>
          <p:cNvSpPr/>
          <p:nvPr/>
        </p:nvSpPr>
        <p:spPr>
          <a:xfrm>
            <a:off x="2831327" y="2515236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802;g28120ce3749_2_4">
            <a:extLst>
              <a:ext uri="{FF2B5EF4-FFF2-40B4-BE49-F238E27FC236}">
                <a16:creationId xmlns:a16="http://schemas.microsoft.com/office/drawing/2014/main" id="{C14DCC54-E7CC-FEB4-236B-988A74E0B08A}"/>
              </a:ext>
            </a:extLst>
          </p:cNvPr>
          <p:cNvSpPr/>
          <p:nvPr/>
        </p:nvSpPr>
        <p:spPr>
          <a:xfrm>
            <a:off x="5313362" y="2517590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802;g28120ce3749_2_4">
            <a:extLst>
              <a:ext uri="{FF2B5EF4-FFF2-40B4-BE49-F238E27FC236}">
                <a16:creationId xmlns:a16="http://schemas.microsoft.com/office/drawing/2014/main" id="{E1803324-EC0E-2D0F-BC07-9CFCFC961FCF}"/>
              </a:ext>
            </a:extLst>
          </p:cNvPr>
          <p:cNvSpPr/>
          <p:nvPr/>
        </p:nvSpPr>
        <p:spPr>
          <a:xfrm>
            <a:off x="5978049" y="2517589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802;g28120ce3749_2_4">
            <a:extLst>
              <a:ext uri="{FF2B5EF4-FFF2-40B4-BE49-F238E27FC236}">
                <a16:creationId xmlns:a16="http://schemas.microsoft.com/office/drawing/2014/main" id="{DE33CB8B-F884-59F7-0B49-8C7543545EFB}"/>
              </a:ext>
            </a:extLst>
          </p:cNvPr>
          <p:cNvSpPr/>
          <p:nvPr/>
        </p:nvSpPr>
        <p:spPr>
          <a:xfrm>
            <a:off x="187377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802;g28120ce3749_2_4">
            <a:extLst>
              <a:ext uri="{FF2B5EF4-FFF2-40B4-BE49-F238E27FC236}">
                <a16:creationId xmlns:a16="http://schemas.microsoft.com/office/drawing/2014/main" id="{5986AFE0-74FB-03AF-A5F8-98667BD78BC9}"/>
              </a:ext>
            </a:extLst>
          </p:cNvPr>
          <p:cNvSpPr/>
          <p:nvPr/>
        </p:nvSpPr>
        <p:spPr>
          <a:xfrm>
            <a:off x="531336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802;g28120ce3749_2_4">
            <a:extLst>
              <a:ext uri="{FF2B5EF4-FFF2-40B4-BE49-F238E27FC236}">
                <a16:creationId xmlns:a16="http://schemas.microsoft.com/office/drawing/2014/main" id="{140C56C9-B5BE-0BFC-087B-43E286364571}"/>
              </a:ext>
            </a:extLst>
          </p:cNvPr>
          <p:cNvSpPr/>
          <p:nvPr/>
        </p:nvSpPr>
        <p:spPr>
          <a:xfrm>
            <a:off x="1873773" y="3369110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13363" y="336461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2802;g28120ce3749_2_4">
            <a:extLst>
              <a:ext uri="{FF2B5EF4-FFF2-40B4-BE49-F238E27FC236}">
                <a16:creationId xmlns:a16="http://schemas.microsoft.com/office/drawing/2014/main" id="{50C960AF-179D-686A-C4AB-C0C2C5B41C88}"/>
              </a:ext>
            </a:extLst>
          </p:cNvPr>
          <p:cNvSpPr/>
          <p:nvPr/>
        </p:nvSpPr>
        <p:spPr>
          <a:xfrm>
            <a:off x="1873773" y="512362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802;g28120ce3749_2_4">
            <a:extLst>
              <a:ext uri="{FF2B5EF4-FFF2-40B4-BE49-F238E27FC236}">
                <a16:creationId xmlns:a16="http://schemas.microsoft.com/office/drawing/2014/main" id="{040A08F7-C4C9-05D3-2703-EBDFB80F7259}"/>
              </a:ext>
            </a:extLst>
          </p:cNvPr>
          <p:cNvSpPr/>
          <p:nvPr/>
        </p:nvSpPr>
        <p:spPr>
          <a:xfrm>
            <a:off x="5327273" y="512362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1975;g2f2558950df_0_84">
            <a:extLst>
              <a:ext uri="{FF2B5EF4-FFF2-40B4-BE49-F238E27FC236}">
                <a16:creationId xmlns:a16="http://schemas.microsoft.com/office/drawing/2014/main" id="{5763C7C6-2C3B-F6B5-45C7-0972077FAEC2}"/>
              </a:ext>
            </a:extLst>
          </p:cNvPr>
          <p:cNvSpPr/>
          <p:nvPr/>
        </p:nvSpPr>
        <p:spPr>
          <a:xfrm>
            <a:off x="1874004" y="3692728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1975;g2f2558950df_0_84">
            <a:extLst>
              <a:ext uri="{FF2B5EF4-FFF2-40B4-BE49-F238E27FC236}">
                <a16:creationId xmlns:a16="http://schemas.microsoft.com/office/drawing/2014/main" id="{C4DB6664-2A37-AA1B-DE05-EADB0EDCD8F5}"/>
              </a:ext>
            </a:extLst>
          </p:cNvPr>
          <p:cNvSpPr/>
          <p:nvPr/>
        </p:nvSpPr>
        <p:spPr>
          <a:xfrm>
            <a:off x="2746173" y="3692728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3" name="Google Shape;1975;g2f2558950df_0_84">
            <a:extLst>
              <a:ext uri="{FF2B5EF4-FFF2-40B4-BE49-F238E27FC236}">
                <a16:creationId xmlns:a16="http://schemas.microsoft.com/office/drawing/2014/main" id="{7D53FB02-0D4B-E5E8-8AD6-AE3FAE73300F}"/>
              </a:ext>
            </a:extLst>
          </p:cNvPr>
          <p:cNvSpPr/>
          <p:nvPr/>
        </p:nvSpPr>
        <p:spPr>
          <a:xfrm>
            <a:off x="4943595" y="3948681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975;g2f2558950df_0_84">
            <a:extLst>
              <a:ext uri="{FF2B5EF4-FFF2-40B4-BE49-F238E27FC236}">
                <a16:creationId xmlns:a16="http://schemas.microsoft.com/office/drawing/2014/main" id="{5BE27962-08B7-F20E-CED8-1036A46173E5}"/>
              </a:ext>
            </a:extLst>
          </p:cNvPr>
          <p:cNvSpPr/>
          <p:nvPr/>
        </p:nvSpPr>
        <p:spPr>
          <a:xfrm>
            <a:off x="1874003" y="3948681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914;g28120bc8d10_0_403">
            <a:extLst>
              <a:ext uri="{FF2B5EF4-FFF2-40B4-BE49-F238E27FC236}">
                <a16:creationId xmlns:a16="http://schemas.microsoft.com/office/drawing/2014/main" id="{73C2A385-AD9C-FF44-ACDE-5A9B5C3E482B}"/>
              </a:ext>
            </a:extLst>
          </p:cNvPr>
          <p:cNvSpPr/>
          <p:nvPr/>
        </p:nvSpPr>
        <p:spPr>
          <a:xfrm>
            <a:off x="1877695" y="484537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914;g28120bc8d10_0_403">
            <a:extLst>
              <a:ext uri="{FF2B5EF4-FFF2-40B4-BE49-F238E27FC236}">
                <a16:creationId xmlns:a16="http://schemas.microsoft.com/office/drawing/2014/main" id="{F2ACF5BF-D3F1-DC43-B6CD-DA73DBA9ED31}"/>
              </a:ext>
            </a:extLst>
          </p:cNvPr>
          <p:cNvSpPr/>
          <p:nvPr/>
        </p:nvSpPr>
        <p:spPr>
          <a:xfrm>
            <a:off x="5315868" y="454802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1658;g27fc35ecc8f_0_48">
            <a:extLst>
              <a:ext uri="{FF2B5EF4-FFF2-40B4-BE49-F238E27FC236}">
                <a16:creationId xmlns:a16="http://schemas.microsoft.com/office/drawing/2014/main" id="{E933ED79-3003-954D-AE8D-9F7C6FC5DA80}"/>
              </a:ext>
            </a:extLst>
          </p:cNvPr>
          <p:cNvSpPr/>
          <p:nvPr/>
        </p:nvSpPr>
        <p:spPr>
          <a:xfrm>
            <a:off x="5816908" y="456326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88" name="Google Shape;1659;g27fc35ecc8f_0_48">
            <a:extLst>
              <a:ext uri="{FF2B5EF4-FFF2-40B4-BE49-F238E27FC236}">
                <a16:creationId xmlns:a16="http://schemas.microsoft.com/office/drawing/2014/main" id="{F716A8ED-51CB-9D31-BF44-C1C534867C1C}"/>
              </a:ext>
            </a:extLst>
          </p:cNvPr>
          <p:cNvSpPr/>
          <p:nvPr/>
        </p:nvSpPr>
        <p:spPr>
          <a:xfrm>
            <a:off x="6542279" y="459926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658;g27fc35ecc8f_0_48">
            <a:extLst>
              <a:ext uri="{FF2B5EF4-FFF2-40B4-BE49-F238E27FC236}">
                <a16:creationId xmlns:a16="http://schemas.microsoft.com/office/drawing/2014/main" id="{004B2DFE-DBDA-90CD-0C91-333A97523597}"/>
              </a:ext>
            </a:extLst>
          </p:cNvPr>
          <p:cNvSpPr/>
          <p:nvPr/>
        </p:nvSpPr>
        <p:spPr>
          <a:xfrm>
            <a:off x="2381327" y="4844912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2" name="Google Shape;1659;g27fc35ecc8f_0_48">
            <a:extLst>
              <a:ext uri="{FF2B5EF4-FFF2-40B4-BE49-F238E27FC236}">
                <a16:creationId xmlns:a16="http://schemas.microsoft.com/office/drawing/2014/main" id="{39CDCEA9-F978-BCA8-8328-8730D216B482}"/>
              </a:ext>
            </a:extLst>
          </p:cNvPr>
          <p:cNvSpPr/>
          <p:nvPr/>
        </p:nvSpPr>
        <p:spPr>
          <a:xfrm>
            <a:off x="3106698" y="488091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802;g28120ce3749_2_4">
            <a:extLst>
              <a:ext uri="{FF2B5EF4-FFF2-40B4-BE49-F238E27FC236}">
                <a16:creationId xmlns:a16="http://schemas.microsoft.com/office/drawing/2014/main" id="{939EA260-1AF1-D9E0-E09A-09C554A0E8A0}"/>
              </a:ext>
            </a:extLst>
          </p:cNvPr>
          <p:cNvSpPr/>
          <p:nvPr/>
        </p:nvSpPr>
        <p:spPr>
          <a:xfrm>
            <a:off x="1871000" y="622720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BC971BD-280C-A534-223F-444B5984A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93293"/>
              </p:ext>
            </p:extLst>
          </p:nvPr>
        </p:nvGraphicFramePr>
        <p:xfrm>
          <a:off x="458779" y="7601399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8E97A4BD-6A8C-E53B-F568-849D15DA8D1B}"/>
              </a:ext>
            </a:extLst>
          </p:cNvPr>
          <p:cNvSpPr/>
          <p:nvPr/>
        </p:nvSpPr>
        <p:spPr>
          <a:xfrm>
            <a:off x="458779" y="7736239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Google Shape;2802;g28120ce3749_2_4">
            <a:extLst>
              <a:ext uri="{FF2B5EF4-FFF2-40B4-BE49-F238E27FC236}">
                <a16:creationId xmlns:a16="http://schemas.microsoft.com/office/drawing/2014/main" id="{F6C711B0-0A57-380F-B8D3-A93FDB0D3076}"/>
              </a:ext>
            </a:extLst>
          </p:cNvPr>
          <p:cNvSpPr/>
          <p:nvPr/>
        </p:nvSpPr>
        <p:spPr>
          <a:xfrm>
            <a:off x="5313952" y="826605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802;g28120ce3749_2_4">
            <a:extLst>
              <a:ext uri="{FF2B5EF4-FFF2-40B4-BE49-F238E27FC236}">
                <a16:creationId xmlns:a16="http://schemas.microsoft.com/office/drawing/2014/main" id="{48F0AB17-FF74-5F8E-22A9-D90FC6CEE7B8}"/>
              </a:ext>
            </a:extLst>
          </p:cNvPr>
          <p:cNvSpPr/>
          <p:nvPr/>
        </p:nvSpPr>
        <p:spPr>
          <a:xfrm>
            <a:off x="5313952" y="797660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5F6E581-565F-EDDB-112C-35A15961F525}"/>
              </a:ext>
            </a:extLst>
          </p:cNvPr>
          <p:cNvSpPr/>
          <p:nvPr/>
        </p:nvSpPr>
        <p:spPr>
          <a:xfrm>
            <a:off x="1868227" y="7976608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802;g28120ce3749_2_4">
            <a:extLst>
              <a:ext uri="{FF2B5EF4-FFF2-40B4-BE49-F238E27FC236}">
                <a16:creationId xmlns:a16="http://schemas.microsoft.com/office/drawing/2014/main" id="{C6AD2A10-B896-814D-CB50-5131397435C7}"/>
              </a:ext>
            </a:extLst>
          </p:cNvPr>
          <p:cNvSpPr/>
          <p:nvPr/>
        </p:nvSpPr>
        <p:spPr>
          <a:xfrm>
            <a:off x="1868227" y="8562576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2802;g28120ce3749_2_4">
            <a:extLst>
              <a:ext uri="{FF2B5EF4-FFF2-40B4-BE49-F238E27FC236}">
                <a16:creationId xmlns:a16="http://schemas.microsoft.com/office/drawing/2014/main" id="{D488F9C6-A56A-9AC4-69DE-E7A739C17EB1}"/>
              </a:ext>
            </a:extLst>
          </p:cNvPr>
          <p:cNvSpPr/>
          <p:nvPr/>
        </p:nvSpPr>
        <p:spPr>
          <a:xfrm>
            <a:off x="2459030" y="8562576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802;g28120ce3749_2_4">
            <a:extLst>
              <a:ext uri="{FF2B5EF4-FFF2-40B4-BE49-F238E27FC236}">
                <a16:creationId xmlns:a16="http://schemas.microsoft.com/office/drawing/2014/main" id="{15EA6923-5B03-C49F-F90C-415D2222B3D0}"/>
              </a:ext>
            </a:extLst>
          </p:cNvPr>
          <p:cNvSpPr/>
          <p:nvPr/>
        </p:nvSpPr>
        <p:spPr>
          <a:xfrm>
            <a:off x="3053629" y="8562576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802;g28120ce3749_2_4">
            <a:extLst>
              <a:ext uri="{FF2B5EF4-FFF2-40B4-BE49-F238E27FC236}">
                <a16:creationId xmlns:a16="http://schemas.microsoft.com/office/drawing/2014/main" id="{4D266172-8B83-9B05-3F38-9C7C38CEC11B}"/>
              </a:ext>
            </a:extLst>
          </p:cNvPr>
          <p:cNvSpPr/>
          <p:nvPr/>
        </p:nvSpPr>
        <p:spPr>
          <a:xfrm>
            <a:off x="1868227" y="886042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802;g28120ce3749_2_4">
            <a:extLst>
              <a:ext uri="{FF2B5EF4-FFF2-40B4-BE49-F238E27FC236}">
                <a16:creationId xmlns:a16="http://schemas.microsoft.com/office/drawing/2014/main" id="{937B89EB-6EC0-49EE-AE9E-904F2948875D}"/>
              </a:ext>
            </a:extLst>
          </p:cNvPr>
          <p:cNvSpPr/>
          <p:nvPr/>
        </p:nvSpPr>
        <p:spPr>
          <a:xfrm>
            <a:off x="3067226" y="7976608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2802;g28120ce3749_2_4">
            <a:extLst>
              <a:ext uri="{FF2B5EF4-FFF2-40B4-BE49-F238E27FC236}">
                <a16:creationId xmlns:a16="http://schemas.microsoft.com/office/drawing/2014/main" id="{65ABA5D9-C50F-7FAD-E7EF-F2AC10914800}"/>
              </a:ext>
            </a:extLst>
          </p:cNvPr>
          <p:cNvSpPr/>
          <p:nvPr/>
        </p:nvSpPr>
        <p:spPr>
          <a:xfrm>
            <a:off x="1868227" y="826605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802;g28120ce3749_2_4">
            <a:extLst>
              <a:ext uri="{FF2B5EF4-FFF2-40B4-BE49-F238E27FC236}">
                <a16:creationId xmlns:a16="http://schemas.microsoft.com/office/drawing/2014/main" id="{A0952376-E56F-BEDD-CA2F-709077180788}"/>
              </a:ext>
            </a:extLst>
          </p:cNvPr>
          <p:cNvSpPr/>
          <p:nvPr/>
        </p:nvSpPr>
        <p:spPr>
          <a:xfrm>
            <a:off x="5307817" y="8562576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2802;g28120ce3749_2_4">
            <a:extLst>
              <a:ext uri="{FF2B5EF4-FFF2-40B4-BE49-F238E27FC236}">
                <a16:creationId xmlns:a16="http://schemas.microsoft.com/office/drawing/2014/main" id="{632F2DE7-3096-2801-E0D4-7635BDD28191}"/>
              </a:ext>
            </a:extLst>
          </p:cNvPr>
          <p:cNvSpPr/>
          <p:nvPr/>
        </p:nvSpPr>
        <p:spPr>
          <a:xfrm>
            <a:off x="5898620" y="8562576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2802;g28120ce3749_2_4">
            <a:extLst>
              <a:ext uri="{FF2B5EF4-FFF2-40B4-BE49-F238E27FC236}">
                <a16:creationId xmlns:a16="http://schemas.microsoft.com/office/drawing/2014/main" id="{BCE08263-1BCF-7C86-0102-0B535AD7F91D}"/>
              </a:ext>
            </a:extLst>
          </p:cNvPr>
          <p:cNvSpPr/>
          <p:nvPr/>
        </p:nvSpPr>
        <p:spPr>
          <a:xfrm>
            <a:off x="6493219" y="8562576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2802;g28120ce3749_2_4">
            <a:extLst>
              <a:ext uri="{FF2B5EF4-FFF2-40B4-BE49-F238E27FC236}">
                <a16:creationId xmlns:a16="http://schemas.microsoft.com/office/drawing/2014/main" id="{88C29C2A-C321-651A-E2FB-0FE6D0E2D5E7}"/>
              </a:ext>
            </a:extLst>
          </p:cNvPr>
          <p:cNvSpPr/>
          <p:nvPr/>
        </p:nvSpPr>
        <p:spPr>
          <a:xfrm>
            <a:off x="1873773" y="424020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2802;g28120ce3749_2_4">
            <a:extLst>
              <a:ext uri="{FF2B5EF4-FFF2-40B4-BE49-F238E27FC236}">
                <a16:creationId xmlns:a16="http://schemas.microsoft.com/office/drawing/2014/main" id="{745EB585-9139-C8D6-04F4-7BB7923A50B7}"/>
              </a:ext>
            </a:extLst>
          </p:cNvPr>
          <p:cNvSpPr/>
          <p:nvPr/>
        </p:nvSpPr>
        <p:spPr>
          <a:xfrm>
            <a:off x="2464576" y="424020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802;g28120ce3749_2_4">
            <a:extLst>
              <a:ext uri="{FF2B5EF4-FFF2-40B4-BE49-F238E27FC236}">
                <a16:creationId xmlns:a16="http://schemas.microsoft.com/office/drawing/2014/main" id="{8920E3B0-E0D3-137D-573C-50FD66C28CA0}"/>
              </a:ext>
            </a:extLst>
          </p:cNvPr>
          <p:cNvSpPr/>
          <p:nvPr/>
        </p:nvSpPr>
        <p:spPr>
          <a:xfrm>
            <a:off x="3059175" y="4240203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802;g28120ce3749_2_4">
            <a:extLst>
              <a:ext uri="{FF2B5EF4-FFF2-40B4-BE49-F238E27FC236}">
                <a16:creationId xmlns:a16="http://schemas.microsoft.com/office/drawing/2014/main" id="{71693C60-78FB-F4BB-5033-6ECB5EC281BB}"/>
              </a:ext>
            </a:extLst>
          </p:cNvPr>
          <p:cNvSpPr/>
          <p:nvPr/>
        </p:nvSpPr>
        <p:spPr>
          <a:xfrm>
            <a:off x="5313363" y="424020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2802;g28120ce3749_2_4">
            <a:extLst>
              <a:ext uri="{FF2B5EF4-FFF2-40B4-BE49-F238E27FC236}">
                <a16:creationId xmlns:a16="http://schemas.microsoft.com/office/drawing/2014/main" id="{FB231684-89CE-8B4F-B94B-CDE9331ABDC7}"/>
              </a:ext>
            </a:extLst>
          </p:cNvPr>
          <p:cNvSpPr/>
          <p:nvPr/>
        </p:nvSpPr>
        <p:spPr>
          <a:xfrm>
            <a:off x="5904166" y="424020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2802;g28120ce3749_2_4">
            <a:extLst>
              <a:ext uri="{FF2B5EF4-FFF2-40B4-BE49-F238E27FC236}">
                <a16:creationId xmlns:a16="http://schemas.microsoft.com/office/drawing/2014/main" id="{A6D00DEC-03DF-3206-7653-7B4E28FA7112}"/>
              </a:ext>
            </a:extLst>
          </p:cNvPr>
          <p:cNvSpPr/>
          <p:nvPr/>
        </p:nvSpPr>
        <p:spPr>
          <a:xfrm>
            <a:off x="6498765" y="4240203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2802;g28120ce3749_2_4">
            <a:extLst>
              <a:ext uri="{FF2B5EF4-FFF2-40B4-BE49-F238E27FC236}">
                <a16:creationId xmlns:a16="http://schemas.microsoft.com/office/drawing/2014/main" id="{694C6111-E250-8AAE-3318-2E0E43F07631}"/>
              </a:ext>
            </a:extLst>
          </p:cNvPr>
          <p:cNvSpPr/>
          <p:nvPr/>
        </p:nvSpPr>
        <p:spPr>
          <a:xfrm>
            <a:off x="5313363" y="280451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2802;g28120ce3749_2_4">
            <a:extLst>
              <a:ext uri="{FF2B5EF4-FFF2-40B4-BE49-F238E27FC236}">
                <a16:creationId xmlns:a16="http://schemas.microsoft.com/office/drawing/2014/main" id="{04D9DF28-5555-1CA8-CC5C-6FEFFBD8CF96}"/>
              </a:ext>
            </a:extLst>
          </p:cNvPr>
          <p:cNvSpPr/>
          <p:nvPr/>
        </p:nvSpPr>
        <p:spPr>
          <a:xfrm>
            <a:off x="1871000" y="654063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2802;g28120ce3749_2_4">
            <a:extLst>
              <a:ext uri="{FF2B5EF4-FFF2-40B4-BE49-F238E27FC236}">
                <a16:creationId xmlns:a16="http://schemas.microsoft.com/office/drawing/2014/main" id="{D69CB294-47A6-F71E-E36C-E9F8EB02250B}"/>
              </a:ext>
            </a:extLst>
          </p:cNvPr>
          <p:cNvSpPr/>
          <p:nvPr/>
        </p:nvSpPr>
        <p:spPr>
          <a:xfrm>
            <a:off x="1871000" y="686936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802;g28120ce3749_2_4">
            <a:extLst>
              <a:ext uri="{FF2B5EF4-FFF2-40B4-BE49-F238E27FC236}">
                <a16:creationId xmlns:a16="http://schemas.microsoft.com/office/drawing/2014/main" id="{EA2CEF34-439D-0D99-0819-E3285A6920AD}"/>
              </a:ext>
            </a:extLst>
          </p:cNvPr>
          <p:cNvSpPr/>
          <p:nvPr/>
        </p:nvSpPr>
        <p:spPr>
          <a:xfrm>
            <a:off x="1871000" y="71905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802;g28120ce3749_2_4">
            <a:extLst>
              <a:ext uri="{FF2B5EF4-FFF2-40B4-BE49-F238E27FC236}">
                <a16:creationId xmlns:a16="http://schemas.microsoft.com/office/drawing/2014/main" id="{80E65510-F457-66D9-4BBC-D5296FEF7D92}"/>
              </a:ext>
            </a:extLst>
          </p:cNvPr>
          <p:cNvSpPr/>
          <p:nvPr/>
        </p:nvSpPr>
        <p:spPr>
          <a:xfrm>
            <a:off x="1870999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2802;g28120ce3749_2_4">
            <a:extLst>
              <a:ext uri="{FF2B5EF4-FFF2-40B4-BE49-F238E27FC236}">
                <a16:creationId xmlns:a16="http://schemas.microsoft.com/office/drawing/2014/main" id="{2DCB3BED-6C1F-212B-4506-36F1864006F0}"/>
              </a:ext>
            </a:extLst>
          </p:cNvPr>
          <p:cNvSpPr/>
          <p:nvPr/>
        </p:nvSpPr>
        <p:spPr>
          <a:xfrm>
            <a:off x="2593906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2802;g28120ce3749_2_4">
            <a:extLst>
              <a:ext uri="{FF2B5EF4-FFF2-40B4-BE49-F238E27FC236}">
                <a16:creationId xmlns:a16="http://schemas.microsoft.com/office/drawing/2014/main" id="{72364C80-CA22-F9C3-22D6-3494AFB02C65}"/>
              </a:ext>
            </a:extLst>
          </p:cNvPr>
          <p:cNvSpPr/>
          <p:nvPr/>
        </p:nvSpPr>
        <p:spPr>
          <a:xfrm>
            <a:off x="5310590" y="622853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2802;g28120ce3749_2_4">
            <a:extLst>
              <a:ext uri="{FF2B5EF4-FFF2-40B4-BE49-F238E27FC236}">
                <a16:creationId xmlns:a16="http://schemas.microsoft.com/office/drawing/2014/main" id="{A6032B8D-8948-BA97-C7D3-8DEAFB9038AC}"/>
              </a:ext>
            </a:extLst>
          </p:cNvPr>
          <p:cNvSpPr/>
          <p:nvPr/>
        </p:nvSpPr>
        <p:spPr>
          <a:xfrm>
            <a:off x="5901393" y="622853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2802;g28120ce3749_2_4">
            <a:extLst>
              <a:ext uri="{FF2B5EF4-FFF2-40B4-BE49-F238E27FC236}">
                <a16:creationId xmlns:a16="http://schemas.microsoft.com/office/drawing/2014/main" id="{F86EA0DC-8417-63B0-EDDF-BBCA6B95D438}"/>
              </a:ext>
            </a:extLst>
          </p:cNvPr>
          <p:cNvSpPr/>
          <p:nvPr/>
        </p:nvSpPr>
        <p:spPr>
          <a:xfrm>
            <a:off x="6495992" y="6228534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2802;g28120ce3749_2_4">
            <a:extLst>
              <a:ext uri="{FF2B5EF4-FFF2-40B4-BE49-F238E27FC236}">
                <a16:creationId xmlns:a16="http://schemas.microsoft.com/office/drawing/2014/main" id="{2195BFA8-E5ED-2FD4-0E2E-8A2611F634A7}"/>
              </a:ext>
            </a:extLst>
          </p:cNvPr>
          <p:cNvSpPr/>
          <p:nvPr/>
        </p:nvSpPr>
        <p:spPr>
          <a:xfrm>
            <a:off x="5310590" y="685215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2802;g28120ce3749_2_4">
            <a:extLst>
              <a:ext uri="{FF2B5EF4-FFF2-40B4-BE49-F238E27FC236}">
                <a16:creationId xmlns:a16="http://schemas.microsoft.com/office/drawing/2014/main" id="{5020ABF8-D60F-9817-0237-ED6A52B7F492}"/>
              </a:ext>
            </a:extLst>
          </p:cNvPr>
          <p:cNvSpPr/>
          <p:nvPr/>
        </p:nvSpPr>
        <p:spPr>
          <a:xfrm>
            <a:off x="5901393" y="685215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2802;g28120ce3749_2_4">
            <a:extLst>
              <a:ext uri="{FF2B5EF4-FFF2-40B4-BE49-F238E27FC236}">
                <a16:creationId xmlns:a16="http://schemas.microsoft.com/office/drawing/2014/main" id="{6EBD107F-0CCD-2E07-8B20-9746A4A2BB8B}"/>
              </a:ext>
            </a:extLst>
          </p:cNvPr>
          <p:cNvSpPr/>
          <p:nvPr/>
        </p:nvSpPr>
        <p:spPr>
          <a:xfrm>
            <a:off x="6495992" y="6852153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11B581-22DD-B657-667A-380953F12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54204"/>
              </p:ext>
            </p:extLst>
          </p:nvPr>
        </p:nvGraphicFramePr>
        <p:xfrm>
          <a:off x="1877695" y="2804509"/>
          <a:ext cx="1636800" cy="225629"/>
        </p:xfrm>
        <a:graphic>
          <a:graphicData uri="http://schemas.openxmlformats.org/drawingml/2006/table">
            <a:tbl>
              <a:tblPr/>
              <a:tblGrid>
                <a:gridCol w="16368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56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endParaRPr lang="en" sz="7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" name="그래픽 4" descr="일일 일정표 단색으로 채워진">
            <a:extLst>
              <a:ext uri="{FF2B5EF4-FFF2-40B4-BE49-F238E27FC236}">
                <a16:creationId xmlns:a16="http://schemas.microsoft.com/office/drawing/2014/main" id="{9AD87524-6360-FEFE-819D-3A35CEFF2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848" y="2811213"/>
            <a:ext cx="164242" cy="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5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7F32-EBF2-3017-09D6-FD11FB92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5DA44E-B161-5AC1-6E6F-607EC791C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93280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가입신청완료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9230CB-975F-6F40-C58E-2D0A101301C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44215D2-91B6-14F0-AF4D-687A2A4FA6E6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72087146-29B9-9F45-79DB-424BC916D0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878CD62E-99C4-3ACD-EC3A-468802F498DB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패이지로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FCCB005-F43B-8F52-D4D9-DC04C291DDCF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600;g302391297fa_0_53">
            <a:extLst>
              <a:ext uri="{FF2B5EF4-FFF2-40B4-BE49-F238E27FC236}">
                <a16:creationId xmlns:a16="http://schemas.microsoft.com/office/drawing/2014/main" id="{DE1FFE43-132D-FEB0-7E81-AE83EBBBF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07111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신청이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1975;g2f2558950df_0_84">
            <a:extLst>
              <a:ext uri="{FF2B5EF4-FFF2-40B4-BE49-F238E27FC236}">
                <a16:creationId xmlns:a16="http://schemas.microsoft.com/office/drawing/2014/main" id="{6A07331B-E77F-7226-E722-63A9D951F85F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 err="1">
                <a:latin typeface="Malgun Gothic"/>
                <a:ea typeface="Malgun Gothic"/>
                <a:cs typeface="Malgun Gothic"/>
                <a:sym typeface="Malgun Gothic"/>
              </a:rPr>
              <a:t>메인화면으로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7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5216-722B-C24E-C990-F53948E70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AC19AB-B889-E56E-A68C-5B8ABE4B8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45011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6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44E9-A2E2-1E3F-F978-1C1F1D1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897D5-66FF-9C9E-FC87-8B4A4B4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FCBC65-6AD4-F208-88BA-AEB50DEA5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1014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DFC93D87-01F8-D00F-41C1-0DF6092291C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9C3FD8F2-364B-7504-D714-0B548987E019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CC6C1CC9-30DB-07EA-5128-5887717920FA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F0AC8FE0-73F0-BE0D-FC31-48C3116F8F3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9DFD13BD-D5F1-C7FC-5401-00B6C63D120B}"/>
              </a:ext>
            </a:extLst>
          </p:cNvPr>
          <p:cNvSpPr txBox="1"/>
          <p:nvPr/>
        </p:nvSpPr>
        <p:spPr>
          <a:xfrm>
            <a:off x="718350" y="1302235"/>
            <a:ext cx="51201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나누는 행복을 위한 열정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3372A514-8A09-A3F4-686F-B8AA014A7D16}"/>
              </a:ext>
            </a:extLst>
          </p:cNvPr>
          <p:cNvSpPr txBox="1"/>
          <p:nvPr/>
        </p:nvSpPr>
        <p:spPr>
          <a:xfrm>
            <a:off x="718350" y="1538859"/>
            <a:ext cx="323452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통신자재 </a:t>
            </a:r>
            <a:r>
              <a:rPr lang="ko-KR" altLang="en-US" sz="24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오픈소싱</a:t>
            </a:r>
            <a:endParaRPr sz="2400" b="1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1A573536-5B40-C853-3778-223810B3A0B4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571A21AA-2610-EB22-EB92-13033476C6B4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C85A802A-75A2-0E8A-AEFD-78B4CE168899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859E466A-D06C-4FD5-6EA1-EC09CC904035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D73CE5E-D6E3-D0EB-4C01-0C7345CC921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혁신적인 통신자재 및 아이디어 제안</a:t>
            </a: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FBFBF20D-6AB2-61E0-5D85-3EB3BBE8D913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BFA98E3C-E3F6-E504-1FA9-36885B828380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통신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Network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에 소요되는 자재 공급 협력사</a:t>
            </a: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65A27D8D-FDA8-249F-8A15-809BA86D3EEA}"/>
              </a:ext>
            </a:extLst>
          </p:cNvPr>
          <p:cNvSpPr txBox="1"/>
          <p:nvPr/>
        </p:nvSpPr>
        <p:spPr>
          <a:xfrm>
            <a:off x="4258975" y="2357749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C5303B0E-EA0A-739C-6281-89DA7E4E46A7}"/>
              </a:ext>
            </a:extLst>
          </p:cNvPr>
          <p:cNvSpPr txBox="1"/>
          <p:nvPr/>
        </p:nvSpPr>
        <p:spPr>
          <a:xfrm>
            <a:off x="5723000" y="2343658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협력사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D826213D-13EE-5D94-7DBB-90D603171EC1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59A95301-EC8E-D487-C719-082493F97D01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9EF1CAA0-FC84-9678-46A8-8BEB919847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1BFE27-F1E5-3447-4C04-36041204FF4B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2798;g28120ce3749_2_4">
            <a:extLst>
              <a:ext uri="{FF2B5EF4-FFF2-40B4-BE49-F238E27FC236}">
                <a16:creationId xmlns:a16="http://schemas.microsoft.com/office/drawing/2014/main" id="{E93B5415-3B49-7907-6EBA-DDE219A76CB4}"/>
              </a:ext>
            </a:extLst>
          </p:cNvPr>
          <p:cNvSpPr txBox="1"/>
          <p:nvPr/>
        </p:nvSpPr>
        <p:spPr>
          <a:xfrm>
            <a:off x="718350" y="1919753"/>
            <a:ext cx="33761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Partners with new innovations</a:t>
            </a:r>
            <a:endParaRPr lang="ko-KR" altLang="en-US" sz="1200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7D689C-B14F-637C-D197-3B811C70E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06419"/>
              </p:ext>
            </p:extLst>
          </p:nvPr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 ↓   자재혁신 제안 및 공급 협력사 모집안내↓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9" name="Google Shape;2811;g28120ce3749_2_4">
            <a:extLst>
              <a:ext uri="{FF2B5EF4-FFF2-40B4-BE49-F238E27FC236}">
                <a16:creationId xmlns:a16="http://schemas.microsoft.com/office/drawing/2014/main" id="{F0F47619-01BD-2937-A496-5BC628E4E419}"/>
              </a:ext>
            </a:extLst>
          </p:cNvPr>
          <p:cNvSpPr/>
          <p:nvPr/>
        </p:nvSpPr>
        <p:spPr>
          <a:xfrm>
            <a:off x="50449" y="3762318"/>
            <a:ext cx="7756634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스크롤시 보이는 영역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Google Shape;3005;g2f44a8c572f_1_290">
            <a:extLst>
              <a:ext uri="{FF2B5EF4-FFF2-40B4-BE49-F238E27FC236}">
                <a16:creationId xmlns:a16="http://schemas.microsoft.com/office/drawing/2014/main" id="{8B2EC984-7505-C094-A3B1-E0EE05584D2D}"/>
              </a:ext>
            </a:extLst>
          </p:cNvPr>
          <p:cNvCxnSpPr>
            <a:cxnSpLocks/>
          </p:cNvCxnSpPr>
          <p:nvPr/>
        </p:nvCxnSpPr>
        <p:spPr>
          <a:xfrm>
            <a:off x="52200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3006;g2f44a8c572f_1_290" descr="OK plaza">
            <a:extLst>
              <a:ext uri="{FF2B5EF4-FFF2-40B4-BE49-F238E27FC236}">
                <a16:creationId xmlns:a16="http://schemas.microsoft.com/office/drawing/2014/main" id="{FD9CD305-9BC4-1C0F-C9D6-479C68ACF6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007;g2f44a8c572f_1_290">
            <a:extLst>
              <a:ext uri="{FF2B5EF4-FFF2-40B4-BE49-F238E27FC236}">
                <a16:creationId xmlns:a16="http://schemas.microsoft.com/office/drawing/2014/main" id="{13F796BF-FBF2-094F-4652-005341E81A91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008;g2f44a8c572f_1_290">
            <a:extLst>
              <a:ext uri="{FF2B5EF4-FFF2-40B4-BE49-F238E27FC236}">
                <a16:creationId xmlns:a16="http://schemas.microsoft.com/office/drawing/2014/main" id="{DE837FD8-CF5A-E172-0A9E-05428B25861F}"/>
              </a:ext>
            </a:extLst>
          </p:cNvPr>
          <p:cNvSpPr txBox="1"/>
          <p:nvPr/>
        </p:nvSpPr>
        <p:spPr>
          <a:xfrm>
            <a:off x="6017624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20" name="Google Shape;611;g302391297fa_0_53">
            <a:extLst>
              <a:ext uri="{FF2B5EF4-FFF2-40B4-BE49-F238E27FC236}">
                <a16:creationId xmlns:a16="http://schemas.microsoft.com/office/drawing/2014/main" id="{B717D47F-A4A2-DC85-ECDD-1E1CBF040C15}"/>
              </a:ext>
            </a:extLst>
          </p:cNvPr>
          <p:cNvSpPr/>
          <p:nvPr/>
        </p:nvSpPr>
        <p:spPr>
          <a:xfrm>
            <a:off x="5135675" y="668400"/>
            <a:ext cx="230297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68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F3B3F-23C7-0E1C-67E9-09865C20B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E3C22E-1DD0-C6BE-37F7-4772A1F55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10000"/>
              </p:ext>
            </p:extLst>
          </p:nvPr>
        </p:nvGraphicFramePr>
        <p:xfrm>
          <a:off x="464324" y="474367"/>
          <a:ext cx="6977099" cy="62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21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850055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292022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3567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모집안내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자재혁신 제안신청과 공급협력사 참여시 아래 안내 사항을 참조해주세요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8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모집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협력서 모집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85747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통신공사의 원가절감 및 품질개선을 이룰 수 있는 혁신적인 통신자재 및 아이디어를 제안해주십시요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다단계 검토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평가를 통해 채택된 우수한 제안에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플라자를 통해 사업화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공급기회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공동개발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기회를 드리겠습니다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우수한 서비스 품질을 자랑하는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Network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소요되는 자재 공급 협력사를 모집합니다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서류평가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 및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 Test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등을 통하여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관계사에 공급 자격이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 또는 개인사업자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통신자재 제조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대리점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수입총판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통신자재 혁신 및 양산 공급이 가능한 협력사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기술규격에 적합한 혁신자재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방송통신위원회 기술 규격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국립전파연구원 기술 규격 등에 적합한 혁신 통신자재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061171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제출 서류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별도양식 없음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회사소개서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아이디어 설명 및 비용절감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서비스품질 등의 혁신가치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지적재산권 관련 문서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특허권ㆍ실용신안권ㆍ저작권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신용평가 자료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특허권 사본 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73985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주요필수 명기사항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양식 없음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기대효과 및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경제성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사용편의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안전성 제고에 대한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상용화 가능 시점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제안일 기준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지적 재산권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 여부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제안자의 역할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유통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상용화 기간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월단위 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특허 보유 내용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주요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1,2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차 협력사명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역할 및 생산처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국내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외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동종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유사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493196"/>
                  </a:ext>
                </a:extLst>
              </a:tr>
              <a:tr h="604562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297997"/>
                  </a:ext>
                </a:extLst>
              </a:tr>
              <a:tr h="403256">
                <a:tc v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Idea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는 총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단계의 평가 절차와 계약에 따라 최종 채택 및 공급권이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 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이후 절차에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 평가를 통과한 협력사에 한정하여 개별 안내 드립니다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09734"/>
                  </a:ext>
                </a:extLst>
              </a:tr>
              <a:tr h="895481">
                <a:tc v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Innovation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도입효과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실현가능성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규격에 따른 성능 검증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시범설치 및 효과 검증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추가 개선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공급계약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동종 공급 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연구 개발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조직 등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규격에 따른 성능 검증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시범설치 평가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공급계약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1532"/>
                  </a:ext>
                </a:extLst>
              </a:tr>
              <a:tr h="3500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모집관련 문의처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jyj@pcnieng.com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nowik@pcnieng.com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jyj@pcnieng.com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nowik@pcnieng.com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631438"/>
                  </a:ext>
                </a:extLst>
              </a:tr>
              <a:tr h="4333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및 참여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819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219A2D-69A1-129F-F05A-75372818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A9B800-E661-AABB-475D-0FB327DA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33648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FEDBB6-CC69-D4DA-F8B7-FD577926C18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소개페이지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91548D-F329-22AA-8B9D-01A924A1323D}"/>
              </a:ext>
            </a:extLst>
          </p:cNvPr>
          <p:cNvSpPr/>
          <p:nvPr/>
        </p:nvSpPr>
        <p:spPr>
          <a:xfrm>
            <a:off x="464325" y="619422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7F36CC13-9B01-CBCA-5F79-FB5CF7D04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338005"/>
              </p:ext>
            </p:extLst>
          </p:nvPr>
        </p:nvGraphicFramePr>
        <p:xfrm>
          <a:off x="1799552" y="3854234"/>
          <a:ext cx="5582219" cy="63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Google Shape;2800;g28120ce3749_2_4">
            <a:extLst>
              <a:ext uri="{FF2B5EF4-FFF2-40B4-BE49-F238E27FC236}">
                <a16:creationId xmlns:a16="http://schemas.microsoft.com/office/drawing/2014/main" id="{02AEB1E8-145C-1723-C896-210B7364D143}"/>
              </a:ext>
            </a:extLst>
          </p:cNvPr>
          <p:cNvSpPr/>
          <p:nvPr/>
        </p:nvSpPr>
        <p:spPr>
          <a:xfrm>
            <a:off x="1990725" y="6383633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신청하기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0;g28120ce3749_2_4">
            <a:extLst>
              <a:ext uri="{FF2B5EF4-FFF2-40B4-BE49-F238E27FC236}">
                <a16:creationId xmlns:a16="http://schemas.microsoft.com/office/drawing/2014/main" id="{F099C999-56B0-F08A-9A69-F82721B7FC6B}"/>
              </a:ext>
            </a:extLst>
          </p:cNvPr>
          <p:cNvSpPr/>
          <p:nvPr/>
        </p:nvSpPr>
        <p:spPr>
          <a:xfrm>
            <a:off x="4878968" y="6383633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공급협력사 모집 참여하기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738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2FB1E7-FCD5-437B-4B98-97C773F1D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87976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D09FEA05-6386-462E-8279-0F4832B22C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851CE-47FD-254A-DC9F-7D04BF00C146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EA0E13-6353-100A-2D44-36CF98B66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73684"/>
              </p:ext>
            </p:extLst>
          </p:nvPr>
        </p:nvGraphicFramePr>
        <p:xfrm>
          <a:off x="464325" y="1552173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기본회원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총칙</a:t>
                      </a:r>
                    </a:p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이용약관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제공하는 통신자재 혁신 제안 공모 및 현황 서비스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이용에 관한 기본적인 사항을 규정함을 목적으로 합니다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용어의 정의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약관에서 사용하는 용어의 정의는 다음과 같습니다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본 약관에 따라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 제공받는 자를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서비스를 이용하기 위하여 회원가입을 하거나 로그인을 한 개인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재외국민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국내거주 외국인 포함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공공기관을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"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제안서 및 제안서를 구성하는 각종 파일과 이미지 등을 포함하는 정보를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회원이 서비스 이용계약을 취소 또는 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종료시키는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행위를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B535622-6D24-C102-A7C5-2AD27ED3FB9A}"/>
              </a:ext>
            </a:extLst>
          </p:cNvPr>
          <p:cNvSpPr/>
          <p:nvPr/>
        </p:nvSpPr>
        <p:spPr>
          <a:xfrm>
            <a:off x="464325" y="1687014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3AD14F-A810-EC85-E654-832DA8E41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72927"/>
              </p:ext>
            </p:extLst>
          </p:nvPr>
        </p:nvGraphicFramePr>
        <p:xfrm>
          <a:off x="464325" y="3966970"/>
          <a:ext cx="6977100" cy="197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활용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24475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E6D2986-D93F-870C-8E70-1D0B4A3D16C1}"/>
              </a:ext>
            </a:extLst>
          </p:cNvPr>
          <p:cNvSpPr/>
          <p:nvPr/>
        </p:nvSpPr>
        <p:spPr>
          <a:xfrm>
            <a:off x="464325" y="4104697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4E5404F-888E-894E-C5C9-1B841B72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3693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C2427FA-575F-E9A6-938E-7F67DAE9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3693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65B41C-9694-EB9E-75C3-BD26649D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57124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ABD07F35-147F-2727-C781-6679870DE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57124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761;g28120bc8d10_0_543">
            <a:extLst>
              <a:ext uri="{FF2B5EF4-FFF2-40B4-BE49-F238E27FC236}">
                <a16:creationId xmlns:a16="http://schemas.microsoft.com/office/drawing/2014/main" id="{16C2FF62-B62F-3520-8C40-CC20DA706249}"/>
              </a:ext>
            </a:extLst>
          </p:cNvPr>
          <p:cNvSpPr/>
          <p:nvPr/>
        </p:nvSpPr>
        <p:spPr>
          <a:xfrm>
            <a:off x="7302587" y="1965683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761;g28120bc8d10_0_543">
            <a:extLst>
              <a:ext uri="{FF2B5EF4-FFF2-40B4-BE49-F238E27FC236}">
                <a16:creationId xmlns:a16="http://schemas.microsoft.com/office/drawing/2014/main" id="{F6E3E015-E610-2934-8764-5885EB68AF44}"/>
              </a:ext>
            </a:extLst>
          </p:cNvPr>
          <p:cNvSpPr/>
          <p:nvPr/>
        </p:nvSpPr>
        <p:spPr>
          <a:xfrm>
            <a:off x="7302587" y="4370754"/>
            <a:ext cx="138838" cy="15737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00;g302391297fa_0_53">
            <a:extLst>
              <a:ext uri="{FF2B5EF4-FFF2-40B4-BE49-F238E27FC236}">
                <a16:creationId xmlns:a16="http://schemas.microsoft.com/office/drawing/2014/main" id="{835D9276-1418-54C5-6AB5-175C2DE5F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888163"/>
              </p:ext>
            </p:extLst>
          </p:nvPr>
        </p:nvGraphicFramePr>
        <p:xfrm>
          <a:off x="523415" y="4437076"/>
          <a:ext cx="6728285" cy="11330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이용 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보유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회원관리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공모에 따른 연락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이용에 따른 정보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본인의사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서비스관련 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민원사항 처리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유의사항 등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이용 만족도 조사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품질인증서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 평가 자료로 활용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81654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이메일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9AEB333-212C-81BD-0B88-ADCCBF8A8E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49470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1CC2DA2-29A1-EA33-0B3C-E7ABAD4BC68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24" y="4673503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ED554D2-AFD6-8B42-8232-DD5A68B16AA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5162957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4D9EAAED-E5E7-635C-04EF-CB1C34D8F668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82AC806-AE14-98F7-5D29-0BE3CF06E5A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5367944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800;g28120ce3749_2_4">
            <a:extLst>
              <a:ext uri="{FF2B5EF4-FFF2-40B4-BE49-F238E27FC236}">
                <a16:creationId xmlns:a16="http://schemas.microsoft.com/office/drawing/2014/main" id="{127332BC-3886-9DE5-BD6B-8054BA2CE769}"/>
              </a:ext>
            </a:extLst>
          </p:cNvPr>
          <p:cNvSpPr/>
          <p:nvPr/>
        </p:nvSpPr>
        <p:spPr>
          <a:xfrm>
            <a:off x="3523800" y="6552615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600;g302391297fa_0_53">
            <a:extLst>
              <a:ext uri="{FF2B5EF4-FFF2-40B4-BE49-F238E27FC236}">
                <a16:creationId xmlns:a16="http://schemas.microsoft.com/office/drawing/2014/main" id="{FF5909D4-2151-015E-107B-307193487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730334"/>
              </p:ext>
            </p:extLst>
          </p:nvPr>
        </p:nvGraphicFramePr>
        <p:xfrm>
          <a:off x="464325" y="6086746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7F802B77-C030-B66E-A190-4348035836BE}"/>
              </a:ext>
            </a:extLst>
          </p:cNvPr>
          <p:cNvSpPr/>
          <p:nvPr/>
        </p:nvSpPr>
        <p:spPr>
          <a:xfrm>
            <a:off x="3316200" y="6143688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87C220E7-72D6-D8B1-379C-210373879670}"/>
              </a:ext>
            </a:extLst>
          </p:cNvPr>
          <p:cNvSpPr/>
          <p:nvPr/>
        </p:nvSpPr>
        <p:spPr>
          <a:xfrm>
            <a:off x="3857054" y="6143688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BDD61667-A767-36CC-17ED-EB9154C93700}"/>
              </a:ext>
            </a:extLst>
          </p:cNvPr>
          <p:cNvSpPr/>
          <p:nvPr/>
        </p:nvSpPr>
        <p:spPr>
          <a:xfrm>
            <a:off x="4273754" y="6143688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6612986-58D8-FD1E-D386-FFB2B805A958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E0CB62C-3365-6197-4438-B374D2744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6907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55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B970-3652-8BE0-0AEA-1A969C9FA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0315E7-868F-A3A2-B6E6-50C9F5BA272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9B1F8629-0208-BCA3-4A44-76C413D87D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3992C-E309-D0FB-CD2C-67B543DA1B50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6CA577B7-3C89-6E21-97E0-D88B2E231333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D41238BF-28AE-16C6-BD6D-49A27BDE27AA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720C1A1-5AE3-D4FD-0C7F-CF4523448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60755"/>
              </p:ext>
            </p:extLst>
          </p:nvPr>
        </p:nvGraphicFramePr>
        <p:xfrm>
          <a:off x="464325" y="1586597"/>
          <a:ext cx="6977099" cy="203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법인대상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509092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556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연락처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1E527E-D886-29BF-C1A3-388CACEEFDC1}"/>
              </a:ext>
            </a:extLst>
          </p:cNvPr>
          <p:cNvSpPr/>
          <p:nvPr/>
        </p:nvSpPr>
        <p:spPr>
          <a:xfrm>
            <a:off x="464325" y="1682693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1C936F54-A391-D5C0-0DCE-79372E9A292D}"/>
              </a:ext>
            </a:extLst>
          </p:cNvPr>
          <p:cNvSpPr/>
          <p:nvPr/>
        </p:nvSpPr>
        <p:spPr>
          <a:xfrm>
            <a:off x="5342689" y="2325298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9F6D1B52-B082-2842-B3B3-F8839CD35634}"/>
              </a:ext>
            </a:extLst>
          </p:cNvPr>
          <p:cNvSpPr/>
          <p:nvPr/>
        </p:nvSpPr>
        <p:spPr>
          <a:xfrm>
            <a:off x="5883543" y="2325298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0FCE379F-9B66-38FC-92C7-899EEBE0DBB6}"/>
              </a:ext>
            </a:extLst>
          </p:cNvPr>
          <p:cNvSpPr/>
          <p:nvPr/>
        </p:nvSpPr>
        <p:spPr>
          <a:xfrm>
            <a:off x="6300243" y="2325298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802;g28120ce3749_2_4">
            <a:extLst>
              <a:ext uri="{FF2B5EF4-FFF2-40B4-BE49-F238E27FC236}">
                <a16:creationId xmlns:a16="http://schemas.microsoft.com/office/drawing/2014/main" id="{4D9FADD3-8F18-6150-F315-F512567BC7CA}"/>
              </a:ext>
            </a:extLst>
          </p:cNvPr>
          <p:cNvSpPr/>
          <p:nvPr/>
        </p:nvSpPr>
        <p:spPr>
          <a:xfrm>
            <a:off x="1880079" y="232046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802;g28120ce3749_2_4">
            <a:extLst>
              <a:ext uri="{FF2B5EF4-FFF2-40B4-BE49-F238E27FC236}">
                <a16:creationId xmlns:a16="http://schemas.microsoft.com/office/drawing/2014/main" id="{54F9856E-57FF-280D-C83F-44B6B918F1A4}"/>
              </a:ext>
            </a:extLst>
          </p:cNvPr>
          <p:cNvSpPr/>
          <p:nvPr/>
        </p:nvSpPr>
        <p:spPr>
          <a:xfrm>
            <a:off x="5313363" y="266075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802;g28120ce3749_2_4">
            <a:extLst>
              <a:ext uri="{FF2B5EF4-FFF2-40B4-BE49-F238E27FC236}">
                <a16:creationId xmlns:a16="http://schemas.microsoft.com/office/drawing/2014/main" id="{5BE98049-131C-6252-8926-A610AB4FFEC9}"/>
              </a:ext>
            </a:extLst>
          </p:cNvPr>
          <p:cNvSpPr/>
          <p:nvPr/>
        </p:nvSpPr>
        <p:spPr>
          <a:xfrm>
            <a:off x="1873773" y="298851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802;g28120ce3749_2_4">
            <a:extLst>
              <a:ext uri="{FF2B5EF4-FFF2-40B4-BE49-F238E27FC236}">
                <a16:creationId xmlns:a16="http://schemas.microsoft.com/office/drawing/2014/main" id="{1DDA3EE6-40F4-CE20-684C-EF5EE77FEB24}"/>
              </a:ext>
            </a:extLst>
          </p:cNvPr>
          <p:cNvSpPr/>
          <p:nvPr/>
        </p:nvSpPr>
        <p:spPr>
          <a:xfrm>
            <a:off x="5313363" y="298851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802;g28120ce3749_2_4">
            <a:extLst>
              <a:ext uri="{FF2B5EF4-FFF2-40B4-BE49-F238E27FC236}">
                <a16:creationId xmlns:a16="http://schemas.microsoft.com/office/drawing/2014/main" id="{42CD1606-CC2A-F61C-8F56-DCC65C99339C}"/>
              </a:ext>
            </a:extLst>
          </p:cNvPr>
          <p:cNvSpPr/>
          <p:nvPr/>
        </p:nvSpPr>
        <p:spPr>
          <a:xfrm>
            <a:off x="1873773" y="3314191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802;g28120ce3749_2_4">
            <a:extLst>
              <a:ext uri="{FF2B5EF4-FFF2-40B4-BE49-F238E27FC236}">
                <a16:creationId xmlns:a16="http://schemas.microsoft.com/office/drawing/2014/main" id="{E6C12813-6625-6448-E653-574BC987CAF6}"/>
              </a:ext>
            </a:extLst>
          </p:cNvPr>
          <p:cNvSpPr/>
          <p:nvPr/>
        </p:nvSpPr>
        <p:spPr>
          <a:xfrm>
            <a:off x="2464576" y="3314191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802;g28120ce3749_2_4">
            <a:extLst>
              <a:ext uri="{FF2B5EF4-FFF2-40B4-BE49-F238E27FC236}">
                <a16:creationId xmlns:a16="http://schemas.microsoft.com/office/drawing/2014/main" id="{6FFCD579-20AC-2F89-6534-41AE6FFC403E}"/>
              </a:ext>
            </a:extLst>
          </p:cNvPr>
          <p:cNvSpPr/>
          <p:nvPr/>
        </p:nvSpPr>
        <p:spPr>
          <a:xfrm>
            <a:off x="3059175" y="3314191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802;g28120ce3749_2_4">
            <a:extLst>
              <a:ext uri="{FF2B5EF4-FFF2-40B4-BE49-F238E27FC236}">
                <a16:creationId xmlns:a16="http://schemas.microsoft.com/office/drawing/2014/main" id="{4DFF6E80-165E-F134-958B-D430E5EDDEB4}"/>
              </a:ext>
            </a:extLst>
          </p:cNvPr>
          <p:cNvSpPr/>
          <p:nvPr/>
        </p:nvSpPr>
        <p:spPr>
          <a:xfrm>
            <a:off x="1880079" y="196781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802;g28120ce3749_2_4">
            <a:extLst>
              <a:ext uri="{FF2B5EF4-FFF2-40B4-BE49-F238E27FC236}">
                <a16:creationId xmlns:a16="http://schemas.microsoft.com/office/drawing/2014/main" id="{890FE509-3186-1E44-8C82-32E54F4E93BE}"/>
              </a:ext>
            </a:extLst>
          </p:cNvPr>
          <p:cNvSpPr/>
          <p:nvPr/>
        </p:nvSpPr>
        <p:spPr>
          <a:xfrm>
            <a:off x="1873773" y="2660758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AA051D59-299E-88A9-F1C5-DF50373FEC97}"/>
              </a:ext>
            </a:extLst>
          </p:cNvPr>
          <p:cNvSpPr/>
          <p:nvPr/>
        </p:nvSpPr>
        <p:spPr>
          <a:xfrm>
            <a:off x="3072772" y="2660758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802;g28120ce3749_2_4">
            <a:extLst>
              <a:ext uri="{FF2B5EF4-FFF2-40B4-BE49-F238E27FC236}">
                <a16:creationId xmlns:a16="http://schemas.microsoft.com/office/drawing/2014/main" id="{664B7035-204E-22F5-C975-0F20383568F3}"/>
              </a:ext>
            </a:extLst>
          </p:cNvPr>
          <p:cNvSpPr/>
          <p:nvPr/>
        </p:nvSpPr>
        <p:spPr>
          <a:xfrm>
            <a:off x="5313363" y="332908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800;g28120ce3749_2_4">
            <a:extLst>
              <a:ext uri="{FF2B5EF4-FFF2-40B4-BE49-F238E27FC236}">
                <a16:creationId xmlns:a16="http://schemas.microsoft.com/office/drawing/2014/main" id="{A69598B6-09EB-EE17-6A4A-37E516B80FD8}"/>
              </a:ext>
            </a:extLst>
          </p:cNvPr>
          <p:cNvSpPr/>
          <p:nvPr/>
        </p:nvSpPr>
        <p:spPr>
          <a:xfrm>
            <a:off x="4164933" y="3967624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800;g28120ce3749_2_4">
            <a:extLst>
              <a:ext uri="{FF2B5EF4-FFF2-40B4-BE49-F238E27FC236}">
                <a16:creationId xmlns:a16="http://schemas.microsoft.com/office/drawing/2014/main" id="{F00C9DDE-32B1-6D8D-47B3-C45B78A77017}"/>
              </a:ext>
            </a:extLst>
          </p:cNvPr>
          <p:cNvSpPr/>
          <p:nvPr/>
        </p:nvSpPr>
        <p:spPr>
          <a:xfrm>
            <a:off x="3209152" y="3967624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307207-D490-0353-A74B-45F36688A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6907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552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808C-36C7-9C91-7150-391BDC27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E4706C-BF7A-FC49-EA1F-69D139018038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7551C46E-51A2-F1DF-0DCF-66D32F4C2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D6DBC-E8D5-247A-E89E-90F7528D8FC5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F6D94CEB-4EFD-7EE8-A28F-B11DA138F41F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5A9B6DA-BF8F-2705-C0AD-9EEA2323FEA3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9C26C4F6-24EA-69BF-BA57-BE42659BF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42813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1975;g2f2558950df_0_84">
            <a:extLst>
              <a:ext uri="{FF2B5EF4-FFF2-40B4-BE49-F238E27FC236}">
                <a16:creationId xmlns:a16="http://schemas.microsoft.com/office/drawing/2014/main" id="{C3682C9D-D657-5EFB-31D4-DD7EC7DC5F4A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2C7302-B14E-668F-4538-676F5949C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6907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90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68502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5173CF-49A0-830A-E3AE-B43CC915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AE7C7E9-932F-0B21-E2D1-FC463F783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25054"/>
              </p:ext>
            </p:extLst>
          </p:nvPr>
        </p:nvGraphicFramePr>
        <p:xfrm>
          <a:off x="464325" y="3466154"/>
          <a:ext cx="6969580" cy="2757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69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180865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55311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62244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7508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75080">
                  <a:extLst>
                    <a:ext uri="{9D8B030D-6E8A-4147-A177-3AD203B41FA5}">
                      <a16:colId xmlns:a16="http://schemas.microsoft.com/office/drawing/2014/main" val="1590236137"/>
                    </a:ext>
                  </a:extLst>
                </a:gridCol>
                <a:gridCol w="648452">
                  <a:extLst>
                    <a:ext uri="{9D8B030D-6E8A-4147-A177-3AD203B41FA5}">
                      <a16:colId xmlns:a16="http://schemas.microsoft.com/office/drawing/2014/main" val="1221503888"/>
                    </a:ext>
                  </a:extLst>
                </a:gridCol>
                <a:gridCol w="711085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</a:tblGrid>
              <a:tr h="273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검토의견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진행일자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18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>
                          <a:tab pos="360363" algn="l"/>
                        </a:tabLst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4162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357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325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749CC0-F930-E06F-3883-C48CC5DDC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55309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대상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/SKT/SKB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제안하기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상세정보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상세정보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30809A-7AD2-548F-EEB1-A2FAB16E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05960"/>
              </p:ext>
            </p:extLst>
          </p:nvPr>
        </p:nvGraphicFramePr>
        <p:xfrm>
          <a:off x="948630" y="322911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309;g2f2558950df_0_15">
            <a:extLst>
              <a:ext uri="{FF2B5EF4-FFF2-40B4-BE49-F238E27FC236}">
                <a16:creationId xmlns:a16="http://schemas.microsoft.com/office/drawing/2014/main" id="{0D6463B5-4F2D-2EFF-FA9A-71792EBD7E62}"/>
              </a:ext>
            </a:extLst>
          </p:cNvPr>
          <p:cNvSpPr txBox="1"/>
          <p:nvPr/>
        </p:nvSpPr>
        <p:spPr>
          <a:xfrm>
            <a:off x="381058" y="3166802"/>
            <a:ext cx="56757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17DC0C7E-C80B-0D91-5B19-4472C26F4C59}"/>
              </a:ext>
            </a:extLst>
          </p:cNvPr>
          <p:cNvGrpSpPr/>
          <p:nvPr/>
        </p:nvGrpSpPr>
        <p:grpSpPr>
          <a:xfrm>
            <a:off x="3025348" y="643260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DB550354-7004-3463-2EBC-391FD22E5C8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8CB9E254-9075-DE02-6523-2AE8E382137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54045609-3678-2FBE-31D6-B4994F5E048C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702;g2fb18904de5_2_107">
              <a:extLst>
                <a:ext uri="{FF2B5EF4-FFF2-40B4-BE49-F238E27FC236}">
                  <a16:creationId xmlns:a16="http://schemas.microsoft.com/office/drawing/2014/main" id="{74D97C7F-C8B0-070C-C27D-DDBE10BD747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3;g2fb18904de5_2_107">
              <a:extLst>
                <a:ext uri="{FF2B5EF4-FFF2-40B4-BE49-F238E27FC236}">
                  <a16:creationId xmlns:a16="http://schemas.microsoft.com/office/drawing/2014/main" id="{1EA6DDCA-1650-B2D0-F3E4-CB25831CB0C4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4;g2fb18904de5_2_107">
              <a:extLst>
                <a:ext uri="{FF2B5EF4-FFF2-40B4-BE49-F238E27FC236}">
                  <a16:creationId xmlns:a16="http://schemas.microsoft.com/office/drawing/2014/main" id="{C191EC05-D690-0B6E-1187-F4AAF274BDF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5;g2fb18904de5_2_107">
              <a:extLst>
                <a:ext uri="{FF2B5EF4-FFF2-40B4-BE49-F238E27FC236}">
                  <a16:creationId xmlns:a16="http://schemas.microsoft.com/office/drawing/2014/main" id="{C21A6E02-03CD-D2AA-9357-B8BE18CE171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06;g2fb18904de5_2_107">
              <a:extLst>
                <a:ext uri="{FF2B5EF4-FFF2-40B4-BE49-F238E27FC236}">
                  <a16:creationId xmlns:a16="http://schemas.microsoft.com/office/drawing/2014/main" id="{E71E5EF9-AAAA-4D9F-91DE-93DC367DBD7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7;g2fb18904de5_2_107">
              <a:extLst>
                <a:ext uri="{FF2B5EF4-FFF2-40B4-BE49-F238E27FC236}">
                  <a16:creationId xmlns:a16="http://schemas.microsoft.com/office/drawing/2014/main" id="{5F781D63-6F6C-2EB7-D9FA-8B25BE0266B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BFAD6D5A-3D0D-7B36-CEF1-6389E156BF8B}"/>
              </a:ext>
            </a:extLst>
          </p:cNvPr>
          <p:cNvSpPr/>
          <p:nvPr/>
        </p:nvSpPr>
        <p:spPr>
          <a:xfrm>
            <a:off x="6768229" y="3214266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9CE58E1B-5355-D1C9-9853-E1CC7066E7A0}"/>
              </a:ext>
            </a:extLst>
          </p:cNvPr>
          <p:cNvSpPr/>
          <p:nvPr/>
        </p:nvSpPr>
        <p:spPr>
          <a:xfrm>
            <a:off x="6643876" y="31139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5B71A93E-9FA2-840F-6B9E-DB635E88B8F4}"/>
              </a:ext>
            </a:extLst>
          </p:cNvPr>
          <p:cNvSpPr/>
          <p:nvPr/>
        </p:nvSpPr>
        <p:spPr>
          <a:xfrm>
            <a:off x="734700" y="31020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9221AA1-11C4-8DBD-496D-3F2324B32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22188"/>
              </p:ext>
            </p:extLst>
          </p:nvPr>
        </p:nvGraphicFramePr>
        <p:xfrm>
          <a:off x="469070" y="2015083"/>
          <a:ext cx="6969580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0353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902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412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3082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39583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제안대상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E248C518-5BAC-0B06-0D11-E4EE9C65B35F}"/>
              </a:ext>
            </a:extLst>
          </p:cNvPr>
          <p:cNvSpPr/>
          <p:nvPr/>
        </p:nvSpPr>
        <p:spPr>
          <a:xfrm>
            <a:off x="6909202" y="2195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B0354F-7095-5FE3-1529-62791F504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44973"/>
              </p:ext>
            </p:extLst>
          </p:nvPr>
        </p:nvGraphicFramePr>
        <p:xfrm>
          <a:off x="3567124" y="2083356"/>
          <a:ext cx="1181449" cy="171450"/>
        </p:xfrm>
        <a:graphic>
          <a:graphicData uri="http://schemas.openxmlformats.org/drawingml/2006/table">
            <a:tbl>
              <a:tblPr/>
              <a:tblGrid>
                <a:gridCol w="11814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DFE021-3885-0AE9-1BB2-2728AE804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25751"/>
              </p:ext>
            </p:extLst>
          </p:nvPr>
        </p:nvGraphicFramePr>
        <p:xfrm>
          <a:off x="929097" y="237446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6FA402F-23EB-4BE6-B014-BAC66B078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21007"/>
              </p:ext>
            </p:extLst>
          </p:nvPr>
        </p:nvGraphicFramePr>
        <p:xfrm>
          <a:off x="1605355" y="237446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01452ACB-9494-A332-4506-FE8691133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78" y="2368575"/>
            <a:ext cx="164242" cy="188524"/>
          </a:xfrm>
          <a:prstGeom prst="rect">
            <a:avLst/>
          </a:prstGeom>
        </p:spPr>
      </p:pic>
      <p:pic>
        <p:nvPicPr>
          <p:cNvPr id="27" name="그래픽 26" descr="일일 일정표 단색으로 채워진">
            <a:extLst>
              <a:ext uri="{FF2B5EF4-FFF2-40B4-BE49-F238E27FC236}">
                <a16:creationId xmlns:a16="http://schemas.microsoft.com/office/drawing/2014/main" id="{F06AAFD8-FD68-CB3D-E79B-553E8E6E7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860" y="2368575"/>
            <a:ext cx="164242" cy="188524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A52F7CA-DF50-FAF0-1E1D-E1026D73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46702"/>
              </p:ext>
            </p:extLst>
          </p:nvPr>
        </p:nvGraphicFramePr>
        <p:xfrm>
          <a:off x="926894" y="2087288"/>
          <a:ext cx="2000669" cy="171450"/>
        </p:xfrm>
        <a:graphic>
          <a:graphicData uri="http://schemas.openxmlformats.org/drawingml/2006/table">
            <a:tbl>
              <a:tblPr/>
              <a:tblGrid>
                <a:gridCol w="200066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B243F689-7DB7-017F-D1FD-617670FF642E}"/>
              </a:ext>
            </a:extLst>
          </p:cNvPr>
          <p:cNvSpPr/>
          <p:nvPr/>
        </p:nvSpPr>
        <p:spPr>
          <a:xfrm>
            <a:off x="2272838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A00BC556-B9EC-FBAC-B220-C4DBD7456EF3}"/>
              </a:ext>
            </a:extLst>
          </p:cNvPr>
          <p:cNvSpPr/>
          <p:nvPr/>
        </p:nvSpPr>
        <p:spPr>
          <a:xfrm>
            <a:off x="2550036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043AAA27-6541-B38A-88BE-40FF00C340EE}"/>
              </a:ext>
            </a:extLst>
          </p:cNvPr>
          <p:cNvSpPr/>
          <p:nvPr/>
        </p:nvSpPr>
        <p:spPr>
          <a:xfrm>
            <a:off x="2826094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0C43B86-F50D-E683-7505-D25AFAAD5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99516"/>
              </p:ext>
            </p:extLst>
          </p:nvPr>
        </p:nvGraphicFramePr>
        <p:xfrm>
          <a:off x="5321682" y="2083356"/>
          <a:ext cx="1312448" cy="171450"/>
        </p:xfrm>
        <a:graphic>
          <a:graphicData uri="http://schemas.openxmlformats.org/drawingml/2006/table">
            <a:tbl>
              <a:tblPr/>
              <a:tblGrid>
                <a:gridCol w="13124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공용          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28D1507D-F91D-C034-7156-B4BD72760EB7}"/>
              </a:ext>
            </a:extLst>
          </p:cNvPr>
          <p:cNvSpPr/>
          <p:nvPr/>
        </p:nvSpPr>
        <p:spPr>
          <a:xfrm>
            <a:off x="4896201" y="13723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55B40C61-40F0-3006-91AC-8072EDF93358}"/>
              </a:ext>
            </a:extLst>
          </p:cNvPr>
          <p:cNvSpPr/>
          <p:nvPr/>
        </p:nvSpPr>
        <p:spPr>
          <a:xfrm>
            <a:off x="839097" y="22944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1C4F85C2-5A62-E864-F62C-D9273D8E5837}"/>
              </a:ext>
            </a:extLst>
          </p:cNvPr>
          <p:cNvSpPr/>
          <p:nvPr/>
        </p:nvSpPr>
        <p:spPr>
          <a:xfrm>
            <a:off x="1258680" y="39777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0CC9B133-7102-A15E-A318-59DCFCE003C9}"/>
              </a:ext>
            </a:extLst>
          </p:cNvPr>
          <p:cNvSpPr>
            <a:spLocks/>
          </p:cNvSpPr>
          <p:nvPr/>
        </p:nvSpPr>
        <p:spPr>
          <a:xfrm>
            <a:off x="464325" y="1586597"/>
            <a:ext cx="6974325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D6C634C-5F62-DC81-3D48-02B039CE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53625"/>
              </p:ext>
            </p:extLst>
          </p:nvPr>
        </p:nvGraphicFramePr>
        <p:xfrm>
          <a:off x="464326" y="2700661"/>
          <a:ext cx="6969580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66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83391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처리상태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접수대기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검토중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부적합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채택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미채택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pic>
        <p:nvPicPr>
          <p:cNvPr id="39" name="Google Shape;2795;g28120ce3749_2_4">
            <a:extLst>
              <a:ext uri="{FF2B5EF4-FFF2-40B4-BE49-F238E27FC236}">
                <a16:creationId xmlns:a16="http://schemas.microsoft.com/office/drawing/2014/main" id="{EBA2ADA8-82ED-6DB2-63AF-C51EB395DE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15BD001-CB73-47FF-3F38-9319AD6ABBAA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Google Shape;611;g302391297fa_0_53">
            <a:extLst>
              <a:ext uri="{FF2B5EF4-FFF2-40B4-BE49-F238E27FC236}">
                <a16:creationId xmlns:a16="http://schemas.microsoft.com/office/drawing/2014/main" id="{2EB4CB6A-2EDD-0A46-4335-78DDD1AC7497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BE279FCE-A362-AA45-E4F8-10620A556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0194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자재혁신제안 현황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322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869FF6-0287-B130-845E-C94F4499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71C3FA13-B9BF-934B-6252-D32F8A1B8384}"/>
              </a:ext>
            </a:extLst>
          </p:cNvPr>
          <p:cNvSpPr/>
          <p:nvPr/>
        </p:nvSpPr>
        <p:spPr>
          <a:xfrm>
            <a:off x="323087" y="822506"/>
            <a:ext cx="5807967" cy="54739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852B076C-48B7-B119-C27B-90E3AA703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02" y="2338349"/>
            <a:ext cx="5515051" cy="3553033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75E7FE4F-E4C0-3E93-21C9-60F63068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51" y="5031842"/>
            <a:ext cx="4767002" cy="411119"/>
          </a:xfrm>
          <a:prstGeom prst="rect">
            <a:avLst/>
          </a:prstGeom>
        </p:spPr>
      </p:pic>
      <p:sp>
        <p:nvSpPr>
          <p:cNvPr id="6" name="Google Shape;808;g28120bc8d10_0_307">
            <a:extLst>
              <a:ext uri="{FF2B5EF4-FFF2-40B4-BE49-F238E27FC236}">
                <a16:creationId xmlns:a16="http://schemas.microsoft.com/office/drawing/2014/main" id="{EAF828F4-428F-A2EE-EB78-70F9464BE2C9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4549AE5E-08C7-375F-3D43-085A04C863E5}"/>
              </a:ext>
            </a:extLst>
          </p:cNvPr>
          <p:cNvSpPr/>
          <p:nvPr/>
        </p:nvSpPr>
        <p:spPr>
          <a:xfrm>
            <a:off x="5800531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81F3310F-7269-B104-E844-F7A9B771E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039" y="527027"/>
            <a:ext cx="2047875" cy="4988560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D57926CA-7A99-DDE1-01AF-BAF6699FC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02" y="1443203"/>
            <a:ext cx="5515051" cy="6020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0513C0-1DE2-5BA0-F706-ACEE0437FE5A}"/>
              </a:ext>
            </a:extLst>
          </p:cNvPr>
          <p:cNvCxnSpPr>
            <a:cxnSpLocks/>
          </p:cNvCxnSpPr>
          <p:nvPr/>
        </p:nvCxnSpPr>
        <p:spPr>
          <a:xfrm>
            <a:off x="463602" y="1166603"/>
            <a:ext cx="558405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Google Shape;808;g28120bc8d10_0_307">
            <a:extLst>
              <a:ext uri="{FF2B5EF4-FFF2-40B4-BE49-F238E27FC236}">
                <a16:creationId xmlns:a16="http://schemas.microsoft.com/office/drawing/2014/main" id="{5E17F3D7-3E17-9A33-1EF2-45B0D4B57DC7}"/>
              </a:ext>
            </a:extLst>
          </p:cNvPr>
          <p:cNvSpPr/>
          <p:nvPr/>
        </p:nvSpPr>
        <p:spPr>
          <a:xfrm>
            <a:off x="489178" y="1189676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08;g28120bc8d10_0_307">
            <a:extLst>
              <a:ext uri="{FF2B5EF4-FFF2-40B4-BE49-F238E27FC236}">
                <a16:creationId xmlns:a16="http://schemas.microsoft.com/office/drawing/2014/main" id="{A96847BB-709D-5401-C972-ED6D91518823}"/>
              </a:ext>
            </a:extLst>
          </p:cNvPr>
          <p:cNvSpPr/>
          <p:nvPr/>
        </p:nvSpPr>
        <p:spPr>
          <a:xfrm>
            <a:off x="489178" y="209231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제안기본정보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70745502-0F99-EB9D-2985-9D9C238523D4}"/>
              </a:ext>
            </a:extLst>
          </p:cNvPr>
          <p:cNvSpPr/>
          <p:nvPr/>
        </p:nvSpPr>
        <p:spPr>
          <a:xfrm>
            <a:off x="667625" y="1506717"/>
            <a:ext cx="766733" cy="475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접수대기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2024-11-01</a:t>
            </a:r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E685868A-E241-26B9-67ED-EC9C516134CD}"/>
              </a:ext>
            </a:extLst>
          </p:cNvPr>
          <p:cNvSpPr/>
          <p:nvPr/>
        </p:nvSpPr>
        <p:spPr>
          <a:xfrm>
            <a:off x="1754674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검토중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760857CD-8995-B6C8-B5BA-3EADD9356CBA}"/>
              </a:ext>
            </a:extLst>
          </p:cNvPr>
          <p:cNvSpPr/>
          <p:nvPr/>
        </p:nvSpPr>
        <p:spPr>
          <a:xfrm>
            <a:off x="28383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61D70256-4F21-B4E4-06D9-1ADCDF7377DD}"/>
              </a:ext>
            </a:extLst>
          </p:cNvPr>
          <p:cNvSpPr/>
          <p:nvPr/>
        </p:nvSpPr>
        <p:spPr>
          <a:xfrm>
            <a:off x="39239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7EE97B64-E8F3-4557-7880-C739F1C32E51}"/>
              </a:ext>
            </a:extLst>
          </p:cNvPr>
          <p:cNvSpPr/>
          <p:nvPr/>
        </p:nvSpPr>
        <p:spPr>
          <a:xfrm>
            <a:off x="5009061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제품평가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8424FFB5-5315-8FEC-663C-20F7278D8122}"/>
              </a:ext>
            </a:extLst>
          </p:cNvPr>
          <p:cNvSpPr/>
          <p:nvPr/>
        </p:nvSpPr>
        <p:spPr>
          <a:xfrm rot="8100000">
            <a:off x="1443069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CD0581FA-AE9E-6BED-3512-49DDC187B6F9}"/>
              </a:ext>
            </a:extLst>
          </p:cNvPr>
          <p:cNvSpPr/>
          <p:nvPr/>
        </p:nvSpPr>
        <p:spPr>
          <a:xfrm rot="8100000">
            <a:off x="2528639" y="1660675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FC908602-AA0F-3BC3-AB06-C93631004931}"/>
              </a:ext>
            </a:extLst>
          </p:cNvPr>
          <p:cNvSpPr/>
          <p:nvPr/>
        </p:nvSpPr>
        <p:spPr>
          <a:xfrm rot="8100000">
            <a:off x="3612383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71278B6B-227F-E769-9FF3-3F584D99D686}"/>
              </a:ext>
            </a:extLst>
          </p:cNvPr>
          <p:cNvSpPr/>
          <p:nvPr/>
        </p:nvSpPr>
        <p:spPr>
          <a:xfrm rot="8100000">
            <a:off x="4697501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" name="Google Shape;940;g28120bc8d10_0_403">
            <a:extLst>
              <a:ext uri="{FF2B5EF4-FFF2-40B4-BE49-F238E27FC236}">
                <a16:creationId xmlns:a16="http://schemas.microsoft.com/office/drawing/2014/main" id="{D9F2BD71-5315-AA68-E753-52A759954663}"/>
              </a:ext>
            </a:extLst>
          </p:cNvPr>
          <p:cNvSpPr/>
          <p:nvPr/>
        </p:nvSpPr>
        <p:spPr>
          <a:xfrm>
            <a:off x="1195636" y="510318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F590A1CE-926D-D20F-7E7A-D5ADE34A6570}"/>
              </a:ext>
            </a:extLst>
          </p:cNvPr>
          <p:cNvSpPr/>
          <p:nvPr/>
        </p:nvSpPr>
        <p:spPr>
          <a:xfrm>
            <a:off x="2037402" y="514964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AF75A17D-78D2-B3F9-ACD6-A002B34DAA37}"/>
              </a:ext>
            </a:extLst>
          </p:cNvPr>
          <p:cNvSpPr/>
          <p:nvPr/>
        </p:nvSpPr>
        <p:spPr>
          <a:xfrm>
            <a:off x="2762773" y="518564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58;g27fc35ecc8f_0_48">
            <a:extLst>
              <a:ext uri="{FF2B5EF4-FFF2-40B4-BE49-F238E27FC236}">
                <a16:creationId xmlns:a16="http://schemas.microsoft.com/office/drawing/2014/main" id="{72D8929A-7846-490F-E7B7-55D02C956A24}"/>
              </a:ext>
            </a:extLst>
          </p:cNvPr>
          <p:cNvSpPr/>
          <p:nvPr/>
        </p:nvSpPr>
        <p:spPr>
          <a:xfrm>
            <a:off x="3039387" y="5147402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9;g27fc35ecc8f_0_48">
            <a:extLst>
              <a:ext uri="{FF2B5EF4-FFF2-40B4-BE49-F238E27FC236}">
                <a16:creationId xmlns:a16="http://schemas.microsoft.com/office/drawing/2014/main" id="{4D45D2C0-BC6A-0F5D-3B03-862D43FE81A1}"/>
              </a:ext>
            </a:extLst>
          </p:cNvPr>
          <p:cNvSpPr/>
          <p:nvPr/>
        </p:nvSpPr>
        <p:spPr>
          <a:xfrm>
            <a:off x="4259983" y="518340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9;g28120bc8d10_0_307">
            <a:extLst>
              <a:ext uri="{FF2B5EF4-FFF2-40B4-BE49-F238E27FC236}">
                <a16:creationId xmlns:a16="http://schemas.microsoft.com/office/drawing/2014/main" id="{521D0B17-6548-BC9C-E70C-B3E1209A0245}"/>
              </a:ext>
            </a:extLst>
          </p:cNvPr>
          <p:cNvSpPr/>
          <p:nvPr/>
        </p:nvSpPr>
        <p:spPr>
          <a:xfrm>
            <a:off x="237080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E6D85FE5-6CBC-A501-DEDC-B7450B1ABC6B}"/>
              </a:ext>
            </a:extLst>
          </p:cNvPr>
          <p:cNvSpPr/>
          <p:nvPr/>
        </p:nvSpPr>
        <p:spPr>
          <a:xfrm>
            <a:off x="316700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C8B9BE30-B340-4426-B3F5-A61F13465146}"/>
              </a:ext>
            </a:extLst>
          </p:cNvPr>
          <p:cNvSpPr/>
          <p:nvPr/>
        </p:nvSpPr>
        <p:spPr>
          <a:xfrm>
            <a:off x="4801485" y="213146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제안동의약관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37B051A3-9098-1D1D-1396-DBC6BE68B332}"/>
              </a:ext>
            </a:extLst>
          </p:cNvPr>
          <p:cNvSpPr/>
          <p:nvPr/>
        </p:nvSpPr>
        <p:spPr>
          <a:xfrm>
            <a:off x="5407941" y="2131823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" name="table">
            <a:extLst>
              <a:ext uri="{FF2B5EF4-FFF2-40B4-BE49-F238E27FC236}">
                <a16:creationId xmlns:a16="http://schemas.microsoft.com/office/drawing/2014/main" id="{25E28568-91FA-5C76-AC4D-22EA262ED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850" y="2375059"/>
            <a:ext cx="4767003" cy="188595"/>
          </a:xfrm>
          <a:prstGeom prst="rect">
            <a:avLst/>
          </a:prstGeom>
        </p:spPr>
      </p:pic>
      <p:pic>
        <p:nvPicPr>
          <p:cNvPr id="32" name="table">
            <a:extLst>
              <a:ext uri="{FF2B5EF4-FFF2-40B4-BE49-F238E27FC236}">
                <a16:creationId xmlns:a16="http://schemas.microsoft.com/office/drawing/2014/main" id="{B50E64E5-C6A1-0765-AE44-59B4535454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850" y="2890035"/>
            <a:ext cx="1881455" cy="188595"/>
          </a:xfrm>
          <a:prstGeom prst="rect">
            <a:avLst/>
          </a:prstGeom>
        </p:spPr>
      </p:pic>
      <p:pic>
        <p:nvPicPr>
          <p:cNvPr id="33" name="table">
            <a:extLst>
              <a:ext uri="{FF2B5EF4-FFF2-40B4-BE49-F238E27FC236}">
                <a16:creationId xmlns:a16="http://schemas.microsoft.com/office/drawing/2014/main" id="{4091DBCF-2E02-9ED1-3201-9E0BB9930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6228" y="2890035"/>
            <a:ext cx="2081625" cy="188595"/>
          </a:xfrm>
          <a:prstGeom prst="rect">
            <a:avLst/>
          </a:prstGeom>
        </p:spPr>
      </p:pic>
      <p:pic>
        <p:nvPicPr>
          <p:cNvPr id="34" name="table">
            <a:extLst>
              <a:ext uri="{FF2B5EF4-FFF2-40B4-BE49-F238E27FC236}">
                <a16:creationId xmlns:a16="http://schemas.microsoft.com/office/drawing/2014/main" id="{ABC8C4E4-D2DE-2EF9-36AF-CA0D8FDEC6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0850" y="2629431"/>
            <a:ext cx="1033511" cy="188595"/>
          </a:xfrm>
          <a:prstGeom prst="rect">
            <a:avLst/>
          </a:prstGeom>
        </p:spPr>
      </p:pic>
      <p:pic>
        <p:nvPicPr>
          <p:cNvPr id="35" name="table">
            <a:extLst>
              <a:ext uri="{FF2B5EF4-FFF2-40B4-BE49-F238E27FC236}">
                <a16:creationId xmlns:a16="http://schemas.microsoft.com/office/drawing/2014/main" id="{894FC94A-D4C0-67AA-F9BC-DE3012F408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0850" y="3141661"/>
            <a:ext cx="610461" cy="188595"/>
          </a:xfrm>
          <a:prstGeom prst="rect">
            <a:avLst/>
          </a:prstGeom>
        </p:spPr>
      </p:pic>
      <p:pic>
        <p:nvPicPr>
          <p:cNvPr id="36" name="table">
            <a:extLst>
              <a:ext uri="{FF2B5EF4-FFF2-40B4-BE49-F238E27FC236}">
                <a16:creationId xmlns:a16="http://schemas.microsoft.com/office/drawing/2014/main" id="{61B1C13F-F346-3CE9-2781-0580B7A908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36228" y="3141661"/>
            <a:ext cx="681252" cy="188595"/>
          </a:xfrm>
          <a:prstGeom prst="rect">
            <a:avLst/>
          </a:prstGeom>
        </p:spPr>
      </p:pic>
      <p:pic>
        <p:nvPicPr>
          <p:cNvPr id="37" name="table">
            <a:extLst>
              <a:ext uri="{FF2B5EF4-FFF2-40B4-BE49-F238E27FC236}">
                <a16:creationId xmlns:a16="http://schemas.microsoft.com/office/drawing/2014/main" id="{1A1EC5E5-74DD-A4C8-F3A1-D96CF661E0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66417" y="3141661"/>
            <a:ext cx="610461" cy="188595"/>
          </a:xfrm>
          <a:prstGeom prst="rect">
            <a:avLst/>
          </a:prstGeom>
        </p:spPr>
      </p:pic>
      <p:pic>
        <p:nvPicPr>
          <p:cNvPr id="38" name="table">
            <a:extLst>
              <a:ext uri="{FF2B5EF4-FFF2-40B4-BE49-F238E27FC236}">
                <a16:creationId xmlns:a16="http://schemas.microsoft.com/office/drawing/2014/main" id="{EB658496-A278-ECEE-6D3D-C4EDBBB2ED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07392" y="3141661"/>
            <a:ext cx="610461" cy="188595"/>
          </a:xfrm>
          <a:prstGeom prst="rect">
            <a:avLst/>
          </a:prstGeom>
        </p:spPr>
      </p:pic>
      <p:pic>
        <p:nvPicPr>
          <p:cNvPr id="39" name="table">
            <a:extLst>
              <a:ext uri="{FF2B5EF4-FFF2-40B4-BE49-F238E27FC236}">
                <a16:creationId xmlns:a16="http://schemas.microsoft.com/office/drawing/2014/main" id="{0D23D57A-7063-657F-047D-D3AB0118D6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16242" y="3141661"/>
            <a:ext cx="516063" cy="188595"/>
          </a:xfrm>
          <a:prstGeom prst="rect">
            <a:avLst/>
          </a:prstGeom>
        </p:spPr>
      </p:pic>
      <p:pic>
        <p:nvPicPr>
          <p:cNvPr id="40" name="table">
            <a:extLst>
              <a:ext uri="{FF2B5EF4-FFF2-40B4-BE49-F238E27FC236}">
                <a16:creationId xmlns:a16="http://schemas.microsoft.com/office/drawing/2014/main" id="{64124452-6558-F6B3-222A-66C810FA5E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78512" y="3141661"/>
            <a:ext cx="516063" cy="188595"/>
          </a:xfrm>
          <a:prstGeom prst="rect">
            <a:avLst/>
          </a:prstGeom>
        </p:spPr>
      </p:pic>
      <p:pic>
        <p:nvPicPr>
          <p:cNvPr id="41" name="table">
            <a:extLst>
              <a:ext uri="{FF2B5EF4-FFF2-40B4-BE49-F238E27FC236}">
                <a16:creationId xmlns:a16="http://schemas.microsoft.com/office/drawing/2014/main" id="{3633B4FC-EFAE-7779-40AB-43D5FB0D029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1753" y="2629431"/>
            <a:ext cx="1033511" cy="188595"/>
          </a:xfrm>
          <a:prstGeom prst="rect">
            <a:avLst/>
          </a:prstGeom>
        </p:spPr>
      </p:pic>
      <p:pic>
        <p:nvPicPr>
          <p:cNvPr id="42" name="table">
            <a:extLst>
              <a:ext uri="{FF2B5EF4-FFF2-40B4-BE49-F238E27FC236}">
                <a16:creationId xmlns:a16="http://schemas.microsoft.com/office/drawing/2014/main" id="{AC019722-9AFA-39B2-F620-C7EF19C493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12656" y="2629431"/>
            <a:ext cx="1033511" cy="188595"/>
          </a:xfrm>
          <a:prstGeom prst="rect">
            <a:avLst/>
          </a:prstGeom>
        </p:spPr>
      </p:pic>
      <p:pic>
        <p:nvPicPr>
          <p:cNvPr id="43" name="table">
            <a:extLst>
              <a:ext uri="{FF2B5EF4-FFF2-40B4-BE49-F238E27FC236}">
                <a16:creationId xmlns:a16="http://schemas.microsoft.com/office/drawing/2014/main" id="{02A51133-118A-ACAB-0EF8-4FDD7BCA1F1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0850" y="3410312"/>
            <a:ext cx="4767003" cy="99343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FF555B-2307-317C-B118-60D2F659B3FE}"/>
              </a:ext>
            </a:extLst>
          </p:cNvPr>
          <p:cNvSpPr/>
          <p:nvPr/>
        </p:nvSpPr>
        <p:spPr>
          <a:xfrm>
            <a:off x="1170130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23B759-D12E-124E-4A45-4E4D17F17133}"/>
              </a:ext>
            </a:extLst>
          </p:cNvPr>
          <p:cNvSpPr/>
          <p:nvPr/>
        </p:nvSpPr>
        <p:spPr>
          <a:xfrm>
            <a:off x="1940793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182D35-55FF-5047-8DC1-E8AA87B2E608}"/>
              </a:ext>
            </a:extLst>
          </p:cNvPr>
          <p:cNvSpPr/>
          <p:nvPr/>
        </p:nvSpPr>
        <p:spPr>
          <a:xfrm>
            <a:off x="2642785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F9A34A-2BEF-AD8F-A7CB-1CC09FBFEA4B}"/>
              </a:ext>
            </a:extLst>
          </p:cNvPr>
          <p:cNvSpPr/>
          <p:nvPr/>
        </p:nvSpPr>
        <p:spPr>
          <a:xfrm>
            <a:off x="3292581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pic>
        <p:nvPicPr>
          <p:cNvPr id="48" name="table">
            <a:extLst>
              <a:ext uri="{FF2B5EF4-FFF2-40B4-BE49-F238E27FC236}">
                <a16:creationId xmlns:a16="http://schemas.microsoft.com/office/drawing/2014/main" id="{84A8363D-54BA-2106-F808-2739BB02596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50851" y="4727688"/>
            <a:ext cx="4300212" cy="188595"/>
          </a:xfrm>
          <a:prstGeom prst="rect">
            <a:avLst/>
          </a:prstGeom>
        </p:spPr>
      </p:pic>
      <p:sp>
        <p:nvSpPr>
          <p:cNvPr id="49" name="Google Shape;810;g28120bc8d10_0_307">
            <a:extLst>
              <a:ext uri="{FF2B5EF4-FFF2-40B4-BE49-F238E27FC236}">
                <a16:creationId xmlns:a16="http://schemas.microsoft.com/office/drawing/2014/main" id="{77E81EE2-D760-0468-BB57-F6A5F27D31B4}"/>
              </a:ext>
            </a:extLst>
          </p:cNvPr>
          <p:cNvSpPr/>
          <p:nvPr/>
        </p:nvSpPr>
        <p:spPr>
          <a:xfrm>
            <a:off x="5482847" y="4727687"/>
            <a:ext cx="420899" cy="1885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2322A36B-40C6-6F7B-EEFF-00ABBC07B442}"/>
              </a:ext>
            </a:extLst>
          </p:cNvPr>
          <p:cNvSpPr/>
          <p:nvPr/>
        </p:nvSpPr>
        <p:spPr>
          <a:xfrm>
            <a:off x="6265752" y="15709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884F40C2-7BF0-F33B-4F57-EC2F8FBF93EB}"/>
              </a:ext>
            </a:extLst>
          </p:cNvPr>
          <p:cNvSpPr/>
          <p:nvPr/>
        </p:nvSpPr>
        <p:spPr>
          <a:xfrm>
            <a:off x="6265752" y="33031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31C4F5EE-BEEB-3EB8-B5F9-0F1A66DA1F6E}"/>
              </a:ext>
            </a:extLst>
          </p:cNvPr>
          <p:cNvSpPr/>
          <p:nvPr/>
        </p:nvSpPr>
        <p:spPr>
          <a:xfrm>
            <a:off x="6265752" y="52152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3C46D2-C593-BF30-1C48-496E71FAEE72}"/>
              </a:ext>
            </a:extLst>
          </p:cNvPr>
          <p:cNvSpPr/>
          <p:nvPr/>
        </p:nvSpPr>
        <p:spPr>
          <a:xfrm>
            <a:off x="377953" y="1222695"/>
            <a:ext cx="5983393" cy="81323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4CC5D5-3A10-7EFC-87E4-7AD98057CB49}"/>
              </a:ext>
            </a:extLst>
          </p:cNvPr>
          <p:cNvSpPr/>
          <p:nvPr/>
        </p:nvSpPr>
        <p:spPr>
          <a:xfrm>
            <a:off x="377953" y="2089480"/>
            <a:ext cx="5983393" cy="265583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A81BEC-2B38-4765-991B-77A9E3A5FE3E}"/>
              </a:ext>
            </a:extLst>
          </p:cNvPr>
          <p:cNvSpPr/>
          <p:nvPr/>
        </p:nvSpPr>
        <p:spPr>
          <a:xfrm>
            <a:off x="386577" y="4696724"/>
            <a:ext cx="5983393" cy="119182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3AB1A89E-A870-EFB1-4CB4-CC9E2FC3A5E6}"/>
              </a:ext>
            </a:extLst>
          </p:cNvPr>
          <p:cNvSpPr/>
          <p:nvPr/>
        </p:nvSpPr>
        <p:spPr>
          <a:xfrm>
            <a:off x="3041127" y="61509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1519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A2E25-E2A6-BE94-DC06-1FFED648B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AD041-1AC7-BBBB-5931-B54DAE85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F9C535-73EC-D2E1-0361-50450505A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92858"/>
              </p:ext>
            </p:extLst>
          </p:nvPr>
        </p:nvGraphicFramePr>
        <p:xfrm>
          <a:off x="464325" y="3105296"/>
          <a:ext cx="6969579" cy="2503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807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554264">
                  <a:extLst>
                    <a:ext uri="{9D8B030D-6E8A-4147-A177-3AD203B41FA5}">
                      <a16:colId xmlns:a16="http://schemas.microsoft.com/office/drawing/2014/main" val="902084052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1302532090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3404108143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1502085607"/>
                    </a:ext>
                  </a:extLst>
                </a:gridCol>
                <a:gridCol w="498190">
                  <a:extLst>
                    <a:ext uri="{9D8B030D-6E8A-4147-A177-3AD203B41FA5}">
                      <a16:colId xmlns:a16="http://schemas.microsoft.com/office/drawing/2014/main" val="2811771758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467459890"/>
                    </a:ext>
                  </a:extLst>
                </a:gridCol>
                <a:gridCol w="618008">
                  <a:extLst>
                    <a:ext uri="{9D8B030D-6E8A-4147-A177-3AD203B41FA5}">
                      <a16:colId xmlns:a16="http://schemas.microsoft.com/office/drawing/2014/main" val="2234128993"/>
                    </a:ext>
                  </a:extLst>
                </a:gridCol>
                <a:gridCol w="498190">
                  <a:extLst>
                    <a:ext uri="{9D8B030D-6E8A-4147-A177-3AD203B41FA5}">
                      <a16:colId xmlns:a16="http://schemas.microsoft.com/office/drawing/2014/main" val="3099604205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1404501766"/>
                    </a:ext>
                  </a:extLst>
                </a:gridCol>
                <a:gridCol w="466659">
                  <a:extLst>
                    <a:ext uri="{9D8B030D-6E8A-4147-A177-3AD203B41FA5}">
                      <a16:colId xmlns:a16="http://schemas.microsoft.com/office/drawing/2014/main" val="3572278584"/>
                    </a:ext>
                  </a:extLst>
                </a:gridCol>
                <a:gridCol w="435128">
                  <a:extLst>
                    <a:ext uri="{9D8B030D-6E8A-4147-A177-3AD203B41FA5}">
                      <a16:colId xmlns:a16="http://schemas.microsoft.com/office/drawing/2014/main" val="2486807009"/>
                    </a:ext>
                  </a:extLst>
                </a:gridCol>
                <a:gridCol w="40990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5923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</a:tblGrid>
              <a:tr h="298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연간규모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백만원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마감일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테스트품목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무선자재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품목안내서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.jpg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품목규격서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2024-12-31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접수중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admin01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058BE-A935-587C-2EDB-FE2506E56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02056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공급협력사 모집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120E2D-4BC1-DA96-E49B-FCCD58773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79821"/>
              </p:ext>
            </p:extLst>
          </p:nvPr>
        </p:nvGraphicFramePr>
        <p:xfrm>
          <a:off x="948630" y="286826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309;g2f2558950df_0_15">
            <a:extLst>
              <a:ext uri="{FF2B5EF4-FFF2-40B4-BE49-F238E27FC236}">
                <a16:creationId xmlns:a16="http://schemas.microsoft.com/office/drawing/2014/main" id="{19C57103-3A9D-3DCF-55A8-453EDBD81C62}"/>
              </a:ext>
            </a:extLst>
          </p:cNvPr>
          <p:cNvSpPr txBox="1"/>
          <p:nvPr/>
        </p:nvSpPr>
        <p:spPr>
          <a:xfrm>
            <a:off x="381058" y="2805944"/>
            <a:ext cx="56757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2102D0B8-201D-8064-3EC5-22A186CC10CA}"/>
              </a:ext>
            </a:extLst>
          </p:cNvPr>
          <p:cNvGrpSpPr/>
          <p:nvPr/>
        </p:nvGrpSpPr>
        <p:grpSpPr>
          <a:xfrm>
            <a:off x="3025348" y="590853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129A9B6F-A278-EBB7-A7E0-7BAB9261107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F43C071A-F733-6C95-0437-11279E68B23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2525A716-64DE-A65A-C39C-941A216EBA0B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702;g2fb18904de5_2_107">
              <a:extLst>
                <a:ext uri="{FF2B5EF4-FFF2-40B4-BE49-F238E27FC236}">
                  <a16:creationId xmlns:a16="http://schemas.microsoft.com/office/drawing/2014/main" id="{6228C9E3-9FD0-61CF-5F5C-FA84B096880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3;g2fb18904de5_2_107">
              <a:extLst>
                <a:ext uri="{FF2B5EF4-FFF2-40B4-BE49-F238E27FC236}">
                  <a16:creationId xmlns:a16="http://schemas.microsoft.com/office/drawing/2014/main" id="{EAEA64E4-E2B2-E50F-BAF9-9BAE326489CE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4;g2fb18904de5_2_107">
              <a:extLst>
                <a:ext uri="{FF2B5EF4-FFF2-40B4-BE49-F238E27FC236}">
                  <a16:creationId xmlns:a16="http://schemas.microsoft.com/office/drawing/2014/main" id="{A5D150C3-59CB-0A56-D3E1-9BBE8C76A018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5;g2fb18904de5_2_107">
              <a:extLst>
                <a:ext uri="{FF2B5EF4-FFF2-40B4-BE49-F238E27FC236}">
                  <a16:creationId xmlns:a16="http://schemas.microsoft.com/office/drawing/2014/main" id="{4E45C9EB-F4C3-1AD1-5F8A-12EA1CB02DA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06;g2fb18904de5_2_107">
              <a:extLst>
                <a:ext uri="{FF2B5EF4-FFF2-40B4-BE49-F238E27FC236}">
                  <a16:creationId xmlns:a16="http://schemas.microsoft.com/office/drawing/2014/main" id="{1A48FD8F-2ABD-A6B8-C4FF-18AD46D38FE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7;g2fb18904de5_2_107">
              <a:extLst>
                <a:ext uri="{FF2B5EF4-FFF2-40B4-BE49-F238E27FC236}">
                  <a16:creationId xmlns:a16="http://schemas.microsoft.com/office/drawing/2014/main" id="{33AB2450-4EB3-8338-FB12-6C65537DB49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E2AB0C6C-270E-A1CD-4019-220C3C771132}"/>
              </a:ext>
            </a:extLst>
          </p:cNvPr>
          <p:cNvSpPr/>
          <p:nvPr/>
        </p:nvSpPr>
        <p:spPr>
          <a:xfrm>
            <a:off x="734700" y="27411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C01D8E-A501-B462-10BA-D7790A45D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48461"/>
              </p:ext>
            </p:extLst>
          </p:nvPr>
        </p:nvGraphicFramePr>
        <p:xfrm>
          <a:off x="469070" y="2015083"/>
          <a:ext cx="6969580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0353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902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412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3082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39583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품목상태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담당자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86301FFA-18FF-1C6D-5EBB-E47275A1F023}"/>
              </a:ext>
            </a:extLst>
          </p:cNvPr>
          <p:cNvSpPr/>
          <p:nvPr/>
        </p:nvSpPr>
        <p:spPr>
          <a:xfrm>
            <a:off x="6909202" y="2195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C2D5284-DFBD-161B-2AB0-0FAFC670E33E}"/>
              </a:ext>
            </a:extLst>
          </p:cNvPr>
          <p:cNvGraphicFramePr>
            <a:graphicFrameLocks noGrp="1"/>
          </p:cNvGraphicFramePr>
          <p:nvPr/>
        </p:nvGraphicFramePr>
        <p:xfrm>
          <a:off x="3567124" y="2083356"/>
          <a:ext cx="1181449" cy="171450"/>
        </p:xfrm>
        <a:graphic>
          <a:graphicData uri="http://schemas.openxmlformats.org/drawingml/2006/table">
            <a:tbl>
              <a:tblPr/>
              <a:tblGrid>
                <a:gridCol w="11814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607933F-6CF0-2529-C5D9-A46644CEC41A}"/>
              </a:ext>
            </a:extLst>
          </p:cNvPr>
          <p:cNvGraphicFramePr>
            <a:graphicFrameLocks noGrp="1"/>
          </p:cNvGraphicFramePr>
          <p:nvPr/>
        </p:nvGraphicFramePr>
        <p:xfrm>
          <a:off x="929097" y="237446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BD72291-657A-9095-EDD7-D081A2DF82DE}"/>
              </a:ext>
            </a:extLst>
          </p:cNvPr>
          <p:cNvGraphicFramePr>
            <a:graphicFrameLocks noGrp="1"/>
          </p:cNvGraphicFramePr>
          <p:nvPr/>
        </p:nvGraphicFramePr>
        <p:xfrm>
          <a:off x="1605355" y="237446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EB1B2FCB-C1ED-EF29-4F0D-7956AFA8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78" y="2368575"/>
            <a:ext cx="164242" cy="188524"/>
          </a:xfrm>
          <a:prstGeom prst="rect">
            <a:avLst/>
          </a:prstGeom>
        </p:spPr>
      </p:pic>
      <p:pic>
        <p:nvPicPr>
          <p:cNvPr id="27" name="그래픽 26" descr="일일 일정표 단색으로 채워진">
            <a:extLst>
              <a:ext uri="{FF2B5EF4-FFF2-40B4-BE49-F238E27FC236}">
                <a16:creationId xmlns:a16="http://schemas.microsoft.com/office/drawing/2014/main" id="{188B80E5-8995-E9C0-F462-12E9268AD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860" y="2368575"/>
            <a:ext cx="164242" cy="188524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550F18C-A9B3-2E42-88BC-2CB74D2E81BF}"/>
              </a:ext>
            </a:extLst>
          </p:cNvPr>
          <p:cNvGraphicFramePr>
            <a:graphicFrameLocks noGrp="1"/>
          </p:cNvGraphicFramePr>
          <p:nvPr/>
        </p:nvGraphicFramePr>
        <p:xfrm>
          <a:off x="926894" y="2087288"/>
          <a:ext cx="2000669" cy="171450"/>
        </p:xfrm>
        <a:graphic>
          <a:graphicData uri="http://schemas.openxmlformats.org/drawingml/2006/table">
            <a:tbl>
              <a:tblPr/>
              <a:tblGrid>
                <a:gridCol w="200066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A69397D9-8016-BAF3-322B-94CB6B2DBEEA}"/>
              </a:ext>
            </a:extLst>
          </p:cNvPr>
          <p:cNvSpPr/>
          <p:nvPr/>
        </p:nvSpPr>
        <p:spPr>
          <a:xfrm>
            <a:off x="2272838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49C3E042-9430-2DCE-AC69-E7FD2B662554}"/>
              </a:ext>
            </a:extLst>
          </p:cNvPr>
          <p:cNvSpPr/>
          <p:nvPr/>
        </p:nvSpPr>
        <p:spPr>
          <a:xfrm>
            <a:off x="2550036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BC83D869-C67F-6885-03D6-0B8F5D7D02C0}"/>
              </a:ext>
            </a:extLst>
          </p:cNvPr>
          <p:cNvSpPr/>
          <p:nvPr/>
        </p:nvSpPr>
        <p:spPr>
          <a:xfrm>
            <a:off x="2826094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8F7D2C1-AA0F-5B84-EEA7-9272F30A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68068"/>
              </p:ext>
            </p:extLst>
          </p:nvPr>
        </p:nvGraphicFramePr>
        <p:xfrm>
          <a:off x="5321682" y="2083356"/>
          <a:ext cx="1312448" cy="171450"/>
        </p:xfrm>
        <a:graphic>
          <a:graphicData uri="http://schemas.openxmlformats.org/drawingml/2006/table">
            <a:tbl>
              <a:tblPr/>
              <a:tblGrid>
                <a:gridCol w="13124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72787C59-C76D-0A99-A80B-2ACD3069EB2E}"/>
              </a:ext>
            </a:extLst>
          </p:cNvPr>
          <p:cNvSpPr/>
          <p:nvPr/>
        </p:nvSpPr>
        <p:spPr>
          <a:xfrm>
            <a:off x="4896201" y="13723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5135217A-F262-B0AD-B747-78DBC79BEC1F}"/>
              </a:ext>
            </a:extLst>
          </p:cNvPr>
          <p:cNvSpPr/>
          <p:nvPr/>
        </p:nvSpPr>
        <p:spPr>
          <a:xfrm>
            <a:off x="839097" y="22944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062D92D3-6CE8-0B04-4C2D-9C4360F700A7}"/>
              </a:ext>
            </a:extLst>
          </p:cNvPr>
          <p:cNvSpPr/>
          <p:nvPr/>
        </p:nvSpPr>
        <p:spPr>
          <a:xfrm>
            <a:off x="2316302" y="28400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1E6CC763-C9ED-AF36-C57C-E2A171BD1767}"/>
              </a:ext>
            </a:extLst>
          </p:cNvPr>
          <p:cNvSpPr>
            <a:spLocks/>
          </p:cNvSpPr>
          <p:nvPr/>
        </p:nvSpPr>
        <p:spPr>
          <a:xfrm>
            <a:off x="464325" y="1586597"/>
            <a:ext cx="6974325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pic>
        <p:nvPicPr>
          <p:cNvPr id="39" name="Google Shape;2795;g28120ce3749_2_4">
            <a:extLst>
              <a:ext uri="{FF2B5EF4-FFF2-40B4-BE49-F238E27FC236}">
                <a16:creationId xmlns:a16="http://schemas.microsoft.com/office/drawing/2014/main" id="{F3387927-05AE-C54B-8843-8EC56A831A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8C5B306-B8F7-E8EE-35AB-CE5B8A439F0E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Google Shape;611;g302391297fa_0_53">
            <a:extLst>
              <a:ext uri="{FF2B5EF4-FFF2-40B4-BE49-F238E27FC236}">
                <a16:creationId xmlns:a16="http://schemas.microsoft.com/office/drawing/2014/main" id="{49F19ED6-91F2-34C1-6E35-F7DAB2A5E181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407D5F-C339-5210-6CA0-D47A0C55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41575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공급협력사 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386E540E-DF39-9052-E847-78BD916F49D2}"/>
              </a:ext>
            </a:extLst>
          </p:cNvPr>
          <p:cNvSpPr/>
          <p:nvPr/>
        </p:nvSpPr>
        <p:spPr>
          <a:xfrm>
            <a:off x="7000414" y="3549761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2162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07;g28120bc8d10_0_307">
            <a:extLst>
              <a:ext uri="{FF2B5EF4-FFF2-40B4-BE49-F238E27FC236}">
                <a16:creationId xmlns:a16="http://schemas.microsoft.com/office/drawing/2014/main" id="{242ACB91-9759-DB47-D126-8F5B4086D282}"/>
              </a:ext>
            </a:extLst>
          </p:cNvPr>
          <p:cNvSpPr/>
          <p:nvPr/>
        </p:nvSpPr>
        <p:spPr>
          <a:xfrm>
            <a:off x="410864" y="558447"/>
            <a:ext cx="7113809" cy="618288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EBD561-7B2C-33C3-AEEF-AF060C7D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4C029E-302C-9A89-D1C7-F3D164104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11002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공급협력사 모집신청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AD6720-51F8-9645-8432-445728F37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3987"/>
              </p:ext>
            </p:extLst>
          </p:nvPr>
        </p:nvGraphicFramePr>
        <p:xfrm>
          <a:off x="464325" y="1495667"/>
          <a:ext cx="6977099" cy="152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989341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404788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전화번호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B370F8B-FD6D-F4F4-CC64-1E173E1002B0}"/>
              </a:ext>
            </a:extLst>
          </p:cNvPr>
          <p:cNvSpPr/>
          <p:nvPr/>
        </p:nvSpPr>
        <p:spPr>
          <a:xfrm>
            <a:off x="464325" y="1591763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2802;g28120ce3749_2_4">
            <a:extLst>
              <a:ext uri="{FF2B5EF4-FFF2-40B4-BE49-F238E27FC236}">
                <a16:creationId xmlns:a16="http://schemas.microsoft.com/office/drawing/2014/main" id="{15D576CD-6F08-85B2-DB4C-782BEE03B914}"/>
              </a:ext>
            </a:extLst>
          </p:cNvPr>
          <p:cNvSpPr/>
          <p:nvPr/>
        </p:nvSpPr>
        <p:spPr>
          <a:xfrm>
            <a:off x="1873773" y="187595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테스트공급사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802;g28120ce3749_2_4">
            <a:extLst>
              <a:ext uri="{FF2B5EF4-FFF2-40B4-BE49-F238E27FC236}">
                <a16:creationId xmlns:a16="http://schemas.microsoft.com/office/drawing/2014/main" id="{469ED978-839E-A8E8-441E-C5E9B9D3F51A}"/>
              </a:ext>
            </a:extLst>
          </p:cNvPr>
          <p:cNvSpPr/>
          <p:nvPr/>
        </p:nvSpPr>
        <p:spPr>
          <a:xfrm>
            <a:off x="5309059" y="1879692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802;g28120ce3749_2_4">
            <a:extLst>
              <a:ext uri="{FF2B5EF4-FFF2-40B4-BE49-F238E27FC236}">
                <a16:creationId xmlns:a16="http://schemas.microsoft.com/office/drawing/2014/main" id="{4CC68061-CDEE-C57F-FF1B-B72027502CD8}"/>
              </a:ext>
            </a:extLst>
          </p:cNvPr>
          <p:cNvSpPr/>
          <p:nvPr/>
        </p:nvSpPr>
        <p:spPr>
          <a:xfrm>
            <a:off x="5849913" y="1879692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C8FA14CC-74E6-64B5-70EC-296539817ED0}"/>
              </a:ext>
            </a:extLst>
          </p:cNvPr>
          <p:cNvSpPr/>
          <p:nvPr/>
        </p:nvSpPr>
        <p:spPr>
          <a:xfrm>
            <a:off x="6266613" y="1879692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7DB12AFE-9FC0-1105-1347-72035D6C6EF5}"/>
              </a:ext>
            </a:extLst>
          </p:cNvPr>
          <p:cNvSpPr/>
          <p:nvPr/>
        </p:nvSpPr>
        <p:spPr>
          <a:xfrm>
            <a:off x="1873773" y="21853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802;g28120ce3749_2_4">
            <a:extLst>
              <a:ext uri="{FF2B5EF4-FFF2-40B4-BE49-F238E27FC236}">
                <a16:creationId xmlns:a16="http://schemas.microsoft.com/office/drawing/2014/main" id="{2C43179F-9FA0-39CD-7835-86EE7AD47176}"/>
              </a:ext>
            </a:extLst>
          </p:cNvPr>
          <p:cNvSpPr/>
          <p:nvPr/>
        </p:nvSpPr>
        <p:spPr>
          <a:xfrm>
            <a:off x="5313363" y="21853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08;g28120bc8d10_0_307">
            <a:extLst>
              <a:ext uri="{FF2B5EF4-FFF2-40B4-BE49-F238E27FC236}">
                <a16:creationId xmlns:a16="http://schemas.microsoft.com/office/drawing/2014/main" id="{034C0341-0B8C-D6EB-3DC9-E14FDCCAA75E}"/>
              </a:ext>
            </a:extLst>
          </p:cNvPr>
          <p:cNvSpPr/>
          <p:nvPr/>
        </p:nvSpPr>
        <p:spPr>
          <a:xfrm>
            <a:off x="552437" y="62010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참가신청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1;g28120bc8d10_0_307">
            <a:extLst>
              <a:ext uri="{FF2B5EF4-FFF2-40B4-BE49-F238E27FC236}">
                <a16:creationId xmlns:a16="http://schemas.microsoft.com/office/drawing/2014/main" id="{2BE1E35D-1CA4-44AD-DCD7-54F61E933CAB}"/>
              </a:ext>
            </a:extLst>
          </p:cNvPr>
          <p:cNvSpPr/>
          <p:nvPr/>
        </p:nvSpPr>
        <p:spPr>
          <a:xfrm>
            <a:off x="7194296" y="620104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09;g28120bc8d10_0_307">
            <a:extLst>
              <a:ext uri="{FF2B5EF4-FFF2-40B4-BE49-F238E27FC236}">
                <a16:creationId xmlns:a16="http://schemas.microsoft.com/office/drawing/2014/main" id="{B0687D44-8E9E-E18B-9D80-624049310242}"/>
              </a:ext>
            </a:extLst>
          </p:cNvPr>
          <p:cNvSpPr/>
          <p:nvPr/>
        </p:nvSpPr>
        <p:spPr>
          <a:xfrm>
            <a:off x="3079462" y="635763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10;g28120bc8d10_0_307">
            <a:extLst>
              <a:ext uri="{FF2B5EF4-FFF2-40B4-BE49-F238E27FC236}">
                <a16:creationId xmlns:a16="http://schemas.microsoft.com/office/drawing/2014/main" id="{F7FBEC32-A5F7-3750-B6D6-5B35E7869929}"/>
              </a:ext>
            </a:extLst>
          </p:cNvPr>
          <p:cNvSpPr/>
          <p:nvPr/>
        </p:nvSpPr>
        <p:spPr>
          <a:xfrm>
            <a:off x="3875662" y="635763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CFEEE2F-40D3-193D-F5AB-318C43D832D6}"/>
              </a:ext>
            </a:extLst>
          </p:cNvPr>
          <p:cNvCxnSpPr>
            <a:cxnSpLocks/>
          </p:cNvCxnSpPr>
          <p:nvPr/>
        </p:nvCxnSpPr>
        <p:spPr>
          <a:xfrm>
            <a:off x="463602" y="977417"/>
            <a:ext cx="69778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2802;g28120ce3749_2_4">
            <a:extLst>
              <a:ext uri="{FF2B5EF4-FFF2-40B4-BE49-F238E27FC236}">
                <a16:creationId xmlns:a16="http://schemas.microsoft.com/office/drawing/2014/main" id="{92DF6D24-111A-B902-9FBD-2E2269073AA5}"/>
              </a:ext>
            </a:extLst>
          </p:cNvPr>
          <p:cNvSpPr/>
          <p:nvPr/>
        </p:nvSpPr>
        <p:spPr>
          <a:xfrm>
            <a:off x="5313363" y="247116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2;g28120ce3749_2_4">
            <a:extLst>
              <a:ext uri="{FF2B5EF4-FFF2-40B4-BE49-F238E27FC236}">
                <a16:creationId xmlns:a16="http://schemas.microsoft.com/office/drawing/2014/main" id="{937C73FA-FC06-BD8A-1D79-5E6D65560E63}"/>
              </a:ext>
            </a:extLst>
          </p:cNvPr>
          <p:cNvSpPr/>
          <p:nvPr/>
        </p:nvSpPr>
        <p:spPr>
          <a:xfrm>
            <a:off x="5904166" y="247116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802;g28120ce3749_2_4">
            <a:extLst>
              <a:ext uri="{FF2B5EF4-FFF2-40B4-BE49-F238E27FC236}">
                <a16:creationId xmlns:a16="http://schemas.microsoft.com/office/drawing/2014/main" id="{7ACBF6E9-A5D8-00AC-ED85-988FF646EDEA}"/>
              </a:ext>
            </a:extLst>
          </p:cNvPr>
          <p:cNvSpPr/>
          <p:nvPr/>
        </p:nvSpPr>
        <p:spPr>
          <a:xfrm>
            <a:off x="6498765" y="2471163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802;g28120ce3749_2_4">
            <a:extLst>
              <a:ext uri="{FF2B5EF4-FFF2-40B4-BE49-F238E27FC236}">
                <a16:creationId xmlns:a16="http://schemas.microsoft.com/office/drawing/2014/main" id="{0A0EEDA0-B7FC-CF70-413F-F80974265F70}"/>
              </a:ext>
            </a:extLst>
          </p:cNvPr>
          <p:cNvSpPr/>
          <p:nvPr/>
        </p:nvSpPr>
        <p:spPr>
          <a:xfrm>
            <a:off x="1873773" y="247458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802;g28120ce3749_2_4">
            <a:extLst>
              <a:ext uri="{FF2B5EF4-FFF2-40B4-BE49-F238E27FC236}">
                <a16:creationId xmlns:a16="http://schemas.microsoft.com/office/drawing/2014/main" id="{4DFFF601-FB98-4E77-8E57-8563F6B2AE0E}"/>
              </a:ext>
            </a:extLst>
          </p:cNvPr>
          <p:cNvSpPr/>
          <p:nvPr/>
        </p:nvSpPr>
        <p:spPr>
          <a:xfrm>
            <a:off x="5313363" y="276079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14;g28120bc8d10_0_403">
            <a:extLst>
              <a:ext uri="{FF2B5EF4-FFF2-40B4-BE49-F238E27FC236}">
                <a16:creationId xmlns:a16="http://schemas.microsoft.com/office/drawing/2014/main" id="{1B12F50C-A010-19DA-DFE7-103B54F45710}"/>
              </a:ext>
            </a:extLst>
          </p:cNvPr>
          <p:cNvSpPr/>
          <p:nvPr/>
        </p:nvSpPr>
        <p:spPr>
          <a:xfrm>
            <a:off x="1877695" y="279597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57634DA-9D52-B7DE-CA83-8CAB162B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6628"/>
              </p:ext>
            </p:extLst>
          </p:nvPr>
        </p:nvGraphicFramePr>
        <p:xfrm>
          <a:off x="464325" y="3077352"/>
          <a:ext cx="6977099" cy="2677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00195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392176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 평가자료 제출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4M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이스트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신용등급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신용등급서에 명시된 신용등급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신용등급서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공장등록년월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공장등록중에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명시된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년월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공장등록증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등록년월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기업부설연구소증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품질인증보유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품질인증서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658842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납품일적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납품증명서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612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품질검증기기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계측기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7580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모집약정서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Agency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서류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162543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79F2C143-742A-B645-EA23-18B0872BB664}"/>
              </a:ext>
            </a:extLst>
          </p:cNvPr>
          <p:cNvSpPr/>
          <p:nvPr/>
        </p:nvSpPr>
        <p:spPr>
          <a:xfrm>
            <a:off x="464325" y="3173448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606ECE3-C8F2-F982-EC70-113BC8E99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92238"/>
              </p:ext>
            </p:extLst>
          </p:nvPr>
        </p:nvGraphicFramePr>
        <p:xfrm>
          <a:off x="464325" y="1081202"/>
          <a:ext cx="6977098" cy="354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5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32068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605396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05582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079963402"/>
                    </a:ext>
                  </a:extLst>
                </a:gridCol>
                <a:gridCol w="731619">
                  <a:extLst>
                    <a:ext uri="{9D8B030D-6E8A-4147-A177-3AD203B41FA5}">
                      <a16:colId xmlns:a16="http://schemas.microsoft.com/office/drawing/2014/main" val="3963055000"/>
                    </a:ext>
                  </a:extLst>
                </a:gridCol>
              </a:tblGrid>
              <a:tr h="35472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품목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품목유형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무선자재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,SKT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참가상태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pic>
        <p:nvPicPr>
          <p:cNvPr id="7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8B01D6B-3B7D-23AA-9787-DA87E8347F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1197" y="6030132"/>
            <a:ext cx="215454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E8549CB-9015-54B9-BA0C-636770FB1F61}"/>
              </a:ext>
            </a:extLst>
          </p:cNvPr>
          <p:cNvSpPr txBox="1"/>
          <p:nvPr/>
        </p:nvSpPr>
        <p:spPr>
          <a:xfrm>
            <a:off x="1873774" y="6028482"/>
            <a:ext cx="4392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내용은 사실과 다르지 않으며 만약 허위일 경우 어떠한 책임도 감수하겠습니다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065B51-196F-D167-4149-E6A83BDA393E}"/>
              </a:ext>
            </a:extLst>
          </p:cNvPr>
          <p:cNvGrpSpPr/>
          <p:nvPr/>
        </p:nvGrpSpPr>
        <p:grpSpPr>
          <a:xfrm>
            <a:off x="2381327" y="2811208"/>
            <a:ext cx="900000" cy="180000"/>
            <a:chOff x="2381327" y="2811208"/>
            <a:chExt cx="900000" cy="180000"/>
          </a:xfrm>
        </p:grpSpPr>
        <p:sp>
          <p:nvSpPr>
            <p:cNvPr id="54" name="Google Shape;1658;g27fc35ecc8f_0_48">
              <a:extLst>
                <a:ext uri="{FF2B5EF4-FFF2-40B4-BE49-F238E27FC236}">
                  <a16:creationId xmlns:a16="http://schemas.microsoft.com/office/drawing/2014/main" id="{58E0E052-9907-6E4D-136A-B3313FB2438D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55" name="Google Shape;1659;g27fc35ecc8f_0_48">
              <a:extLst>
                <a:ext uri="{FF2B5EF4-FFF2-40B4-BE49-F238E27FC236}">
                  <a16:creationId xmlns:a16="http://schemas.microsoft.com/office/drawing/2014/main" id="{EC7B0BBA-5725-7786-3C0B-5D89B1FEE741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8" name="Google Shape;914;g28120bc8d10_0_403">
            <a:extLst>
              <a:ext uri="{FF2B5EF4-FFF2-40B4-BE49-F238E27FC236}">
                <a16:creationId xmlns:a16="http://schemas.microsoft.com/office/drawing/2014/main" id="{7CAFA3F6-8B34-CA23-448A-1A4EC4FD20A8}"/>
              </a:ext>
            </a:extLst>
          </p:cNvPr>
          <p:cNvSpPr/>
          <p:nvPr/>
        </p:nvSpPr>
        <p:spPr>
          <a:xfrm>
            <a:off x="1877695" y="348966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F27C765-1C52-9312-C93F-41B65C82AA82}"/>
              </a:ext>
            </a:extLst>
          </p:cNvPr>
          <p:cNvGrpSpPr/>
          <p:nvPr/>
        </p:nvGrpSpPr>
        <p:grpSpPr>
          <a:xfrm>
            <a:off x="2381327" y="3504898"/>
            <a:ext cx="900000" cy="180000"/>
            <a:chOff x="2381327" y="2811208"/>
            <a:chExt cx="900000" cy="180000"/>
          </a:xfrm>
        </p:grpSpPr>
        <p:sp>
          <p:nvSpPr>
            <p:cNvPr id="80" name="Google Shape;1658;g27fc35ecc8f_0_48">
              <a:extLst>
                <a:ext uri="{FF2B5EF4-FFF2-40B4-BE49-F238E27FC236}">
                  <a16:creationId xmlns:a16="http://schemas.microsoft.com/office/drawing/2014/main" id="{0308AC5A-AD10-770E-569F-F2E1A68D6715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81" name="Google Shape;1659;g27fc35ecc8f_0_48">
              <a:extLst>
                <a:ext uri="{FF2B5EF4-FFF2-40B4-BE49-F238E27FC236}">
                  <a16:creationId xmlns:a16="http://schemas.microsoft.com/office/drawing/2014/main" id="{103EFDC4-DAD6-3B4A-3926-6ECCF86250E8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2" name="Google Shape;914;g28120bc8d10_0_403">
            <a:extLst>
              <a:ext uri="{FF2B5EF4-FFF2-40B4-BE49-F238E27FC236}">
                <a16:creationId xmlns:a16="http://schemas.microsoft.com/office/drawing/2014/main" id="{361997BC-3EB4-6BFE-8DD7-C7166B6B5149}"/>
              </a:ext>
            </a:extLst>
          </p:cNvPr>
          <p:cNvSpPr/>
          <p:nvPr/>
        </p:nvSpPr>
        <p:spPr>
          <a:xfrm>
            <a:off x="5313363" y="348966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914;g28120bc8d10_0_403">
            <a:extLst>
              <a:ext uri="{FF2B5EF4-FFF2-40B4-BE49-F238E27FC236}">
                <a16:creationId xmlns:a16="http://schemas.microsoft.com/office/drawing/2014/main" id="{9F65F0C5-2E23-203B-17F5-573F262F33BD}"/>
              </a:ext>
            </a:extLst>
          </p:cNvPr>
          <p:cNvSpPr/>
          <p:nvPr/>
        </p:nvSpPr>
        <p:spPr>
          <a:xfrm>
            <a:off x="5313363" y="379503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0C68735-5BF7-FCEB-A550-D806B99EB57B}"/>
              </a:ext>
            </a:extLst>
          </p:cNvPr>
          <p:cNvGrpSpPr/>
          <p:nvPr/>
        </p:nvGrpSpPr>
        <p:grpSpPr>
          <a:xfrm>
            <a:off x="5816995" y="3810267"/>
            <a:ext cx="900000" cy="180000"/>
            <a:chOff x="2381327" y="2811208"/>
            <a:chExt cx="900000" cy="180000"/>
          </a:xfrm>
        </p:grpSpPr>
        <p:sp>
          <p:nvSpPr>
            <p:cNvPr id="85" name="Google Shape;1658;g27fc35ecc8f_0_48">
              <a:extLst>
                <a:ext uri="{FF2B5EF4-FFF2-40B4-BE49-F238E27FC236}">
                  <a16:creationId xmlns:a16="http://schemas.microsoft.com/office/drawing/2014/main" id="{9EF165BD-A426-306E-3DC8-4A1D004757F2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86" name="Google Shape;1659;g27fc35ecc8f_0_48">
              <a:extLst>
                <a:ext uri="{FF2B5EF4-FFF2-40B4-BE49-F238E27FC236}">
                  <a16:creationId xmlns:a16="http://schemas.microsoft.com/office/drawing/2014/main" id="{EB2C4A21-5C41-9B07-5C76-34C28F7E9B44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7" name="Google Shape;914;g28120bc8d10_0_403">
            <a:extLst>
              <a:ext uri="{FF2B5EF4-FFF2-40B4-BE49-F238E27FC236}">
                <a16:creationId xmlns:a16="http://schemas.microsoft.com/office/drawing/2014/main" id="{68F53ADA-3B6D-4B93-70FA-B00B5142CD80}"/>
              </a:ext>
            </a:extLst>
          </p:cNvPr>
          <p:cNvSpPr/>
          <p:nvPr/>
        </p:nvSpPr>
        <p:spPr>
          <a:xfrm>
            <a:off x="5313363" y="4078210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914;g28120bc8d10_0_403">
            <a:extLst>
              <a:ext uri="{FF2B5EF4-FFF2-40B4-BE49-F238E27FC236}">
                <a16:creationId xmlns:a16="http://schemas.microsoft.com/office/drawing/2014/main" id="{C7D0BEC7-88EA-131A-FBE6-45EA91E974CF}"/>
              </a:ext>
            </a:extLst>
          </p:cNvPr>
          <p:cNvSpPr/>
          <p:nvPr/>
        </p:nvSpPr>
        <p:spPr>
          <a:xfrm>
            <a:off x="5313363" y="436527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14;g28120bc8d10_0_403">
            <a:extLst>
              <a:ext uri="{FF2B5EF4-FFF2-40B4-BE49-F238E27FC236}">
                <a16:creationId xmlns:a16="http://schemas.microsoft.com/office/drawing/2014/main" id="{D06D084B-9C65-C383-309E-B56F6749231A}"/>
              </a:ext>
            </a:extLst>
          </p:cNvPr>
          <p:cNvSpPr/>
          <p:nvPr/>
        </p:nvSpPr>
        <p:spPr>
          <a:xfrm>
            <a:off x="5313363" y="4652344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14;g28120bc8d10_0_403">
            <a:extLst>
              <a:ext uri="{FF2B5EF4-FFF2-40B4-BE49-F238E27FC236}">
                <a16:creationId xmlns:a16="http://schemas.microsoft.com/office/drawing/2014/main" id="{F569F915-A5FA-3700-6E46-03D69F682571}"/>
              </a:ext>
            </a:extLst>
          </p:cNvPr>
          <p:cNvSpPr/>
          <p:nvPr/>
        </p:nvSpPr>
        <p:spPr>
          <a:xfrm>
            <a:off x="5313363" y="494501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4;g28120bc8d10_0_403">
            <a:extLst>
              <a:ext uri="{FF2B5EF4-FFF2-40B4-BE49-F238E27FC236}">
                <a16:creationId xmlns:a16="http://schemas.microsoft.com/office/drawing/2014/main" id="{65B7E368-9C90-A90C-FF97-C3420673ED23}"/>
              </a:ext>
            </a:extLst>
          </p:cNvPr>
          <p:cNvSpPr/>
          <p:nvPr/>
        </p:nvSpPr>
        <p:spPr>
          <a:xfrm>
            <a:off x="1877695" y="523263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14;g28120bc8d10_0_403">
            <a:extLst>
              <a:ext uri="{FF2B5EF4-FFF2-40B4-BE49-F238E27FC236}">
                <a16:creationId xmlns:a16="http://schemas.microsoft.com/office/drawing/2014/main" id="{E93A385E-982A-214D-D911-3A43356104DD}"/>
              </a:ext>
            </a:extLst>
          </p:cNvPr>
          <p:cNvSpPr/>
          <p:nvPr/>
        </p:nvSpPr>
        <p:spPr>
          <a:xfrm>
            <a:off x="1877695" y="552135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03800DA-598A-2542-A552-91D8F5CB7FE1}"/>
              </a:ext>
            </a:extLst>
          </p:cNvPr>
          <p:cNvGrpSpPr/>
          <p:nvPr/>
        </p:nvGrpSpPr>
        <p:grpSpPr>
          <a:xfrm>
            <a:off x="2381327" y="5536588"/>
            <a:ext cx="900000" cy="180000"/>
            <a:chOff x="2381327" y="2811208"/>
            <a:chExt cx="900000" cy="180000"/>
          </a:xfrm>
        </p:grpSpPr>
        <p:sp>
          <p:nvSpPr>
            <p:cNvPr id="94" name="Google Shape;1658;g27fc35ecc8f_0_48">
              <a:extLst>
                <a:ext uri="{FF2B5EF4-FFF2-40B4-BE49-F238E27FC236}">
                  <a16:creationId xmlns:a16="http://schemas.microsoft.com/office/drawing/2014/main" id="{1661FE47-DAF9-1409-8677-628CA3E0880B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95" name="Google Shape;1659;g27fc35ecc8f_0_48">
              <a:extLst>
                <a:ext uri="{FF2B5EF4-FFF2-40B4-BE49-F238E27FC236}">
                  <a16:creationId xmlns:a16="http://schemas.microsoft.com/office/drawing/2014/main" id="{212D7815-3256-81DD-56F0-44B445DF6B53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" name="Google Shape;914;g28120bc8d10_0_403">
            <a:extLst>
              <a:ext uri="{FF2B5EF4-FFF2-40B4-BE49-F238E27FC236}">
                <a16:creationId xmlns:a16="http://schemas.microsoft.com/office/drawing/2014/main" id="{DCDF95AE-E6C9-2B7A-953B-B9B6028AE57B}"/>
              </a:ext>
            </a:extLst>
          </p:cNvPr>
          <p:cNvSpPr/>
          <p:nvPr/>
        </p:nvSpPr>
        <p:spPr>
          <a:xfrm>
            <a:off x="5313363" y="5520620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802;g28120ce3749_2_4">
            <a:extLst>
              <a:ext uri="{FF2B5EF4-FFF2-40B4-BE49-F238E27FC236}">
                <a16:creationId xmlns:a16="http://schemas.microsoft.com/office/drawing/2014/main" id="{774EB7E8-1FE3-E111-4297-86EAA0ABE0B3}"/>
              </a:ext>
            </a:extLst>
          </p:cNvPr>
          <p:cNvSpPr/>
          <p:nvPr/>
        </p:nvSpPr>
        <p:spPr>
          <a:xfrm>
            <a:off x="1873773" y="3765498"/>
            <a:ext cx="462036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AA   </a:t>
            </a: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E6C9AD8-C14D-29FC-277F-A3F692CD3161}"/>
              </a:ext>
            </a:extLst>
          </p:cNvPr>
          <p:cNvSpPr/>
          <p:nvPr/>
        </p:nvSpPr>
        <p:spPr>
          <a:xfrm>
            <a:off x="1873773" y="4925446"/>
            <a:ext cx="462036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E130FD53-CB6C-BEA9-3210-F5BB9D66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2503"/>
              </p:ext>
            </p:extLst>
          </p:nvPr>
        </p:nvGraphicFramePr>
        <p:xfrm>
          <a:off x="1873773" y="4064119"/>
          <a:ext cx="705466" cy="224770"/>
        </p:xfrm>
        <a:graphic>
          <a:graphicData uri="http://schemas.openxmlformats.org/drawingml/2006/table">
            <a:tbl>
              <a:tblPr/>
              <a:tblGrid>
                <a:gridCol w="70546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47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3" name="그래픽 102" descr="일일 일정표 단색으로 채워진">
            <a:extLst>
              <a:ext uri="{FF2B5EF4-FFF2-40B4-BE49-F238E27FC236}">
                <a16:creationId xmlns:a16="http://schemas.microsoft.com/office/drawing/2014/main" id="{8E9E7293-0C15-938B-7285-816CB273F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054" y="4058224"/>
            <a:ext cx="207296" cy="237943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A7082E6D-89EE-8870-3CBC-988B1CE3B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2503"/>
              </p:ext>
            </p:extLst>
          </p:nvPr>
        </p:nvGraphicFramePr>
        <p:xfrm>
          <a:off x="1873773" y="4346650"/>
          <a:ext cx="705466" cy="224770"/>
        </p:xfrm>
        <a:graphic>
          <a:graphicData uri="http://schemas.openxmlformats.org/drawingml/2006/table">
            <a:tbl>
              <a:tblPr/>
              <a:tblGrid>
                <a:gridCol w="70546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47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5" name="그래픽 104" descr="일일 일정표 단색으로 채워진">
            <a:extLst>
              <a:ext uri="{FF2B5EF4-FFF2-40B4-BE49-F238E27FC236}">
                <a16:creationId xmlns:a16="http://schemas.microsoft.com/office/drawing/2014/main" id="{D3D24D44-98C6-1137-4004-7D532CEEC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054" y="4340755"/>
            <a:ext cx="207296" cy="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0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79274"/>
              </p:ext>
            </p:extLst>
          </p:nvPr>
        </p:nvGraphicFramePr>
        <p:xfrm>
          <a:off x="7858125" y="426720"/>
          <a:ext cx="2047875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content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페이지부터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SNB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랜딩 페이지 구조정의</a:t>
            </a:r>
          </a:p>
        </p:txBody>
      </p:sp>
      <p:sp>
        <p:nvSpPr>
          <p:cNvPr id="3" name="Google Shape;2750;g28120bc8d10_0_543">
            <a:extLst>
              <a:ext uri="{FF2B5EF4-FFF2-40B4-BE49-F238E27FC236}">
                <a16:creationId xmlns:a16="http://schemas.microsoft.com/office/drawing/2014/main" id="{5A9FF8B2-57A0-D4E3-0D6B-D7751C722D96}"/>
              </a:ext>
            </a:extLst>
          </p:cNvPr>
          <p:cNvSpPr/>
          <p:nvPr/>
        </p:nvSpPr>
        <p:spPr>
          <a:xfrm>
            <a:off x="440038" y="1427380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751;g28120bc8d10_0_543">
            <a:extLst>
              <a:ext uri="{FF2B5EF4-FFF2-40B4-BE49-F238E27FC236}">
                <a16:creationId xmlns:a16="http://schemas.microsoft.com/office/drawing/2014/main" id="{7D9DC6DA-690A-1713-CA71-1A08454FAEEC}"/>
              </a:ext>
            </a:extLst>
          </p:cNvPr>
          <p:cNvSpPr/>
          <p:nvPr/>
        </p:nvSpPr>
        <p:spPr>
          <a:xfrm>
            <a:off x="440038" y="3964155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752;g28120bc8d10_0_543">
            <a:extLst>
              <a:ext uri="{FF2B5EF4-FFF2-40B4-BE49-F238E27FC236}">
                <a16:creationId xmlns:a16="http://schemas.microsoft.com/office/drawing/2014/main" id="{5EBD72B0-3BDF-B8AD-C3AF-9FA28B9627D9}"/>
              </a:ext>
            </a:extLst>
          </p:cNvPr>
          <p:cNvSpPr/>
          <p:nvPr/>
        </p:nvSpPr>
        <p:spPr>
          <a:xfrm>
            <a:off x="1481638" y="169738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753;g28120bc8d10_0_543">
            <a:extLst>
              <a:ext uri="{FF2B5EF4-FFF2-40B4-BE49-F238E27FC236}">
                <a16:creationId xmlns:a16="http://schemas.microsoft.com/office/drawing/2014/main" id="{3DFDA85C-0C11-BD86-9A84-F7A8AFF5429B}"/>
              </a:ext>
            </a:extLst>
          </p:cNvPr>
          <p:cNvSpPr/>
          <p:nvPr/>
        </p:nvSpPr>
        <p:spPr>
          <a:xfrm>
            <a:off x="440038" y="3424155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사업소개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754;g28120bc8d10_0_543">
            <a:extLst>
              <a:ext uri="{FF2B5EF4-FFF2-40B4-BE49-F238E27FC236}">
                <a16:creationId xmlns:a16="http://schemas.microsoft.com/office/drawing/2014/main" id="{0674FE88-B652-3E80-D3D8-E0804BDE5613}"/>
              </a:ext>
            </a:extLst>
          </p:cNvPr>
          <p:cNvSpPr/>
          <p:nvPr/>
        </p:nvSpPr>
        <p:spPr>
          <a:xfrm>
            <a:off x="440038" y="2880480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(or 상품 리스트)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5445213" y="491709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공급사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756;g28120bc8d10_0_543">
            <a:extLst>
              <a:ext uri="{FF2B5EF4-FFF2-40B4-BE49-F238E27FC236}">
                <a16:creationId xmlns:a16="http://schemas.microsoft.com/office/drawing/2014/main" id="{2EC4B752-FA9E-C734-0873-4F31A579BA41}"/>
              </a:ext>
            </a:extLst>
          </p:cNvPr>
          <p:cNvSpPr/>
          <p:nvPr/>
        </p:nvSpPr>
        <p:spPr>
          <a:xfrm>
            <a:off x="3852801" y="491709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757;g28120bc8d10_0_543">
            <a:extLst>
              <a:ext uri="{FF2B5EF4-FFF2-40B4-BE49-F238E27FC236}">
                <a16:creationId xmlns:a16="http://schemas.microsoft.com/office/drawing/2014/main" id="{797EB4A0-3A85-6BB6-D5D7-184381C7CADC}"/>
              </a:ext>
            </a:extLst>
          </p:cNvPr>
          <p:cNvSpPr/>
          <p:nvPr/>
        </p:nvSpPr>
        <p:spPr>
          <a:xfrm>
            <a:off x="4649001" y="491709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758;g28120bc8d10_0_543">
            <a:extLst>
              <a:ext uri="{FF2B5EF4-FFF2-40B4-BE49-F238E27FC236}">
                <a16:creationId xmlns:a16="http://schemas.microsoft.com/office/drawing/2014/main" id="{CE90D511-A781-DFA0-CA9E-DB020DE26ED5}"/>
              </a:ext>
            </a:extLst>
          </p:cNvPr>
          <p:cNvSpPr/>
          <p:nvPr/>
        </p:nvSpPr>
        <p:spPr>
          <a:xfrm>
            <a:off x="3057451" y="491711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일반구매사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6241401" y="491711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760;g28120bc8d10_0_543">
            <a:extLst>
              <a:ext uri="{FF2B5EF4-FFF2-40B4-BE49-F238E27FC236}">
                <a16:creationId xmlns:a16="http://schemas.microsoft.com/office/drawing/2014/main" id="{85E82A1C-7044-88A5-A4F0-9E698029582D}"/>
              </a:ext>
            </a:extLst>
          </p:cNvPr>
          <p:cNvSpPr/>
          <p:nvPr/>
        </p:nvSpPr>
        <p:spPr>
          <a:xfrm>
            <a:off x="5521413" y="155818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4739001" y="1686355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762;g28120bc8d10_0_543">
            <a:extLst>
              <a:ext uri="{FF2B5EF4-FFF2-40B4-BE49-F238E27FC236}">
                <a16:creationId xmlns:a16="http://schemas.microsoft.com/office/drawing/2014/main" id="{D876E32D-1299-588C-D30D-0FDE48EBA8D0}"/>
              </a:ext>
            </a:extLst>
          </p:cNvPr>
          <p:cNvSpPr/>
          <p:nvPr/>
        </p:nvSpPr>
        <p:spPr>
          <a:xfrm>
            <a:off x="5611413" y="164818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63;g28120bc8d10_0_543">
            <a:extLst>
              <a:ext uri="{FF2B5EF4-FFF2-40B4-BE49-F238E27FC236}">
                <a16:creationId xmlns:a16="http://schemas.microsoft.com/office/drawing/2014/main" id="{ACF3164A-FF32-D72A-088F-0D4B533EA458}"/>
              </a:ext>
            </a:extLst>
          </p:cNvPr>
          <p:cNvSpPr/>
          <p:nvPr/>
        </p:nvSpPr>
        <p:spPr>
          <a:xfrm>
            <a:off x="6227613" y="164818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764;g28120bc8d10_0_543">
            <a:extLst>
              <a:ext uri="{FF2B5EF4-FFF2-40B4-BE49-F238E27FC236}">
                <a16:creationId xmlns:a16="http://schemas.microsoft.com/office/drawing/2014/main" id="{71B528EB-712B-57B3-26D0-D3BFA9286EF1}"/>
              </a:ext>
            </a:extLst>
          </p:cNvPr>
          <p:cNvSpPr/>
          <p:nvPr/>
        </p:nvSpPr>
        <p:spPr>
          <a:xfrm>
            <a:off x="4649438" y="395261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유저 권한별 페이지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Google Shape;2765;g28120bc8d10_0_543">
            <a:extLst>
              <a:ext uri="{FF2B5EF4-FFF2-40B4-BE49-F238E27FC236}">
                <a16:creationId xmlns:a16="http://schemas.microsoft.com/office/drawing/2014/main" id="{D37DA651-243B-D4E8-7C52-CA4E281A5488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 rot="-5400000" flipH="1">
            <a:off x="4751751" y="2843605"/>
            <a:ext cx="5151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2767;g28120bc8d10_0_543">
            <a:extLst>
              <a:ext uri="{FF2B5EF4-FFF2-40B4-BE49-F238E27FC236}">
                <a16:creationId xmlns:a16="http://schemas.microsoft.com/office/drawing/2014/main" id="{17B5426E-9E0E-60DC-9000-8A904F61F49D}"/>
              </a:ext>
            </a:extLst>
          </p:cNvPr>
          <p:cNvCxnSpPr>
            <a:stCxn id="23" idx="2"/>
            <a:endCxn id="17" idx="0"/>
          </p:cNvCxnSpPr>
          <p:nvPr/>
        </p:nvCxnSpPr>
        <p:spPr>
          <a:xfrm rot="5400000">
            <a:off x="4001138" y="390881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rot="-5400000" flipH="1">
            <a:off x="5195138" y="4306918"/>
            <a:ext cx="424500" cy="795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769;g28120bc8d10_0_543">
            <a:extLst>
              <a:ext uri="{FF2B5EF4-FFF2-40B4-BE49-F238E27FC236}">
                <a16:creationId xmlns:a16="http://schemas.microsoft.com/office/drawing/2014/main" id="{E06A86A9-5460-52AA-FCE3-B90B1A5E73DE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 rot="5400000">
            <a:off x="4398938" y="4306618"/>
            <a:ext cx="424500" cy="796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2770;g28120bc8d10_0_543">
            <a:extLst>
              <a:ext uri="{FF2B5EF4-FFF2-40B4-BE49-F238E27FC236}">
                <a16:creationId xmlns:a16="http://schemas.microsoft.com/office/drawing/2014/main" id="{9814E389-A045-F5EA-1578-6F00901AD392}"/>
              </a:ext>
            </a:extLst>
          </p:cNvPr>
          <p:cNvCxnSpPr>
            <a:stCxn id="23" idx="2"/>
            <a:endCxn id="16" idx="0"/>
          </p:cNvCxnSpPr>
          <p:nvPr/>
        </p:nvCxnSpPr>
        <p:spPr>
          <a:xfrm rot="-5400000" flipH="1">
            <a:off x="4797488" y="4704568"/>
            <a:ext cx="4245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2771;g28120bc8d10_0_543">
            <a:extLst>
              <a:ext uri="{FF2B5EF4-FFF2-40B4-BE49-F238E27FC236}">
                <a16:creationId xmlns:a16="http://schemas.microsoft.com/office/drawing/2014/main" id="{98402A65-6BB8-0DD1-C043-C3207BBFAB2A}"/>
              </a:ext>
            </a:extLst>
          </p:cNvPr>
          <p:cNvCxnSpPr>
            <a:stCxn id="23" idx="2"/>
            <a:endCxn id="18" idx="0"/>
          </p:cNvCxnSpPr>
          <p:nvPr/>
        </p:nvCxnSpPr>
        <p:spPr>
          <a:xfrm rot="-5400000" flipH="1">
            <a:off x="5593238" y="390881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2766;g28120bc8d10_0_543">
            <a:extLst>
              <a:ext uri="{FF2B5EF4-FFF2-40B4-BE49-F238E27FC236}">
                <a16:creationId xmlns:a16="http://schemas.microsoft.com/office/drawing/2014/main" id="{F44B2ACB-1F75-FF0D-D9E6-655A66DF9B41}"/>
              </a:ext>
            </a:extLst>
          </p:cNvPr>
          <p:cNvSpPr/>
          <p:nvPr/>
        </p:nvSpPr>
        <p:spPr>
          <a:xfrm>
            <a:off x="4649013" y="310159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Sign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up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772;g28120bc8d10_0_543">
            <a:extLst>
              <a:ext uri="{FF2B5EF4-FFF2-40B4-BE49-F238E27FC236}">
                <a16:creationId xmlns:a16="http://schemas.microsoft.com/office/drawing/2014/main" id="{D1E74D78-AAF6-FB7A-88A5-CAFD40F9F5C9}"/>
              </a:ext>
            </a:extLst>
          </p:cNvPr>
          <p:cNvSpPr/>
          <p:nvPr/>
        </p:nvSpPr>
        <p:spPr>
          <a:xfrm>
            <a:off x="5521413" y="310159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2773;g28120bc8d10_0_543">
            <a:extLst>
              <a:ext uri="{FF2B5EF4-FFF2-40B4-BE49-F238E27FC236}">
                <a16:creationId xmlns:a16="http://schemas.microsoft.com/office/drawing/2014/main" id="{6D19DD04-153B-9223-0281-2D5278886C9D}"/>
              </a:ext>
            </a:extLst>
          </p:cNvPr>
          <p:cNvCxnSpPr>
            <a:stCxn id="21" idx="2"/>
            <a:endCxn id="39" idx="0"/>
          </p:cNvCxnSpPr>
          <p:nvPr/>
        </p:nvCxnSpPr>
        <p:spPr>
          <a:xfrm rot="-5400000" flipH="1">
            <a:off x="5604963" y="2824630"/>
            <a:ext cx="5535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2774;g28120bc8d10_0_543">
            <a:extLst>
              <a:ext uri="{FF2B5EF4-FFF2-40B4-BE49-F238E27FC236}">
                <a16:creationId xmlns:a16="http://schemas.microsoft.com/office/drawing/2014/main" id="{8D9D29CF-8F80-B8DD-8D41-83545EE479C5}"/>
              </a:ext>
            </a:extLst>
          </p:cNvPr>
          <p:cNvCxnSpPr>
            <a:stCxn id="22" idx="2"/>
          </p:cNvCxnSpPr>
          <p:nvPr/>
        </p:nvCxnSpPr>
        <p:spPr>
          <a:xfrm rot="-5400000" flipH="1">
            <a:off x="6348963" y="2696830"/>
            <a:ext cx="553500" cy="25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76;g28120bc8d10_0_543">
            <a:extLst>
              <a:ext uri="{FF2B5EF4-FFF2-40B4-BE49-F238E27FC236}">
                <a16:creationId xmlns:a16="http://schemas.microsoft.com/office/drawing/2014/main" id="{38D1CC9E-DB96-5068-F693-3ED63E761B3E}"/>
              </a:ext>
            </a:extLst>
          </p:cNvPr>
          <p:cNvCxnSpPr>
            <a:stCxn id="30" idx="2"/>
            <a:endCxn id="23" idx="0"/>
          </p:cNvCxnSpPr>
          <p:nvPr/>
        </p:nvCxnSpPr>
        <p:spPr>
          <a:xfrm rot="-5400000" flipH="1">
            <a:off x="4853763" y="379684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2777;g28120bc8d10_0_543">
            <a:extLst>
              <a:ext uri="{FF2B5EF4-FFF2-40B4-BE49-F238E27FC236}">
                <a16:creationId xmlns:a16="http://schemas.microsoft.com/office/drawing/2014/main" id="{92448AD4-256C-BE95-0692-2535CFFC63DD}"/>
              </a:ext>
            </a:extLst>
          </p:cNvPr>
          <p:cNvSpPr/>
          <p:nvPr/>
        </p:nvSpPr>
        <p:spPr>
          <a:xfrm>
            <a:off x="5521413" y="395261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page에서 Sign up / in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" name="Google Shape;2778;g28120bc8d10_0_543">
            <a:extLst>
              <a:ext uri="{FF2B5EF4-FFF2-40B4-BE49-F238E27FC236}">
                <a16:creationId xmlns:a16="http://schemas.microsoft.com/office/drawing/2014/main" id="{D1417F28-204C-BF14-3E9F-B737BBB1E35F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rot="-5400000" flipH="1">
            <a:off x="5726163" y="379684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2779;g28120bc8d10_0_543">
            <a:extLst>
              <a:ext uri="{FF2B5EF4-FFF2-40B4-BE49-F238E27FC236}">
                <a16:creationId xmlns:a16="http://schemas.microsoft.com/office/drawing/2014/main" id="{82E158DD-1121-045A-745A-87D1974854B6}"/>
              </a:ext>
            </a:extLst>
          </p:cNvPr>
          <p:cNvSpPr/>
          <p:nvPr/>
        </p:nvSpPr>
        <p:spPr>
          <a:xfrm>
            <a:off x="6431663" y="310159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Sign up / 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780;g28120bc8d10_0_543">
            <a:extLst>
              <a:ext uri="{FF2B5EF4-FFF2-40B4-BE49-F238E27FC236}">
                <a16:creationId xmlns:a16="http://schemas.microsoft.com/office/drawing/2014/main" id="{EB5AE4DB-6C8D-782A-B304-DA9A9E7A07B5}"/>
              </a:ext>
            </a:extLst>
          </p:cNvPr>
          <p:cNvSpPr/>
          <p:nvPr/>
        </p:nvSpPr>
        <p:spPr>
          <a:xfrm>
            <a:off x="440038" y="169738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 플라자 로그인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781;g28120bc8d10_0_543">
            <a:extLst>
              <a:ext uri="{FF2B5EF4-FFF2-40B4-BE49-F238E27FC236}">
                <a16:creationId xmlns:a16="http://schemas.microsoft.com/office/drawing/2014/main" id="{A5BCC437-67C7-7744-C27B-28F6BF32E830}"/>
              </a:ext>
            </a:extLst>
          </p:cNvPr>
          <p:cNvSpPr/>
          <p:nvPr/>
        </p:nvSpPr>
        <p:spPr>
          <a:xfrm>
            <a:off x="1563851" y="208258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782;g28120bc8d10_0_543">
            <a:extLst>
              <a:ext uri="{FF2B5EF4-FFF2-40B4-BE49-F238E27FC236}">
                <a16:creationId xmlns:a16="http://schemas.microsoft.com/office/drawing/2014/main" id="{DAF89225-9A92-A8AA-D7FD-F8C758F8AEC5}"/>
              </a:ext>
            </a:extLst>
          </p:cNvPr>
          <p:cNvSpPr/>
          <p:nvPr/>
        </p:nvSpPr>
        <p:spPr>
          <a:xfrm>
            <a:off x="2024021" y="208258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7893063" y="473713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공급사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SSO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사이트간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rot="10800000" flipH="1">
            <a:off x="2509438" y="2136280"/>
            <a:ext cx="2229600" cy="101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4D7FE7-9755-D57F-AA91-674CB5AEC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52496"/>
              </p:ext>
            </p:extLst>
          </p:nvPr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 ↓   </a:t>
                      </a:r>
                      <a:r>
                        <a:rPr lang="en-US" altLang="ko-KR" sz="1000" dirty="0"/>
                        <a:t>OK PLAZA </a:t>
                      </a:r>
                      <a:r>
                        <a:rPr lang="ko-KR" altLang="en-US" sz="1000" dirty="0"/>
                        <a:t>사업소개   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04572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3D95A3BA-B189-C12B-2775-75F2C2645692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90C5B037-6AED-CFAD-3FF0-BF76807BF097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47DD96CB-05B3-C095-E592-EB9F86A9325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3" name="Google Shape;2797;g28120ce3749_2_4">
            <a:extLst>
              <a:ext uri="{FF2B5EF4-FFF2-40B4-BE49-F238E27FC236}">
                <a16:creationId xmlns:a16="http://schemas.microsoft.com/office/drawing/2014/main" id="{74D2E3A3-358B-A7FD-DAA8-EF1916023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923021"/>
              </p:ext>
            </p:extLst>
          </p:nvPr>
        </p:nvGraphicFramePr>
        <p:xfrm>
          <a:off x="4215775" y="726808"/>
          <a:ext cx="3225650" cy="27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SK통신자재</a:t>
                      </a: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오픈소싱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CBA61A8E-98B5-BFF0-A56D-705B57A60CAF}"/>
              </a:ext>
            </a:extLst>
          </p:cNvPr>
          <p:cNvSpPr txBox="1"/>
          <p:nvPr/>
        </p:nvSpPr>
        <p:spPr>
          <a:xfrm>
            <a:off x="718350" y="1302235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Solution , 전자거래시스템, 전문적인 품질관리를 통한 자재관리 전문 공급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B71181F4-BE19-C14C-8692-D65FD3E7F150}"/>
              </a:ext>
            </a:extLst>
          </p:cNvPr>
          <p:cNvSpPr txBox="1"/>
          <p:nvPr/>
        </p:nvSpPr>
        <p:spPr>
          <a:xfrm>
            <a:off x="718350" y="1657685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PLAZA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5DDF1667-F84C-4766-6E73-B23526421EC9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8956810E-EF99-C54D-E8B8-83435F62B9FC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48781F88-687B-77D3-6CCA-34168222C94B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2298E781-B3CC-C68A-2392-0C5816F536BA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3B950C6-395A-C258-B126-79AB6924EFB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일반인을 위한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자재전문 쇼핑몰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98638DB5-7C77-7C57-57DB-EAB77D06C7C6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A75D7F2D-870E-E04C-EB2B-A42FAA30424D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사업자를 위한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자재입찰 시스템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0F352A4E-B1C0-A96A-5394-D360B5267501}"/>
              </a:ext>
            </a:extLst>
          </p:cNvPr>
          <p:cNvSpPr txBox="1"/>
          <p:nvPr/>
        </p:nvSpPr>
        <p:spPr>
          <a:xfrm>
            <a:off x="4258975" y="2357749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ICT마켓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9D2B1D96-01FD-123D-F9B7-843ABB0D87A3}"/>
              </a:ext>
            </a:extLst>
          </p:cNvPr>
          <p:cNvSpPr txBox="1"/>
          <p:nvPr/>
        </p:nvSpPr>
        <p:spPr>
          <a:xfrm>
            <a:off x="5723000" y="2343658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시스템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56890296-6104-B9F1-F4B6-FB91C787F27A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6EF13D4D-32F7-F0F4-B6C4-E05A1824AE9D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2811;g28120ce3749_2_4">
            <a:extLst>
              <a:ext uri="{FF2B5EF4-FFF2-40B4-BE49-F238E27FC236}">
                <a16:creationId xmlns:a16="http://schemas.microsoft.com/office/drawing/2014/main" id="{CC771E26-83FF-BF71-5AF5-A4504FB01898}"/>
              </a:ext>
            </a:extLst>
          </p:cNvPr>
          <p:cNvSpPr/>
          <p:nvPr/>
        </p:nvSpPr>
        <p:spPr>
          <a:xfrm>
            <a:off x="50449" y="3762318"/>
            <a:ext cx="7756634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스크롤시 보이는 영역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070EDB30-2160-C2D0-A95E-D7863E3847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3004;g2f44a8c572f_1_290">
            <a:extLst>
              <a:ext uri="{FF2B5EF4-FFF2-40B4-BE49-F238E27FC236}">
                <a16:creationId xmlns:a16="http://schemas.microsoft.com/office/drawing/2014/main" id="{2FEAB8CA-9200-80D6-7136-94DBC9462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481155"/>
              </p:ext>
            </p:extLst>
          </p:nvPr>
        </p:nvGraphicFramePr>
        <p:xfrm>
          <a:off x="3222387" y="6298136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Google Shape;3005;g2f44a8c572f_1_290">
            <a:extLst>
              <a:ext uri="{FF2B5EF4-FFF2-40B4-BE49-F238E27FC236}">
                <a16:creationId xmlns:a16="http://schemas.microsoft.com/office/drawing/2014/main" id="{B861E30E-672D-A44E-0206-F80E814B996F}"/>
              </a:ext>
            </a:extLst>
          </p:cNvPr>
          <p:cNvCxnSpPr>
            <a:cxnSpLocks/>
          </p:cNvCxnSpPr>
          <p:nvPr/>
        </p:nvCxnSpPr>
        <p:spPr>
          <a:xfrm>
            <a:off x="52200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Google Shape;3006;g2f44a8c572f_1_290" descr="OK plaza">
            <a:extLst>
              <a:ext uri="{FF2B5EF4-FFF2-40B4-BE49-F238E27FC236}">
                <a16:creationId xmlns:a16="http://schemas.microsoft.com/office/drawing/2014/main" id="{60811396-A246-5F5B-87ED-806B2B85FD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007;g2f44a8c572f_1_290">
            <a:extLst>
              <a:ext uri="{FF2B5EF4-FFF2-40B4-BE49-F238E27FC236}">
                <a16:creationId xmlns:a16="http://schemas.microsoft.com/office/drawing/2014/main" id="{8EAA53DA-BDA2-AEC3-A235-B3D08B89C410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3008;g2f44a8c572f_1_290">
            <a:extLst>
              <a:ext uri="{FF2B5EF4-FFF2-40B4-BE49-F238E27FC236}">
                <a16:creationId xmlns:a16="http://schemas.microsoft.com/office/drawing/2014/main" id="{B45349DD-5BCC-7A02-07E8-449AC5095952}"/>
              </a:ext>
            </a:extLst>
          </p:cNvPr>
          <p:cNvSpPr txBox="1"/>
          <p:nvPr/>
        </p:nvSpPr>
        <p:spPr>
          <a:xfrm>
            <a:off x="6017625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074928-EF82-8D57-758F-83030D28F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18755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프라자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097" name="Google Shape;2918;g2f44a8c572f_1_290">
            <a:extLst>
              <a:ext uri="{FF2B5EF4-FFF2-40B4-BE49-F238E27FC236}">
                <a16:creationId xmlns:a16="http://schemas.microsoft.com/office/drawing/2014/main" id="{5884A489-72CB-6AD7-6841-72D7D3C11F15}"/>
              </a:ext>
            </a:extLst>
          </p:cNvPr>
          <p:cNvSpPr/>
          <p:nvPr/>
        </p:nvSpPr>
        <p:spPr>
          <a:xfrm>
            <a:off x="78000" y="536695"/>
            <a:ext cx="7776000" cy="39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8" name="Google Shape;2919;g2f44a8c572f_1_290">
            <a:extLst>
              <a:ext uri="{FF2B5EF4-FFF2-40B4-BE49-F238E27FC236}">
                <a16:creationId xmlns:a16="http://schemas.microsoft.com/office/drawing/2014/main" id="{B5D2D730-8845-B906-AC02-2BAFB79FC23E}"/>
              </a:ext>
            </a:extLst>
          </p:cNvPr>
          <p:cNvSpPr/>
          <p:nvPr/>
        </p:nvSpPr>
        <p:spPr>
          <a:xfrm>
            <a:off x="14100" y="515395"/>
            <a:ext cx="8997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상품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9" name="Google Shape;2920;g2f44a8c572f_1_290">
            <a:extLst>
              <a:ext uri="{FF2B5EF4-FFF2-40B4-BE49-F238E27FC236}">
                <a16:creationId xmlns:a16="http://schemas.microsoft.com/office/drawing/2014/main" id="{78C6D157-8985-9843-3FC6-6A700F9ACF1A}"/>
              </a:ext>
            </a:extLst>
          </p:cNvPr>
          <p:cNvGrpSpPr/>
          <p:nvPr/>
        </p:nvGrpSpPr>
        <p:grpSpPr>
          <a:xfrm>
            <a:off x="1430700" y="1020070"/>
            <a:ext cx="1080000" cy="1440000"/>
            <a:chOff x="360000" y="11194750"/>
            <a:chExt cx="1080000" cy="1440000"/>
          </a:xfrm>
        </p:grpSpPr>
        <p:sp>
          <p:nvSpPr>
            <p:cNvPr id="2100" name="Google Shape;2921;g2f44a8c572f_1_290">
              <a:extLst>
                <a:ext uri="{FF2B5EF4-FFF2-40B4-BE49-F238E27FC236}">
                  <a16:creationId xmlns:a16="http://schemas.microsoft.com/office/drawing/2014/main" id="{FA4D074B-E9F3-A13A-AFCF-EEF23B795947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1" name="Google Shape;2922;g2f44a8c572f_1_290">
              <a:extLst>
                <a:ext uri="{FF2B5EF4-FFF2-40B4-BE49-F238E27FC236}">
                  <a16:creationId xmlns:a16="http://schemas.microsoft.com/office/drawing/2014/main" id="{EF073913-F5E7-690A-72B6-6108D9E00187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철강재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2" name="Google Shape;2923;g2f44a8c572f_1_290">
              <a:extLst>
                <a:ext uri="{FF2B5EF4-FFF2-40B4-BE49-F238E27FC236}">
                  <a16:creationId xmlns:a16="http://schemas.microsoft.com/office/drawing/2014/main" id="{E3F6F053-EB95-A2CC-AA21-4008D0E094AF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철강재, 전선, 관로재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3" name="Google Shape;2924;g2f44a8c572f_1_290">
              <a:extLst>
                <a:ext uri="{FF2B5EF4-FFF2-40B4-BE49-F238E27FC236}">
                  <a16:creationId xmlns:a16="http://schemas.microsoft.com/office/drawing/2014/main" id="{15BF3964-97D9-8D73-E47C-4D749F29AF04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원재료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4" name="Google Shape;2925;g2f44a8c572f_1_290">
            <a:extLst>
              <a:ext uri="{FF2B5EF4-FFF2-40B4-BE49-F238E27FC236}">
                <a16:creationId xmlns:a16="http://schemas.microsoft.com/office/drawing/2014/main" id="{1CCBBF81-6A19-61CE-68F3-FD77CF29EB72}"/>
              </a:ext>
            </a:extLst>
          </p:cNvPr>
          <p:cNvGrpSpPr/>
          <p:nvPr/>
        </p:nvGrpSpPr>
        <p:grpSpPr>
          <a:xfrm>
            <a:off x="2718300" y="1020070"/>
            <a:ext cx="1080000" cy="1440000"/>
            <a:chOff x="360000" y="11194750"/>
            <a:chExt cx="1080000" cy="1440000"/>
          </a:xfrm>
        </p:grpSpPr>
        <p:sp>
          <p:nvSpPr>
            <p:cNvPr id="2105" name="Google Shape;2926;g2f44a8c572f_1_290">
              <a:extLst>
                <a:ext uri="{FF2B5EF4-FFF2-40B4-BE49-F238E27FC236}">
                  <a16:creationId xmlns:a16="http://schemas.microsoft.com/office/drawing/2014/main" id="{A93D3D8F-27B4-345B-3253-43B1428CC8A5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6" name="Google Shape;2927;g2f44a8c572f_1_290">
              <a:extLst>
                <a:ext uri="{FF2B5EF4-FFF2-40B4-BE49-F238E27FC236}">
                  <a16:creationId xmlns:a16="http://schemas.microsoft.com/office/drawing/2014/main" id="{39F17F15-F3F2-C713-7F86-7849252B1BCB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7" name="Google Shape;2928;g2f44a8c572f_1_290">
              <a:extLst>
                <a:ext uri="{FF2B5EF4-FFF2-40B4-BE49-F238E27FC236}">
                  <a16:creationId xmlns:a16="http://schemas.microsoft.com/office/drawing/2014/main" id="{1F17E8C2-C9A4-F55B-517B-A861C3FBFD9B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접지선, 전원선, 광전복합케이블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8" name="Google Shape;2929;g2f44a8c572f_1_290">
              <a:extLst>
                <a:ext uri="{FF2B5EF4-FFF2-40B4-BE49-F238E27FC236}">
                  <a16:creationId xmlns:a16="http://schemas.microsoft.com/office/drawing/2014/main" id="{054F3C17-2B70-2255-5701-92D5BEDE14FE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전선류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9" name="Google Shape;2930;g2f44a8c572f_1_290">
            <a:extLst>
              <a:ext uri="{FF2B5EF4-FFF2-40B4-BE49-F238E27FC236}">
                <a16:creationId xmlns:a16="http://schemas.microsoft.com/office/drawing/2014/main" id="{6844B191-5BAD-02FA-6186-E897F86A8E1A}"/>
              </a:ext>
            </a:extLst>
          </p:cNvPr>
          <p:cNvGrpSpPr/>
          <p:nvPr/>
        </p:nvGrpSpPr>
        <p:grpSpPr>
          <a:xfrm>
            <a:off x="4005900" y="1020070"/>
            <a:ext cx="1080000" cy="1440000"/>
            <a:chOff x="360000" y="11194750"/>
            <a:chExt cx="1080000" cy="1440000"/>
          </a:xfrm>
        </p:grpSpPr>
        <p:sp>
          <p:nvSpPr>
            <p:cNvPr id="2110" name="Google Shape;2931;g2f44a8c572f_1_290">
              <a:extLst>
                <a:ext uri="{FF2B5EF4-FFF2-40B4-BE49-F238E27FC236}">
                  <a16:creationId xmlns:a16="http://schemas.microsoft.com/office/drawing/2014/main" id="{D0991FEC-E2E4-B42F-A906-8869BFB89190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1" name="Google Shape;2932;g2f44a8c572f_1_290">
              <a:extLst>
                <a:ext uri="{FF2B5EF4-FFF2-40B4-BE49-F238E27FC236}">
                  <a16:creationId xmlns:a16="http://schemas.microsoft.com/office/drawing/2014/main" id="{F63D911F-FB3B-4878-2456-5150F208BA80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2" name="Google Shape;2933;g2f44a8c572f_1_290">
              <a:extLst>
                <a:ext uri="{FF2B5EF4-FFF2-40B4-BE49-F238E27FC236}">
                  <a16:creationId xmlns:a16="http://schemas.microsoft.com/office/drawing/2014/main" id="{61842B48-8895-4422-FC04-0DB44986234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접속단자, 피뢰침, 접지봉, 압착터미널, 수축슬리브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3" name="Google Shape;2934;g2f44a8c572f_1_290">
              <a:extLst>
                <a:ext uri="{FF2B5EF4-FFF2-40B4-BE49-F238E27FC236}">
                  <a16:creationId xmlns:a16="http://schemas.microsoft.com/office/drawing/2014/main" id="{B5D51A22-E16A-69C5-31BC-D6CF9D799A76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접지류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4" name="Google Shape;2935;g2f44a8c572f_1_290">
            <a:extLst>
              <a:ext uri="{FF2B5EF4-FFF2-40B4-BE49-F238E27FC236}">
                <a16:creationId xmlns:a16="http://schemas.microsoft.com/office/drawing/2014/main" id="{869242A5-820C-652D-BC44-60F57721169E}"/>
              </a:ext>
            </a:extLst>
          </p:cNvPr>
          <p:cNvGrpSpPr/>
          <p:nvPr/>
        </p:nvGrpSpPr>
        <p:grpSpPr>
          <a:xfrm>
            <a:off x="5293500" y="1020070"/>
            <a:ext cx="1080000" cy="1440000"/>
            <a:chOff x="360000" y="11194750"/>
            <a:chExt cx="1080000" cy="1440000"/>
          </a:xfrm>
        </p:grpSpPr>
        <p:sp>
          <p:nvSpPr>
            <p:cNvPr id="2115" name="Google Shape;2936;g2f44a8c572f_1_290">
              <a:extLst>
                <a:ext uri="{FF2B5EF4-FFF2-40B4-BE49-F238E27FC236}">
                  <a16:creationId xmlns:a16="http://schemas.microsoft.com/office/drawing/2014/main" id="{D76CA83A-0BBF-0943-05B8-3AABB58CE67A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6" name="Google Shape;2937;g2f44a8c572f_1_290">
              <a:extLst>
                <a:ext uri="{FF2B5EF4-FFF2-40B4-BE49-F238E27FC236}">
                  <a16:creationId xmlns:a16="http://schemas.microsoft.com/office/drawing/2014/main" id="{C4ACA084-1DBB-9667-1929-BD54B323677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7" name="Google Shape;2938;g2f44a8c572f_1_290">
              <a:extLst>
                <a:ext uri="{FF2B5EF4-FFF2-40B4-BE49-F238E27FC236}">
                  <a16:creationId xmlns:a16="http://schemas.microsoft.com/office/drawing/2014/main" id="{80D5B314-7B1B-2E03-347C-4B0952A777C9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강연선, 강관주, 지선밴드, 콘크리트전주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8" name="Google Shape;2939;g2f44a8c572f_1_290">
              <a:extLst>
                <a:ext uri="{FF2B5EF4-FFF2-40B4-BE49-F238E27FC236}">
                  <a16:creationId xmlns:a16="http://schemas.microsoft.com/office/drawing/2014/main" id="{F44C5723-34AD-E66A-B582-C823AC8F180F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선로류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9" name="Google Shape;2940;g2f44a8c572f_1_290">
            <a:extLst>
              <a:ext uri="{FF2B5EF4-FFF2-40B4-BE49-F238E27FC236}">
                <a16:creationId xmlns:a16="http://schemas.microsoft.com/office/drawing/2014/main" id="{018EF9D5-AFD4-1FCF-0844-E8225263BB5A}"/>
              </a:ext>
            </a:extLst>
          </p:cNvPr>
          <p:cNvGrpSpPr/>
          <p:nvPr/>
        </p:nvGrpSpPr>
        <p:grpSpPr>
          <a:xfrm>
            <a:off x="6581100" y="987595"/>
            <a:ext cx="1080000" cy="1440000"/>
            <a:chOff x="360000" y="11194750"/>
            <a:chExt cx="1080000" cy="1440000"/>
          </a:xfrm>
        </p:grpSpPr>
        <p:sp>
          <p:nvSpPr>
            <p:cNvPr id="2120" name="Google Shape;2941;g2f44a8c572f_1_290">
              <a:extLst>
                <a:ext uri="{FF2B5EF4-FFF2-40B4-BE49-F238E27FC236}">
                  <a16:creationId xmlns:a16="http://schemas.microsoft.com/office/drawing/2014/main" id="{3173D972-62ED-A5BD-D5BA-68FCEC7D2DB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1" name="Google Shape;2942;g2f44a8c572f_1_290">
              <a:extLst>
                <a:ext uri="{FF2B5EF4-FFF2-40B4-BE49-F238E27FC236}">
                  <a16:creationId xmlns:a16="http://schemas.microsoft.com/office/drawing/2014/main" id="{DC8EBC90-CCA8-8714-DA8A-53E5CB79A8ED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2" name="Google Shape;2943;g2f44a8c572f_1_290">
              <a:extLst>
                <a:ext uri="{FF2B5EF4-FFF2-40B4-BE49-F238E27FC236}">
                  <a16:creationId xmlns:a16="http://schemas.microsoft.com/office/drawing/2014/main" id="{499B6164-B087-830A-6656-A6BD80DEA23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광케이블, 동축케이블, 세경케이블, 배선케이블, 동축케이블, UTP케이블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3" name="Google Shape;2944;g2f44a8c572f_1_290">
              <a:extLst>
                <a:ext uri="{FF2B5EF4-FFF2-40B4-BE49-F238E27FC236}">
                  <a16:creationId xmlns:a16="http://schemas.microsoft.com/office/drawing/2014/main" id="{274755CC-801F-73D0-BDCC-A65A326A8813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케이블류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4" name="Google Shape;2945;g2f44a8c572f_1_290">
            <a:extLst>
              <a:ext uri="{FF2B5EF4-FFF2-40B4-BE49-F238E27FC236}">
                <a16:creationId xmlns:a16="http://schemas.microsoft.com/office/drawing/2014/main" id="{4C178C41-1C70-A78C-FC81-DD63CBABD319}"/>
              </a:ext>
            </a:extLst>
          </p:cNvPr>
          <p:cNvGrpSpPr/>
          <p:nvPr/>
        </p:nvGrpSpPr>
        <p:grpSpPr>
          <a:xfrm>
            <a:off x="143100" y="1020070"/>
            <a:ext cx="1080000" cy="1440000"/>
            <a:chOff x="360000" y="11194750"/>
            <a:chExt cx="1080000" cy="1440000"/>
          </a:xfrm>
        </p:grpSpPr>
        <p:sp>
          <p:nvSpPr>
            <p:cNvPr id="2125" name="Google Shape;2946;g2f44a8c572f_1_290">
              <a:extLst>
                <a:ext uri="{FF2B5EF4-FFF2-40B4-BE49-F238E27FC236}">
                  <a16:creationId xmlns:a16="http://schemas.microsoft.com/office/drawing/2014/main" id="{C8B00429-5DB3-5219-F310-1D0C1B5AB39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6" name="Google Shape;2947;g2f44a8c572f_1_290">
              <a:extLst>
                <a:ext uri="{FF2B5EF4-FFF2-40B4-BE49-F238E27FC236}">
                  <a16:creationId xmlns:a16="http://schemas.microsoft.com/office/drawing/2014/main" id="{A973949D-753E-F2A4-CE8F-6E9AAABA5784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공구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7" name="Google Shape;2948;g2f44a8c572f_1_290">
              <a:extLst>
                <a:ext uri="{FF2B5EF4-FFF2-40B4-BE49-F238E27FC236}">
                  <a16:creationId xmlns:a16="http://schemas.microsoft.com/office/drawing/2014/main" id="{430E1016-AB00-14C8-B67B-8A6B5F09055D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결속자재, 방수재, 공구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8" name="Google Shape;2949;g2f44a8c572f_1_290">
              <a:extLst>
                <a:ext uri="{FF2B5EF4-FFF2-40B4-BE49-F238E27FC236}">
                  <a16:creationId xmlns:a16="http://schemas.microsoft.com/office/drawing/2014/main" id="{3C1A015A-DDCB-4DCC-2D89-EA4E4CDF36F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공통자재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9" name="Google Shape;2950;g2f44a8c572f_1_290">
            <a:extLst>
              <a:ext uri="{FF2B5EF4-FFF2-40B4-BE49-F238E27FC236}">
                <a16:creationId xmlns:a16="http://schemas.microsoft.com/office/drawing/2014/main" id="{75FE0ED5-D40D-EA47-AE10-42E9F13A9599}"/>
              </a:ext>
            </a:extLst>
          </p:cNvPr>
          <p:cNvGrpSpPr/>
          <p:nvPr/>
        </p:nvGrpSpPr>
        <p:grpSpPr>
          <a:xfrm>
            <a:off x="1430700" y="2720270"/>
            <a:ext cx="1080000" cy="1440000"/>
            <a:chOff x="360000" y="11194750"/>
            <a:chExt cx="1080000" cy="1440000"/>
          </a:xfrm>
        </p:grpSpPr>
        <p:sp>
          <p:nvSpPr>
            <p:cNvPr id="2130" name="Google Shape;2951;g2f44a8c572f_1_290">
              <a:extLst>
                <a:ext uri="{FF2B5EF4-FFF2-40B4-BE49-F238E27FC236}">
                  <a16:creationId xmlns:a16="http://schemas.microsoft.com/office/drawing/2014/main" id="{05FE3C5C-61FE-F5CC-0CCE-AA53E00D49F6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1" name="Google Shape;2952;g2f44a8c572f_1_290">
              <a:extLst>
                <a:ext uri="{FF2B5EF4-FFF2-40B4-BE49-F238E27FC236}">
                  <a16:creationId xmlns:a16="http://schemas.microsoft.com/office/drawing/2014/main" id="{BA5C1B5E-7293-293C-0303-B49A53480FC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2" name="Google Shape;2953;g2f44a8c572f_1_290">
              <a:extLst>
                <a:ext uri="{FF2B5EF4-FFF2-40B4-BE49-F238E27FC236}">
                  <a16:creationId xmlns:a16="http://schemas.microsoft.com/office/drawing/2014/main" id="{89FC8D70-8FE3-2641-7D36-47ADE709949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맨홀, 광접속함체, 광분배반, 지선밴드, 철개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3" name="Google Shape;2954;g2f44a8c572f_1_290">
              <a:extLst>
                <a:ext uri="{FF2B5EF4-FFF2-40B4-BE49-F238E27FC236}">
                  <a16:creationId xmlns:a16="http://schemas.microsoft.com/office/drawing/2014/main" id="{24397AFE-5EB2-00D9-F966-B70E9D1F687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관로, 지장이설류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4" name="Google Shape;2955;g2f44a8c572f_1_290">
            <a:extLst>
              <a:ext uri="{FF2B5EF4-FFF2-40B4-BE49-F238E27FC236}">
                <a16:creationId xmlns:a16="http://schemas.microsoft.com/office/drawing/2014/main" id="{253D7E92-2095-6DB7-A566-B31F5A4B484F}"/>
              </a:ext>
            </a:extLst>
          </p:cNvPr>
          <p:cNvGrpSpPr/>
          <p:nvPr/>
        </p:nvGrpSpPr>
        <p:grpSpPr>
          <a:xfrm>
            <a:off x="2718300" y="2720270"/>
            <a:ext cx="1080000" cy="1440000"/>
            <a:chOff x="360000" y="11194750"/>
            <a:chExt cx="1080000" cy="1440000"/>
          </a:xfrm>
        </p:grpSpPr>
        <p:sp>
          <p:nvSpPr>
            <p:cNvPr id="2135" name="Google Shape;2956;g2f44a8c572f_1_290">
              <a:extLst>
                <a:ext uri="{FF2B5EF4-FFF2-40B4-BE49-F238E27FC236}">
                  <a16:creationId xmlns:a16="http://schemas.microsoft.com/office/drawing/2014/main" id="{24C01E11-6F6B-6DFD-1CA8-DDBBE2EA8B6C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6" name="Google Shape;2957;g2f44a8c572f_1_290">
              <a:extLst>
                <a:ext uri="{FF2B5EF4-FFF2-40B4-BE49-F238E27FC236}">
                  <a16:creationId xmlns:a16="http://schemas.microsoft.com/office/drawing/2014/main" id="{BAC15961-D252-488D-F77D-F55EA9F691D2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7" name="Google Shape;2958;g2f44a8c572f_1_290">
              <a:extLst>
                <a:ext uri="{FF2B5EF4-FFF2-40B4-BE49-F238E27FC236}">
                  <a16:creationId xmlns:a16="http://schemas.microsoft.com/office/drawing/2014/main" id="{D4A4852F-A361-8689-4A46-958F06AEC63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FC관, SCD관, PE내관, 마이크로덕트, 반할관, 플랙시블전선관 등</a:t>
              </a: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8" name="Google Shape;2959;g2f44a8c572f_1_290">
              <a:extLst>
                <a:ext uri="{FF2B5EF4-FFF2-40B4-BE49-F238E27FC236}">
                  <a16:creationId xmlns:a16="http://schemas.microsoft.com/office/drawing/2014/main" id="{A5A40931-BDA0-49A1-4818-37B0EB12378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9" name="Google Shape;2960;g2f44a8c572f_1_290">
            <a:extLst>
              <a:ext uri="{FF2B5EF4-FFF2-40B4-BE49-F238E27FC236}">
                <a16:creationId xmlns:a16="http://schemas.microsoft.com/office/drawing/2014/main" id="{8D6E60E6-8046-0350-C527-1854D3ACB5D0}"/>
              </a:ext>
            </a:extLst>
          </p:cNvPr>
          <p:cNvGrpSpPr/>
          <p:nvPr/>
        </p:nvGrpSpPr>
        <p:grpSpPr>
          <a:xfrm>
            <a:off x="4005900" y="2720270"/>
            <a:ext cx="1080000" cy="1440000"/>
            <a:chOff x="360000" y="11194750"/>
            <a:chExt cx="1080000" cy="1440000"/>
          </a:xfrm>
        </p:grpSpPr>
        <p:sp>
          <p:nvSpPr>
            <p:cNvPr id="2140" name="Google Shape;2961;g2f44a8c572f_1_290">
              <a:extLst>
                <a:ext uri="{FF2B5EF4-FFF2-40B4-BE49-F238E27FC236}">
                  <a16:creationId xmlns:a16="http://schemas.microsoft.com/office/drawing/2014/main" id="{2162B90C-CAD3-3782-0304-48154EF981BF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1" name="Google Shape;2962;g2f44a8c572f_1_290">
              <a:extLst>
                <a:ext uri="{FF2B5EF4-FFF2-40B4-BE49-F238E27FC236}">
                  <a16:creationId xmlns:a16="http://schemas.microsoft.com/office/drawing/2014/main" id="{529CC028-249C-BC18-5F0B-6073B65ED51A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2" name="Google Shape;2963;g2f44a8c572f_1_290">
              <a:extLst>
                <a:ext uri="{FF2B5EF4-FFF2-40B4-BE49-F238E27FC236}">
                  <a16:creationId xmlns:a16="http://schemas.microsoft.com/office/drawing/2014/main" id="{6E81419A-172C-D9AA-92EF-C6891925F00A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콘크리트전주, 통신Rack, 나대지철탑, 사각철탑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3" name="Google Shape;2964;g2f44a8c572f_1_290">
              <a:extLst>
                <a:ext uri="{FF2B5EF4-FFF2-40B4-BE49-F238E27FC236}">
                  <a16:creationId xmlns:a16="http://schemas.microsoft.com/office/drawing/2014/main" id="{38B36C4E-CBCB-7B3A-447C-784E5CD7FC90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철탑류, 철가류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4" name="Google Shape;2965;g2f44a8c572f_1_290">
            <a:extLst>
              <a:ext uri="{FF2B5EF4-FFF2-40B4-BE49-F238E27FC236}">
                <a16:creationId xmlns:a16="http://schemas.microsoft.com/office/drawing/2014/main" id="{AC2DACBD-B34A-CFBF-0C5F-0685340B1E10}"/>
              </a:ext>
            </a:extLst>
          </p:cNvPr>
          <p:cNvGrpSpPr/>
          <p:nvPr/>
        </p:nvGrpSpPr>
        <p:grpSpPr>
          <a:xfrm>
            <a:off x="5293500" y="2720270"/>
            <a:ext cx="1080000" cy="1440000"/>
            <a:chOff x="360000" y="11194750"/>
            <a:chExt cx="1080000" cy="1440000"/>
          </a:xfrm>
        </p:grpSpPr>
        <p:sp>
          <p:nvSpPr>
            <p:cNvPr id="2145" name="Google Shape;2966;g2f44a8c572f_1_290">
              <a:extLst>
                <a:ext uri="{FF2B5EF4-FFF2-40B4-BE49-F238E27FC236}">
                  <a16:creationId xmlns:a16="http://schemas.microsoft.com/office/drawing/2014/main" id="{A8E14D30-03F2-3771-D6B0-3C998F86AA6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6" name="Google Shape;2967;g2f44a8c572f_1_290">
              <a:extLst>
                <a:ext uri="{FF2B5EF4-FFF2-40B4-BE49-F238E27FC236}">
                  <a16:creationId xmlns:a16="http://schemas.microsoft.com/office/drawing/2014/main" id="{F78E84AC-D57D-4F95-907F-D398506EBD68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7" name="Google Shape;2968;g2f44a8c572f_1_290">
              <a:extLst>
                <a:ext uri="{FF2B5EF4-FFF2-40B4-BE49-F238E27FC236}">
                  <a16:creationId xmlns:a16="http://schemas.microsoft.com/office/drawing/2014/main" id="{46229FF7-64A4-D680-F566-C75146C855A2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커플러, 디바이더, 감쇠기, RF케이블, 안테나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8" name="Google Shape;2969;g2f44a8c572f_1_290">
              <a:extLst>
                <a:ext uri="{FF2B5EF4-FFF2-40B4-BE49-F238E27FC236}">
                  <a16:creationId xmlns:a16="http://schemas.microsoft.com/office/drawing/2014/main" id="{4488876D-3D6E-9ADC-3F5A-1D36D503E738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RF류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9" name="Google Shape;2970;g2f44a8c572f_1_290">
            <a:extLst>
              <a:ext uri="{FF2B5EF4-FFF2-40B4-BE49-F238E27FC236}">
                <a16:creationId xmlns:a16="http://schemas.microsoft.com/office/drawing/2014/main" id="{66C93927-FC70-E45A-FF27-90AC3B5844A3}"/>
              </a:ext>
            </a:extLst>
          </p:cNvPr>
          <p:cNvGrpSpPr/>
          <p:nvPr/>
        </p:nvGrpSpPr>
        <p:grpSpPr>
          <a:xfrm>
            <a:off x="6581100" y="2687795"/>
            <a:ext cx="1080000" cy="1440000"/>
            <a:chOff x="360000" y="11194750"/>
            <a:chExt cx="1080000" cy="1440000"/>
          </a:xfrm>
        </p:grpSpPr>
        <p:sp>
          <p:nvSpPr>
            <p:cNvPr id="2150" name="Google Shape;2971;g2f44a8c572f_1_290">
              <a:extLst>
                <a:ext uri="{FF2B5EF4-FFF2-40B4-BE49-F238E27FC236}">
                  <a16:creationId xmlns:a16="http://schemas.microsoft.com/office/drawing/2014/main" id="{DA9AA675-1443-122B-E51E-8B66A51D941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1" name="Google Shape;2972;g2f44a8c572f_1_290">
              <a:extLst>
                <a:ext uri="{FF2B5EF4-FFF2-40B4-BE49-F238E27FC236}">
                  <a16:creationId xmlns:a16="http://schemas.microsoft.com/office/drawing/2014/main" id="{D3F8488C-3235-7DB0-A6C2-9A1F5B3A80AF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2" name="Google Shape;2973;g2f44a8c572f_1_290">
              <a:extLst>
                <a:ext uri="{FF2B5EF4-FFF2-40B4-BE49-F238E27FC236}">
                  <a16:creationId xmlns:a16="http://schemas.microsoft.com/office/drawing/2014/main" id="{B70629C7-E0FC-A015-A355-CD9E0E70139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광점퍼코드, 다심케이블, 광어댑터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3" name="Google Shape;2974;g2f44a8c572f_1_290">
              <a:extLst>
                <a:ext uri="{FF2B5EF4-FFF2-40B4-BE49-F238E27FC236}">
                  <a16:creationId xmlns:a16="http://schemas.microsoft.com/office/drawing/2014/main" id="{A912EF9F-90DB-A124-D4A9-5A974F4B2E4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Optic류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4" name="Google Shape;2975;g2f44a8c572f_1_290">
            <a:extLst>
              <a:ext uri="{FF2B5EF4-FFF2-40B4-BE49-F238E27FC236}">
                <a16:creationId xmlns:a16="http://schemas.microsoft.com/office/drawing/2014/main" id="{EDF5C210-B708-CE19-1C55-BFDF0710FC0B}"/>
              </a:ext>
            </a:extLst>
          </p:cNvPr>
          <p:cNvGrpSpPr/>
          <p:nvPr/>
        </p:nvGrpSpPr>
        <p:grpSpPr>
          <a:xfrm>
            <a:off x="143100" y="2720270"/>
            <a:ext cx="1080000" cy="1440000"/>
            <a:chOff x="360000" y="11194750"/>
            <a:chExt cx="1080000" cy="1440000"/>
          </a:xfrm>
        </p:grpSpPr>
        <p:sp>
          <p:nvSpPr>
            <p:cNvPr id="2155" name="Google Shape;2976;g2f44a8c572f_1_290">
              <a:extLst>
                <a:ext uri="{FF2B5EF4-FFF2-40B4-BE49-F238E27FC236}">
                  <a16:creationId xmlns:a16="http://schemas.microsoft.com/office/drawing/2014/main" id="{33AB6EC6-2087-B7F4-E7D9-6AE10AED7DED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6" name="Google Shape;2977;g2f44a8c572f_1_290">
              <a:extLst>
                <a:ext uri="{FF2B5EF4-FFF2-40B4-BE49-F238E27FC236}">
                  <a16:creationId xmlns:a16="http://schemas.microsoft.com/office/drawing/2014/main" id="{E0FF6CB6-6B0D-6128-51AA-69041C4C15DC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7" name="Google Shape;2978;g2f44a8c572f_1_290">
              <a:extLst>
                <a:ext uri="{FF2B5EF4-FFF2-40B4-BE49-F238E27FC236}">
                  <a16:creationId xmlns:a16="http://schemas.microsoft.com/office/drawing/2014/main" id="{041ACFA5-19F0-E41E-9E50-E4BAD5B0ABB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광접속함체, 광분배반 등</a:t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8" name="Google Shape;2979;g2f44a8c572f_1_290">
              <a:extLst>
                <a:ext uri="{FF2B5EF4-FFF2-40B4-BE49-F238E27FC236}">
                  <a16:creationId xmlns:a16="http://schemas.microsoft.com/office/drawing/2014/main" id="{C526E9D9-F5C5-D261-BAEC-B645053973CB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함체류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9" name="Google Shape;2980;g2f44a8c572f_1_290">
            <a:extLst>
              <a:ext uri="{FF2B5EF4-FFF2-40B4-BE49-F238E27FC236}">
                <a16:creationId xmlns:a16="http://schemas.microsoft.com/office/drawing/2014/main" id="{A375C03B-5820-DF76-E849-7497611D7C2E}"/>
              </a:ext>
            </a:extLst>
          </p:cNvPr>
          <p:cNvSpPr/>
          <p:nvPr/>
        </p:nvSpPr>
        <p:spPr>
          <a:xfrm>
            <a:off x="14100" y="4475395"/>
            <a:ext cx="77760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0" name="Google Shape;2981;g2f44a8c572f_1_290">
            <a:extLst>
              <a:ext uri="{FF2B5EF4-FFF2-40B4-BE49-F238E27FC236}">
                <a16:creationId xmlns:a16="http://schemas.microsoft.com/office/drawing/2014/main" id="{6294AE28-89CE-3E85-A72F-0D3AEFF6D514}"/>
              </a:ext>
            </a:extLst>
          </p:cNvPr>
          <p:cNvSpPr/>
          <p:nvPr/>
        </p:nvSpPr>
        <p:spPr>
          <a:xfrm>
            <a:off x="78000" y="4551595"/>
            <a:ext cx="13626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서비스 소개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2"/>
              </a:rPr>
              <a:t>참조 URL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1" name="Google Shape;2982;g2f44a8c572f_1_290">
            <a:extLst>
              <a:ext uri="{FF2B5EF4-FFF2-40B4-BE49-F238E27FC236}">
                <a16:creationId xmlns:a16="http://schemas.microsoft.com/office/drawing/2014/main" id="{3E525515-BB84-9A3D-27C9-51D325EAE859}"/>
              </a:ext>
            </a:extLst>
          </p:cNvPr>
          <p:cNvSpPr/>
          <p:nvPr/>
        </p:nvSpPr>
        <p:spPr>
          <a:xfrm>
            <a:off x="40059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2" name="Google Shape;2983;g2f44a8c572f_1_290">
            <a:extLst>
              <a:ext uri="{FF2B5EF4-FFF2-40B4-BE49-F238E27FC236}">
                <a16:creationId xmlns:a16="http://schemas.microsoft.com/office/drawing/2014/main" id="{525BBDF8-22A7-FB4D-A5C0-F1D535C7443B}"/>
              </a:ext>
            </a:extLst>
          </p:cNvPr>
          <p:cNvSpPr/>
          <p:nvPr/>
        </p:nvSpPr>
        <p:spPr>
          <a:xfrm>
            <a:off x="4096050" y="5354094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구매비용 절감 Solution 제공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B2B 자재공급 시장의 정보화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3" name="Google Shape;2984;g2f44a8c572f_1_290">
            <a:extLst>
              <a:ext uri="{FF2B5EF4-FFF2-40B4-BE49-F238E27FC236}">
                <a16:creationId xmlns:a16="http://schemas.microsoft.com/office/drawing/2014/main" id="{F8C136FC-D44C-09EF-E25E-D54EFC76F99C}"/>
              </a:ext>
            </a:extLst>
          </p:cNvPr>
          <p:cNvSpPr/>
          <p:nvPr/>
        </p:nvSpPr>
        <p:spPr>
          <a:xfrm>
            <a:off x="40960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4" name="Google Shape;2985;g2f44a8c572f_1_290">
            <a:extLst>
              <a:ext uri="{FF2B5EF4-FFF2-40B4-BE49-F238E27FC236}">
                <a16:creationId xmlns:a16="http://schemas.microsoft.com/office/drawing/2014/main" id="{BC17D4F2-11C7-4F30-8786-075806281DD0}"/>
              </a:ext>
            </a:extLst>
          </p:cNvPr>
          <p:cNvSpPr/>
          <p:nvPr/>
        </p:nvSpPr>
        <p:spPr>
          <a:xfrm>
            <a:off x="52935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5" name="Google Shape;2986;g2f44a8c572f_1_290">
            <a:extLst>
              <a:ext uri="{FF2B5EF4-FFF2-40B4-BE49-F238E27FC236}">
                <a16:creationId xmlns:a16="http://schemas.microsoft.com/office/drawing/2014/main" id="{820DFA7F-1938-B64B-3E9C-6C015C11173C}"/>
              </a:ext>
            </a:extLst>
          </p:cNvPr>
          <p:cNvSpPr/>
          <p:nvPr/>
        </p:nvSpPr>
        <p:spPr>
          <a:xfrm>
            <a:off x="5383650" y="5354094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구매/정산의 One Stop 서비스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6" name="Google Shape;2987;g2f44a8c572f_1_290">
            <a:extLst>
              <a:ext uri="{FF2B5EF4-FFF2-40B4-BE49-F238E27FC236}">
                <a16:creationId xmlns:a16="http://schemas.microsoft.com/office/drawing/2014/main" id="{09474F3D-1108-13F0-EE08-3FDA61B9FBFC}"/>
              </a:ext>
            </a:extLst>
          </p:cNvPr>
          <p:cNvSpPr/>
          <p:nvPr/>
        </p:nvSpPr>
        <p:spPr>
          <a:xfrm>
            <a:off x="53836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B2B 전자상거래 시스템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7" name="Google Shape;2988;g2f44a8c572f_1_290">
            <a:extLst>
              <a:ext uri="{FF2B5EF4-FFF2-40B4-BE49-F238E27FC236}">
                <a16:creationId xmlns:a16="http://schemas.microsoft.com/office/drawing/2014/main" id="{809BBA5D-00A0-2466-F6A4-29D2DFD718EA}"/>
              </a:ext>
            </a:extLst>
          </p:cNvPr>
          <p:cNvSpPr/>
          <p:nvPr/>
        </p:nvSpPr>
        <p:spPr>
          <a:xfrm>
            <a:off x="65811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8" name="Google Shape;2989;g2f44a8c572f_1_290">
            <a:extLst>
              <a:ext uri="{FF2B5EF4-FFF2-40B4-BE49-F238E27FC236}">
                <a16:creationId xmlns:a16="http://schemas.microsoft.com/office/drawing/2014/main" id="{BF5C837C-DC3B-1AAA-3833-5E9BBB9B2C64}"/>
              </a:ext>
            </a:extLst>
          </p:cNvPr>
          <p:cNvSpPr/>
          <p:nvPr/>
        </p:nvSpPr>
        <p:spPr>
          <a:xfrm>
            <a:off x="6671250" y="5354094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평가 및 BMT 실시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9" name="Google Shape;2990;g2f44a8c572f_1_290">
            <a:extLst>
              <a:ext uri="{FF2B5EF4-FFF2-40B4-BE49-F238E27FC236}">
                <a16:creationId xmlns:a16="http://schemas.microsoft.com/office/drawing/2014/main" id="{A28683C7-9C5B-DEBA-3477-2C456A7E1A87}"/>
              </a:ext>
            </a:extLst>
          </p:cNvPr>
          <p:cNvSpPr/>
          <p:nvPr/>
        </p:nvSpPr>
        <p:spPr>
          <a:xfrm>
            <a:off x="66712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0" name="Google Shape;2991;g2f44a8c572f_1_290">
            <a:extLst>
              <a:ext uri="{FF2B5EF4-FFF2-40B4-BE49-F238E27FC236}">
                <a16:creationId xmlns:a16="http://schemas.microsoft.com/office/drawing/2014/main" id="{8188AA1E-61DC-5961-DEEA-864F1E36C152}"/>
              </a:ext>
            </a:extLst>
          </p:cNvPr>
          <p:cNvSpPr/>
          <p:nvPr/>
        </p:nvSpPr>
        <p:spPr>
          <a:xfrm>
            <a:off x="78000" y="5212920"/>
            <a:ext cx="37203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개선, 비용절감까지,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 은 구매 경쟁력 개선 분야의 혁신을 만들어가고 있습니다.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1" name="Google Shape;2992;g2f44a8c572f_1_290" descr="무료 사진 평면도 기계 도구 배열">
            <a:extLst>
              <a:ext uri="{FF2B5EF4-FFF2-40B4-BE49-F238E27FC236}">
                <a16:creationId xmlns:a16="http://schemas.microsoft.com/office/drawing/2014/main" id="{0B9E07A3-74D5-77B1-4BC1-2FCAB54F8A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00" y="1278370"/>
            <a:ext cx="720000" cy="48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993;g2f44a8c572f_1_290" descr="G마켓 - 접지선 검색결과">
            <a:extLst>
              <a:ext uri="{FF2B5EF4-FFF2-40B4-BE49-F238E27FC236}">
                <a16:creationId xmlns:a16="http://schemas.microsoft.com/office/drawing/2014/main" id="{9C4E8F61-B164-76AC-D814-54129FD6DA5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3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3" name="Google Shape;2994;g2f44a8c572f_1_290" descr="원자재값 들썩 철강재값 '예측불허' &lt; LE Top 뉴스 &lt; 건설정책 &lt; 기사본문 - 국토경제">
            <a:extLst>
              <a:ext uri="{FF2B5EF4-FFF2-40B4-BE49-F238E27FC236}">
                <a16:creationId xmlns:a16="http://schemas.microsoft.com/office/drawing/2014/main" id="{FE147050-6247-C7F7-68E3-F1DE86731E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0700" y="1275908"/>
            <a:ext cx="720000" cy="48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Google Shape;2995;g2f44a8c572f_1_290" descr="컴스마트">
            <a:extLst>
              <a:ext uri="{FF2B5EF4-FFF2-40B4-BE49-F238E27FC236}">
                <a16:creationId xmlns:a16="http://schemas.microsoft.com/office/drawing/2014/main" id="{C0E204A7-49F6-591A-F75E-181062D6D57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6449" t="26449" r="23549" b="23549"/>
          <a:stretch/>
        </p:blipFill>
        <p:spPr>
          <a:xfrm>
            <a:off x="41859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5" name="Google Shape;2996;g2f44a8c572f_1_290" descr="광접속함체(FTTH) – Network Cable – 네트워크케이블">
            <a:extLst>
              <a:ext uri="{FF2B5EF4-FFF2-40B4-BE49-F238E27FC236}">
                <a16:creationId xmlns:a16="http://schemas.microsoft.com/office/drawing/2014/main" id="{74D06680-C633-4924-E5F4-358C60516B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100" y="2963145"/>
            <a:ext cx="720000" cy="54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6" name="Google Shape;2997;g2f44a8c572f_1_290" descr="전기용 맨홀 원형 BS Ø648mm 소형차 주차장용 - 인텔리어">
            <a:extLst>
              <a:ext uri="{FF2B5EF4-FFF2-40B4-BE49-F238E27FC236}">
                <a16:creationId xmlns:a16="http://schemas.microsoft.com/office/drawing/2014/main" id="{DDF9DC9F-A1E9-7F12-2736-97C86311BF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0700" y="28732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998;g2f44a8c572f_1_290" descr="1m(3.3피트) Cat6 Snagless Unshielded(UTP) 이더넷 네트워크 패치 케이블, 주황색">
            <a:extLst>
              <a:ext uri="{FF2B5EF4-FFF2-40B4-BE49-F238E27FC236}">
                <a16:creationId xmlns:a16="http://schemas.microsoft.com/office/drawing/2014/main" id="{A4999143-0A13-8F50-AAEB-16562375E87E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61100" y="112414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8" name="Google Shape;2999;g2f44a8c572f_1_290" descr="케이유피피 플러스 - COD관 수중 포설 | Facebook">
            <a:extLst>
              <a:ext uri="{FF2B5EF4-FFF2-40B4-BE49-F238E27FC236}">
                <a16:creationId xmlns:a16="http://schemas.microsoft.com/office/drawing/2014/main" id="{362DDA11-5EA6-C7C1-657D-A541AC030852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98300" y="28344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9" name="Google Shape;3000;g2f44a8c572f_1_290" descr="서광아이엔씨 - 통신철탑 조립">
            <a:extLst>
              <a:ext uri="{FF2B5EF4-FFF2-40B4-BE49-F238E27FC236}">
                <a16:creationId xmlns:a16="http://schemas.microsoft.com/office/drawing/2014/main" id="{439B7C77-540B-68F3-886C-A3143A79DFE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85900" y="2980345"/>
            <a:ext cx="720000" cy="42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0" name="Google Shape;3001;g2f44a8c572f_1_290">
            <a:extLst>
              <a:ext uri="{FF2B5EF4-FFF2-40B4-BE49-F238E27FC236}">
                <a16:creationId xmlns:a16="http://schemas.microsoft.com/office/drawing/2014/main" id="{F4786A7C-89E6-5092-338D-411DD26ADB48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73500" y="28732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1" name="Google Shape;3002;g2f44a8c572f_1_290" descr="롯데하이마트 | 광점퍼코드 광패치코드 LC-SC 20M 멀티 NEXT-LS220MM">
            <a:extLst>
              <a:ext uri="{FF2B5EF4-FFF2-40B4-BE49-F238E27FC236}">
                <a16:creationId xmlns:a16="http://schemas.microsoft.com/office/drawing/2014/main" id="{438BE953-554F-5F49-3CBC-FE839518DB6B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61100" y="28344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3003;g2f44a8c572f_1_290" descr="콘크리트 전주/전봇대(Electric Pole) 규격 - 길이,직경,하중,중량">
            <a:extLst>
              <a:ext uri="{FF2B5EF4-FFF2-40B4-BE49-F238E27FC236}">
                <a16:creationId xmlns:a16="http://schemas.microsoft.com/office/drawing/2014/main" id="{8CE1C087-CE39-C595-3035-C1E59968A017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73500" y="1304620"/>
            <a:ext cx="720000" cy="4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5B2F7-D489-7104-EEA3-97C6C6E305D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B4BDC-7149-8829-4D56-4C2B1F90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164FB4-C63D-5012-E9B4-481EA9C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1205F9-62B2-6FB3-3247-615B7C91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44115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ED92A9-0DB0-B47D-BAD3-E70F7157F165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4" name="Google Shape;3013;g30aff63a3db_0_0">
            <a:extLst>
              <a:ext uri="{FF2B5EF4-FFF2-40B4-BE49-F238E27FC236}">
                <a16:creationId xmlns:a16="http://schemas.microsoft.com/office/drawing/2014/main" id="{FB4613C2-FEBD-6F20-4E1E-65C1C49871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6606" y="641177"/>
            <a:ext cx="1135216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oogle Shape;3017;g30aff63a3db_0_0">
            <a:extLst>
              <a:ext uri="{FF2B5EF4-FFF2-40B4-BE49-F238E27FC236}">
                <a16:creationId xmlns:a16="http://schemas.microsoft.com/office/drawing/2014/main" id="{F01F946B-AFAC-3A5E-EE60-F13E6E1F7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58391"/>
              </p:ext>
            </p:extLst>
          </p:nvPr>
        </p:nvGraphicFramePr>
        <p:xfrm>
          <a:off x="5020063" y="726809"/>
          <a:ext cx="2051450" cy="27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3018;g30aff63a3db_0_0">
            <a:extLst>
              <a:ext uri="{FF2B5EF4-FFF2-40B4-BE49-F238E27FC236}">
                <a16:creationId xmlns:a16="http://schemas.microsoft.com/office/drawing/2014/main" id="{2CD4372A-D578-3955-967F-2FD292EF300E}"/>
              </a:ext>
            </a:extLst>
          </p:cNvPr>
          <p:cNvSpPr txBox="1"/>
          <p:nvPr/>
        </p:nvSpPr>
        <p:spPr>
          <a:xfrm>
            <a:off x="729900" y="1333549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브로드밴드 안전용품 전문 쇼핑몰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019;g30aff63a3db_0_0">
            <a:extLst>
              <a:ext uri="{FF2B5EF4-FFF2-40B4-BE49-F238E27FC236}">
                <a16:creationId xmlns:a16="http://schemas.microsoft.com/office/drawing/2014/main" id="{FE239FB6-752C-592F-4AB6-A0C840122809}"/>
              </a:ext>
            </a:extLst>
          </p:cNvPr>
          <p:cNvSpPr txBox="1"/>
          <p:nvPr/>
        </p:nvSpPr>
        <p:spPr>
          <a:xfrm>
            <a:off x="729900" y="1688999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Safety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020;g30aff63a3db_0_0">
            <a:extLst>
              <a:ext uri="{FF2B5EF4-FFF2-40B4-BE49-F238E27FC236}">
                <a16:creationId xmlns:a16="http://schemas.microsoft.com/office/drawing/2014/main" id="{9410B856-409E-9997-BE81-D5F93F359D5F}"/>
              </a:ext>
            </a:extLst>
          </p:cNvPr>
          <p:cNvSpPr/>
          <p:nvPr/>
        </p:nvSpPr>
        <p:spPr>
          <a:xfrm>
            <a:off x="2535750" y="2370849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021;g30aff63a3db_0_0">
            <a:extLst>
              <a:ext uri="{FF2B5EF4-FFF2-40B4-BE49-F238E27FC236}">
                <a16:creationId xmlns:a16="http://schemas.microsoft.com/office/drawing/2014/main" id="{6BD2FFC4-9CD6-A880-AE09-2355E544B869}"/>
              </a:ext>
            </a:extLst>
          </p:cNvPr>
          <p:cNvSpPr/>
          <p:nvPr/>
        </p:nvSpPr>
        <p:spPr>
          <a:xfrm>
            <a:off x="838275" y="2904511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022;g30aff63a3db_0_0">
            <a:extLst>
              <a:ext uri="{FF2B5EF4-FFF2-40B4-BE49-F238E27FC236}">
                <a16:creationId xmlns:a16="http://schemas.microsoft.com/office/drawing/2014/main" id="{69AFB0DC-7946-7F24-30FF-924B71A75E61}"/>
              </a:ext>
            </a:extLst>
          </p:cNvPr>
          <p:cNvSpPr/>
          <p:nvPr/>
        </p:nvSpPr>
        <p:spPr>
          <a:xfrm>
            <a:off x="838275" y="2370836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3023;g30aff63a3db_0_0">
            <a:extLst>
              <a:ext uri="{FF2B5EF4-FFF2-40B4-BE49-F238E27FC236}">
                <a16:creationId xmlns:a16="http://schemas.microsoft.com/office/drawing/2014/main" id="{EC2BCED5-8BF8-2E39-43E6-2EB3F7C7A743}"/>
              </a:ext>
            </a:extLst>
          </p:cNvPr>
          <p:cNvSpPr/>
          <p:nvPr/>
        </p:nvSpPr>
        <p:spPr>
          <a:xfrm>
            <a:off x="838275" y="2640874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6" name="Google Shape;3218;g30aff63a3db_0_258">
            <a:extLst>
              <a:ext uri="{FF2B5EF4-FFF2-40B4-BE49-F238E27FC236}">
                <a16:creationId xmlns:a16="http://schemas.microsoft.com/office/drawing/2014/main" id="{556379DE-3B89-E4A5-F9B7-30243D521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967685"/>
              </p:ext>
            </p:extLst>
          </p:nvPr>
        </p:nvGraphicFramePr>
        <p:xfrm>
          <a:off x="3071956" y="4137541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52" name="Google Shape;3324;g30aff63a3db_0_134" descr="OK plaza">
            <a:extLst>
              <a:ext uri="{FF2B5EF4-FFF2-40B4-BE49-F238E27FC236}">
                <a16:creationId xmlns:a16="http://schemas.microsoft.com/office/drawing/2014/main" id="{44E5428A-FD48-52B2-43D1-72BD81BDAD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06" y="4035941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3325;g30aff63a3db_0_134">
            <a:extLst>
              <a:ext uri="{FF2B5EF4-FFF2-40B4-BE49-F238E27FC236}">
                <a16:creationId xmlns:a16="http://schemas.microsoft.com/office/drawing/2014/main" id="{2F084B58-8A98-7209-34A2-578E4EC31974}"/>
              </a:ext>
            </a:extLst>
          </p:cNvPr>
          <p:cNvSpPr txBox="1"/>
          <p:nvPr/>
        </p:nvSpPr>
        <p:spPr>
          <a:xfrm>
            <a:off x="1416580" y="4137541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39819F-32C0-5E18-8CE6-4C9D7518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02140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1054" name="Google Shape;3326;g30aff63a3db_0_134">
            <a:extLst>
              <a:ext uri="{FF2B5EF4-FFF2-40B4-BE49-F238E27FC236}">
                <a16:creationId xmlns:a16="http://schemas.microsoft.com/office/drawing/2014/main" id="{D97F93D5-2E2B-1FA8-25F6-CC98F31AC0C4}"/>
              </a:ext>
            </a:extLst>
          </p:cNvPr>
          <p:cNvSpPr txBox="1"/>
          <p:nvPr/>
        </p:nvSpPr>
        <p:spPr>
          <a:xfrm>
            <a:off x="5638856" y="4088441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9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2B20-F095-2880-E3F8-F28FF9B9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DCCAC5-9270-E71F-F284-DFDCAB4B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FBFAF5-1A4E-8CC9-89AB-F48CF1116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1843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39650A-0F72-992B-C4B1-4E42195922D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5" name="Google Shape;3227;g30aff63a3db_0_134" descr="홈앤서비스">
            <a:extLst>
              <a:ext uri="{FF2B5EF4-FFF2-40B4-BE49-F238E27FC236}">
                <a16:creationId xmlns:a16="http://schemas.microsoft.com/office/drawing/2014/main" id="{BF6230B1-2055-B3EB-DC60-40A5BCB2A0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726" y="623640"/>
            <a:ext cx="1995075" cy="3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231;g30aff63a3db_0_134">
            <a:extLst>
              <a:ext uri="{FF2B5EF4-FFF2-40B4-BE49-F238E27FC236}">
                <a16:creationId xmlns:a16="http://schemas.microsoft.com/office/drawing/2014/main" id="{1E9C7286-7B9F-D444-C323-53353FBF0526}"/>
              </a:ext>
            </a:extLst>
          </p:cNvPr>
          <p:cNvSpPr txBox="1"/>
          <p:nvPr/>
        </p:nvSpPr>
        <p:spPr>
          <a:xfrm>
            <a:off x="749760" y="1307966"/>
            <a:ext cx="5120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자재관리 시스템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&amp; Service Material Order Management System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232;g30aff63a3db_0_134">
            <a:extLst>
              <a:ext uri="{FF2B5EF4-FFF2-40B4-BE49-F238E27FC236}">
                <a16:creationId xmlns:a16="http://schemas.microsoft.com/office/drawing/2014/main" id="{0088B50C-C9F8-CF76-153B-BE943897FE68}"/>
              </a:ext>
            </a:extLst>
          </p:cNvPr>
          <p:cNvSpPr txBox="1"/>
          <p:nvPr/>
        </p:nvSpPr>
        <p:spPr>
          <a:xfrm>
            <a:off x="729901" y="1663416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HOMS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233;g30aff63a3db_0_134">
            <a:extLst>
              <a:ext uri="{FF2B5EF4-FFF2-40B4-BE49-F238E27FC236}">
                <a16:creationId xmlns:a16="http://schemas.microsoft.com/office/drawing/2014/main" id="{2298480D-9714-F697-06CC-667B2753B0EB}"/>
              </a:ext>
            </a:extLst>
          </p:cNvPr>
          <p:cNvSpPr/>
          <p:nvPr/>
        </p:nvSpPr>
        <p:spPr>
          <a:xfrm>
            <a:off x="2535751" y="2345266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3234;g30aff63a3db_0_134">
            <a:extLst>
              <a:ext uri="{FF2B5EF4-FFF2-40B4-BE49-F238E27FC236}">
                <a16:creationId xmlns:a16="http://schemas.microsoft.com/office/drawing/2014/main" id="{D1C95661-EA9C-E243-ACA8-C168763F5106}"/>
              </a:ext>
            </a:extLst>
          </p:cNvPr>
          <p:cNvSpPr/>
          <p:nvPr/>
        </p:nvSpPr>
        <p:spPr>
          <a:xfrm>
            <a:off x="838276" y="287892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3235;g30aff63a3db_0_134">
            <a:extLst>
              <a:ext uri="{FF2B5EF4-FFF2-40B4-BE49-F238E27FC236}">
                <a16:creationId xmlns:a16="http://schemas.microsoft.com/office/drawing/2014/main" id="{03B407E7-E385-0E84-B503-262DD17A6A03}"/>
              </a:ext>
            </a:extLst>
          </p:cNvPr>
          <p:cNvSpPr/>
          <p:nvPr/>
        </p:nvSpPr>
        <p:spPr>
          <a:xfrm>
            <a:off x="838276" y="234525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3236;g30aff63a3db_0_134">
            <a:extLst>
              <a:ext uri="{FF2B5EF4-FFF2-40B4-BE49-F238E27FC236}">
                <a16:creationId xmlns:a16="http://schemas.microsoft.com/office/drawing/2014/main" id="{448EFD59-D472-5844-30F2-57DBA1AD9F72}"/>
              </a:ext>
            </a:extLst>
          </p:cNvPr>
          <p:cNvSpPr/>
          <p:nvPr/>
        </p:nvSpPr>
        <p:spPr>
          <a:xfrm>
            <a:off x="838276" y="2615291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6" name="Google Shape;3323;g30aff63a3db_0_134">
            <a:extLst>
              <a:ext uri="{FF2B5EF4-FFF2-40B4-BE49-F238E27FC236}">
                <a16:creationId xmlns:a16="http://schemas.microsoft.com/office/drawing/2014/main" id="{C74154E6-EDCD-84AC-4A7B-B4582CBB3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129305"/>
              </p:ext>
            </p:extLst>
          </p:nvPr>
        </p:nvGraphicFramePr>
        <p:xfrm>
          <a:off x="3651039" y="4120597"/>
          <a:ext cx="199507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Google Shape;3324;g30aff63a3db_0_134" descr="OK plaza">
            <a:extLst>
              <a:ext uri="{FF2B5EF4-FFF2-40B4-BE49-F238E27FC236}">
                <a16:creationId xmlns:a16="http://schemas.microsoft.com/office/drawing/2014/main" id="{85DFD688-2ACF-5853-EB0A-B0104E7116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6" y="4035941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3325;g30aff63a3db_0_134">
            <a:extLst>
              <a:ext uri="{FF2B5EF4-FFF2-40B4-BE49-F238E27FC236}">
                <a16:creationId xmlns:a16="http://schemas.microsoft.com/office/drawing/2014/main" id="{DEB42565-A747-A5EC-2A70-055AA7FCD3ED}"/>
              </a:ext>
            </a:extLst>
          </p:cNvPr>
          <p:cNvSpPr txBox="1"/>
          <p:nvPr/>
        </p:nvSpPr>
        <p:spPr>
          <a:xfrm>
            <a:off x="1450700" y="4137541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3326;g30aff63a3db_0_134">
            <a:extLst>
              <a:ext uri="{FF2B5EF4-FFF2-40B4-BE49-F238E27FC236}">
                <a16:creationId xmlns:a16="http://schemas.microsoft.com/office/drawing/2014/main" id="{4E485861-9D21-C4A2-AF12-386251FFEA24}"/>
              </a:ext>
            </a:extLst>
          </p:cNvPr>
          <p:cNvSpPr txBox="1"/>
          <p:nvPr/>
        </p:nvSpPr>
        <p:spPr>
          <a:xfrm>
            <a:off x="5672976" y="4088441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88BE7F-6EB3-98B4-0B53-619544970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02140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1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3DA9F-BC79-F2A6-6401-1BB0773F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6E7D9F1-058E-A4B0-33BC-06B9D02B5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44343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26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254E15-5AFC-E03F-4037-160415C5E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08855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1CA4FA-3048-5E77-0159-C785143AE89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35B5FA-C4F5-FC45-70BF-B9084820E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03554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BD58C618-03D1-8805-F03D-AFE1C5A617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E6616B24-0B6C-3D31-42D9-32E8500929D8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패이지로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08932B62-2165-3A13-642D-A12E36BB46D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120289-A2E3-AFF3-7064-4AA131550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04283"/>
              </p:ext>
            </p:extLst>
          </p:nvPr>
        </p:nvGraphicFramePr>
        <p:xfrm>
          <a:off x="464325" y="1821484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기본계약서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 계약서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altLang="ko-KR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팬택씨앤아이엔지니어링이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운영하는 기업간 통신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 자재에 대한 전자상거래서비스를 지원하기 위하여 </a:t>
                      </a: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운영되는 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www.okplaza.kr)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 이용함에 있어서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”에서 물품을 구매하는 업체</a:t>
                      </a:r>
                    </a:p>
                    <a:p>
                      <a:pPr algn="l" latinLnBrk="0"/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”와 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 상호 간의 물품거래에 대한 상호이익 존중 및 신의성실의 원칙에 따라 다음과 같이 기본계약을 체결한다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747F6F-1B50-BA9D-74D6-D7715F68BCBF}"/>
              </a:ext>
            </a:extLst>
          </p:cNvPr>
          <p:cNvSpPr/>
          <p:nvPr/>
        </p:nvSpPr>
        <p:spPr>
          <a:xfrm>
            <a:off x="464325" y="1956325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2F028B-0A56-F6CE-1888-237CF36EB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14191"/>
              </p:ext>
            </p:extLst>
          </p:nvPr>
        </p:nvGraphicFramePr>
        <p:xfrm>
          <a:off x="464325" y="4286802"/>
          <a:ext cx="6977100" cy="246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수집동의서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730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전체 항목에 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전체항목 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4F18B-1D4A-79C1-60AA-DF264C21D70C}"/>
              </a:ext>
            </a:extLst>
          </p:cNvPr>
          <p:cNvSpPr/>
          <p:nvPr/>
        </p:nvSpPr>
        <p:spPr>
          <a:xfrm>
            <a:off x="464325" y="4424529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B66ED34-6670-1C21-94F7-DA8EC30C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5A4D5B1-9F94-1279-2117-06C0923A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3AEC636-6DBB-B760-8969-06D777CF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A4C35A3B-F8ED-B96F-6429-37C2DC95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761;g28120bc8d10_0_543">
            <a:extLst>
              <a:ext uri="{FF2B5EF4-FFF2-40B4-BE49-F238E27FC236}">
                <a16:creationId xmlns:a16="http://schemas.microsoft.com/office/drawing/2014/main" id="{AAC57E0F-D510-6FD2-C193-AB03E05E8B18}"/>
              </a:ext>
            </a:extLst>
          </p:cNvPr>
          <p:cNvSpPr/>
          <p:nvPr/>
        </p:nvSpPr>
        <p:spPr>
          <a:xfrm>
            <a:off x="7302587" y="2234994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761;g28120bc8d10_0_543">
            <a:extLst>
              <a:ext uri="{FF2B5EF4-FFF2-40B4-BE49-F238E27FC236}">
                <a16:creationId xmlns:a16="http://schemas.microsoft.com/office/drawing/2014/main" id="{4E291859-8EB5-B1F2-6193-2C4BAC8C3ACE}"/>
              </a:ext>
            </a:extLst>
          </p:cNvPr>
          <p:cNvSpPr/>
          <p:nvPr/>
        </p:nvSpPr>
        <p:spPr>
          <a:xfrm>
            <a:off x="7302587" y="4690586"/>
            <a:ext cx="136064" cy="1701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7CA1B87B-CA58-B5D5-86C8-2F9CBD64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736337"/>
              </p:ext>
            </p:extLst>
          </p:nvPr>
        </p:nvGraphicFramePr>
        <p:xfrm>
          <a:off x="523415" y="4756908"/>
          <a:ext cx="6728285" cy="16350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회원관리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본점소재지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신용등급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기업신용등급평가서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사업자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회원제 서비스 이용에 따른 회원식별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부정이용 방지와 비인가 사용 방지 및 중복가입방지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고객불만 접수 및 처리 및 분쟁조정을 위한 기록보존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 사용 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제공에 관한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계약의 이행 및 안내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이름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수취인성명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 연락처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회원간 거래 서비스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주문상품에 대한 배송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대금 안내 및 대금 결제 요청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추심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및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활용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항목에서 수집한 모든 정보항목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이용에 대한 고객정보 분석 및 신규서비스 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협력사 제공 상품 및 서비스 안내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 및 참여기회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행사 및 이벤트 홍보를 위한 마케팅 활용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마케팅을 위한 고객정보 분석 및 신규서비스 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5DC287E-7DBE-B774-B0C2-E946A5BEF85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557444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D6DB2AB-52C4-3DB0-6147-03B0EC4258D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224" y="5112407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AAA484D-C9AE-287B-3BBE-59D5B32B21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6035405"/>
            <a:ext cx="172350" cy="172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27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17678</TotalTime>
  <Words>2990</Words>
  <Application>Microsoft Macintosh PowerPoint</Application>
  <PresentationFormat>A4 용지(210x297mm)</PresentationFormat>
  <Paragraphs>948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dotum</vt:lpstr>
      <vt:lpstr>맑은 고딕</vt:lpstr>
      <vt:lpstr>맑은 고딕</vt:lpstr>
      <vt:lpstr>Malgun Gothic Semilight</vt:lpstr>
      <vt:lpstr>Noto Sans KR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민기 김</cp:lastModifiedBy>
  <cp:revision>63</cp:revision>
  <dcterms:created xsi:type="dcterms:W3CDTF">2024-10-08T00:49:16Z</dcterms:created>
  <dcterms:modified xsi:type="dcterms:W3CDTF">2024-12-11T16:37:56Z</dcterms:modified>
</cp:coreProperties>
</file>