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  <p:sldId id="309" r:id="rId16"/>
    <p:sldId id="316" r:id="rId17"/>
    <p:sldId id="317" r:id="rId18"/>
    <p:sldId id="315" r:id="rId19"/>
    <p:sldId id="319" r:id="rId20"/>
    <p:sldId id="320" r:id="rId21"/>
    <p:sldId id="322" r:id="rId22"/>
    <p:sldId id="321" r:id="rId23"/>
    <p:sldId id="323" r:id="rId24"/>
    <p:sldId id="324" r:id="rId2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45" autoAdjust="0"/>
    <p:restoredTop sz="94746"/>
  </p:normalViewPr>
  <p:slideViewPr>
    <p:cSldViewPr snapToGrid="0">
      <p:cViewPr varScale="1">
        <p:scale>
          <a:sx n="101" d="100"/>
          <a:sy n="101" d="100"/>
        </p:scale>
        <p:origin x="1596" y="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)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3088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9038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5AC8AC9F-BA4C-E877-E7DC-F09644C33B29}"/>
              </a:ext>
            </a:extLst>
          </p:cNvPr>
          <p:cNvSpPr/>
          <p:nvPr/>
        </p:nvSpPr>
        <p:spPr>
          <a:xfrm>
            <a:off x="6247839" y="639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394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1745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83261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테스트고객사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8" y="72363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19498" y="694692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3" y="6946926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2;g28120ce3749_2_4">
            <a:extLst>
              <a:ext uri="{FF2B5EF4-FFF2-40B4-BE49-F238E27FC236}">
                <a16:creationId xmlns:a16="http://schemas.microsoft.com/office/drawing/2014/main" id="{A68273F8-DCA9-E4FC-21B2-C2844074BA4D}"/>
              </a:ext>
            </a:extLst>
          </p:cNvPr>
          <p:cNvSpPr/>
          <p:nvPr/>
        </p:nvSpPr>
        <p:spPr>
          <a:xfrm>
            <a:off x="2464576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2;g28120ce3749_2_4">
            <a:extLst>
              <a:ext uri="{FF2B5EF4-FFF2-40B4-BE49-F238E27FC236}">
                <a16:creationId xmlns:a16="http://schemas.microsoft.com/office/drawing/2014/main" id="{4E1B3F0E-67B1-224C-4C62-DEF18E16EF76}"/>
              </a:ext>
            </a:extLst>
          </p:cNvPr>
          <p:cNvSpPr/>
          <p:nvPr/>
        </p:nvSpPr>
        <p:spPr>
          <a:xfrm>
            <a:off x="3059175" y="753289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072772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3" y="72363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FD2C69C9-9C82-1EF0-385A-2E9249B09A36}"/>
              </a:ext>
            </a:extLst>
          </p:cNvPr>
          <p:cNvSpPr/>
          <p:nvPr/>
        </p:nvSpPr>
        <p:spPr>
          <a:xfrm>
            <a:off x="5904166" y="753289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802;g28120ce3749_2_4">
            <a:extLst>
              <a:ext uri="{FF2B5EF4-FFF2-40B4-BE49-F238E27FC236}">
                <a16:creationId xmlns:a16="http://schemas.microsoft.com/office/drawing/2014/main" id="{EE2596F9-678B-EAE7-50EF-C191B81E1FC3}"/>
              </a:ext>
            </a:extLst>
          </p:cNvPr>
          <p:cNvSpPr/>
          <p:nvPr/>
        </p:nvSpPr>
        <p:spPr>
          <a:xfrm>
            <a:off x="6498765" y="753289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3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802;g28120ce3749_2_4">
            <a:extLst>
              <a:ext uri="{FF2B5EF4-FFF2-40B4-BE49-F238E27FC236}">
                <a16:creationId xmlns:a16="http://schemas.microsoft.com/office/drawing/2014/main" id="{C672A5A1-6BDC-6EA1-B6C0-95D0CB96AC7E}"/>
              </a:ext>
            </a:extLst>
          </p:cNvPr>
          <p:cNvSpPr/>
          <p:nvPr/>
        </p:nvSpPr>
        <p:spPr>
          <a:xfrm>
            <a:off x="2464576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802;g28120ce3749_2_4">
            <a:extLst>
              <a:ext uri="{FF2B5EF4-FFF2-40B4-BE49-F238E27FC236}">
                <a16:creationId xmlns:a16="http://schemas.microsoft.com/office/drawing/2014/main" id="{D088663F-25FE-E336-04A5-2B24CA660DE9}"/>
              </a:ext>
            </a:extLst>
          </p:cNvPr>
          <p:cNvSpPr/>
          <p:nvPr/>
        </p:nvSpPr>
        <p:spPr>
          <a:xfrm>
            <a:off x="3059175" y="416377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3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802;g28120ce3749_2_4">
            <a:extLst>
              <a:ext uri="{FF2B5EF4-FFF2-40B4-BE49-F238E27FC236}">
                <a16:creationId xmlns:a16="http://schemas.microsoft.com/office/drawing/2014/main" id="{412D755D-20BE-A464-351F-C54EADC3B5C6}"/>
              </a:ext>
            </a:extLst>
          </p:cNvPr>
          <p:cNvSpPr/>
          <p:nvPr/>
        </p:nvSpPr>
        <p:spPr>
          <a:xfrm>
            <a:off x="5904166" y="416377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E7F4B813-BA4D-E398-D3F1-1DD53420A25D}"/>
              </a:ext>
            </a:extLst>
          </p:cNvPr>
          <p:cNvSpPr/>
          <p:nvPr/>
        </p:nvSpPr>
        <p:spPr>
          <a:xfrm>
            <a:off x="6498765" y="416377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7316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6A9DEFCE-0097-1213-9CFE-CA150912DD6A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3730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202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03503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326452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326452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802;g28120ce3749_2_4">
            <a:extLst>
              <a:ext uri="{FF2B5EF4-FFF2-40B4-BE49-F238E27FC236}">
                <a16:creationId xmlns:a16="http://schemas.microsoft.com/office/drawing/2014/main" id="{50C960AF-179D-686A-C4AB-C0C2C5B41C88}"/>
              </a:ext>
            </a:extLst>
          </p:cNvPr>
          <p:cNvSpPr/>
          <p:nvPr/>
        </p:nvSpPr>
        <p:spPr>
          <a:xfrm>
            <a:off x="1873773" y="512362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040A08F7-C4C9-05D3-2703-EBDFB80F7259}"/>
              </a:ext>
            </a:extLst>
          </p:cNvPr>
          <p:cNvSpPr/>
          <p:nvPr/>
        </p:nvSpPr>
        <p:spPr>
          <a:xfrm>
            <a:off x="5327273" y="512362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1975;g2f2558950df_0_84">
            <a:extLst>
              <a:ext uri="{FF2B5EF4-FFF2-40B4-BE49-F238E27FC236}">
                <a16:creationId xmlns:a16="http://schemas.microsoft.com/office/drawing/2014/main" id="{5763C7C6-2C3B-F6B5-45C7-0972077FAEC2}"/>
              </a:ext>
            </a:extLst>
          </p:cNvPr>
          <p:cNvSpPr/>
          <p:nvPr/>
        </p:nvSpPr>
        <p:spPr>
          <a:xfrm>
            <a:off x="1874004" y="3692728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975;g2f2558950df_0_84">
            <a:extLst>
              <a:ext uri="{FF2B5EF4-FFF2-40B4-BE49-F238E27FC236}">
                <a16:creationId xmlns:a16="http://schemas.microsoft.com/office/drawing/2014/main" id="{C4DB6664-2A37-AA1B-DE05-EADB0EDCD8F5}"/>
              </a:ext>
            </a:extLst>
          </p:cNvPr>
          <p:cNvSpPr/>
          <p:nvPr/>
        </p:nvSpPr>
        <p:spPr>
          <a:xfrm>
            <a:off x="2746173" y="3692728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Google Shape;1975;g2f2558950df_0_84">
            <a:extLst>
              <a:ext uri="{FF2B5EF4-FFF2-40B4-BE49-F238E27FC236}">
                <a16:creationId xmlns:a16="http://schemas.microsoft.com/office/drawing/2014/main" id="{7D53FB02-0D4B-E5E8-8AD6-AE3FAE73300F}"/>
              </a:ext>
            </a:extLst>
          </p:cNvPr>
          <p:cNvSpPr/>
          <p:nvPr/>
        </p:nvSpPr>
        <p:spPr>
          <a:xfrm>
            <a:off x="4943595" y="3948681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975;g2f2558950df_0_84">
            <a:extLst>
              <a:ext uri="{FF2B5EF4-FFF2-40B4-BE49-F238E27FC236}">
                <a16:creationId xmlns:a16="http://schemas.microsoft.com/office/drawing/2014/main" id="{5BE27962-08B7-F20E-CED8-1036A46173E5}"/>
              </a:ext>
            </a:extLst>
          </p:cNvPr>
          <p:cNvSpPr/>
          <p:nvPr/>
        </p:nvSpPr>
        <p:spPr>
          <a:xfrm>
            <a:off x="1874003" y="3948681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939EA260-1AF1-D9E0-E09A-09C554A0E8A0}"/>
              </a:ext>
            </a:extLst>
          </p:cNvPr>
          <p:cNvSpPr/>
          <p:nvPr/>
        </p:nvSpPr>
        <p:spPr>
          <a:xfrm>
            <a:off x="1871000" y="622720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073220"/>
              </p:ext>
            </p:extLst>
          </p:nvPr>
        </p:nvGraphicFramePr>
        <p:xfrm>
          <a:off x="458779" y="7601399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73623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F6C711B0-0A57-380F-B8D3-A93FDB0D3076}"/>
              </a:ext>
            </a:extLst>
          </p:cNvPr>
          <p:cNvSpPr/>
          <p:nvPr/>
        </p:nvSpPr>
        <p:spPr>
          <a:xfrm>
            <a:off x="5313952" y="826605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802;g28120ce3749_2_4">
            <a:extLst>
              <a:ext uri="{FF2B5EF4-FFF2-40B4-BE49-F238E27FC236}">
                <a16:creationId xmlns:a16="http://schemas.microsoft.com/office/drawing/2014/main" id="{48F0AB17-FF74-5F8E-22A9-D90FC6CEE7B8}"/>
              </a:ext>
            </a:extLst>
          </p:cNvPr>
          <p:cNvSpPr/>
          <p:nvPr/>
        </p:nvSpPr>
        <p:spPr>
          <a:xfrm>
            <a:off x="5313952" y="79766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5F6E581-565F-EDDB-112C-35A15961F525}"/>
              </a:ext>
            </a:extLst>
          </p:cNvPr>
          <p:cNvSpPr/>
          <p:nvPr/>
        </p:nvSpPr>
        <p:spPr>
          <a:xfrm>
            <a:off x="1868227" y="7976608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802;g28120ce3749_2_4">
            <a:extLst>
              <a:ext uri="{FF2B5EF4-FFF2-40B4-BE49-F238E27FC236}">
                <a16:creationId xmlns:a16="http://schemas.microsoft.com/office/drawing/2014/main" id="{C6AD2A10-B896-814D-CB50-5131397435C7}"/>
              </a:ext>
            </a:extLst>
          </p:cNvPr>
          <p:cNvSpPr/>
          <p:nvPr/>
        </p:nvSpPr>
        <p:spPr>
          <a:xfrm>
            <a:off x="1868227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802;g28120ce3749_2_4">
            <a:extLst>
              <a:ext uri="{FF2B5EF4-FFF2-40B4-BE49-F238E27FC236}">
                <a16:creationId xmlns:a16="http://schemas.microsoft.com/office/drawing/2014/main" id="{D488F9C6-A56A-9AC4-69DE-E7A739C17EB1}"/>
              </a:ext>
            </a:extLst>
          </p:cNvPr>
          <p:cNvSpPr/>
          <p:nvPr/>
        </p:nvSpPr>
        <p:spPr>
          <a:xfrm>
            <a:off x="2459030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15EA6923-5B03-C49F-F90C-415D2222B3D0}"/>
              </a:ext>
            </a:extLst>
          </p:cNvPr>
          <p:cNvSpPr/>
          <p:nvPr/>
        </p:nvSpPr>
        <p:spPr>
          <a:xfrm>
            <a:off x="3053629" y="8562576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802;g28120ce3749_2_4">
            <a:extLst>
              <a:ext uri="{FF2B5EF4-FFF2-40B4-BE49-F238E27FC236}">
                <a16:creationId xmlns:a16="http://schemas.microsoft.com/office/drawing/2014/main" id="{4D266172-8B83-9B05-3F38-9C7C38CEC11B}"/>
              </a:ext>
            </a:extLst>
          </p:cNvPr>
          <p:cNvSpPr/>
          <p:nvPr/>
        </p:nvSpPr>
        <p:spPr>
          <a:xfrm>
            <a:off x="1868227" y="886042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067226" y="797660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802;g28120ce3749_2_4">
            <a:extLst>
              <a:ext uri="{FF2B5EF4-FFF2-40B4-BE49-F238E27FC236}">
                <a16:creationId xmlns:a16="http://schemas.microsoft.com/office/drawing/2014/main" id="{65ABA5D9-C50F-7FAD-E7EF-F2AC10914800}"/>
              </a:ext>
            </a:extLst>
          </p:cNvPr>
          <p:cNvSpPr/>
          <p:nvPr/>
        </p:nvSpPr>
        <p:spPr>
          <a:xfrm>
            <a:off x="1868227" y="826605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802;g28120ce3749_2_4">
            <a:extLst>
              <a:ext uri="{FF2B5EF4-FFF2-40B4-BE49-F238E27FC236}">
                <a16:creationId xmlns:a16="http://schemas.microsoft.com/office/drawing/2014/main" id="{A0952376-E56F-BEDD-CA2F-709077180788}"/>
              </a:ext>
            </a:extLst>
          </p:cNvPr>
          <p:cNvSpPr/>
          <p:nvPr/>
        </p:nvSpPr>
        <p:spPr>
          <a:xfrm>
            <a:off x="5307817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802;g28120ce3749_2_4">
            <a:extLst>
              <a:ext uri="{FF2B5EF4-FFF2-40B4-BE49-F238E27FC236}">
                <a16:creationId xmlns:a16="http://schemas.microsoft.com/office/drawing/2014/main" id="{632F2DE7-3096-2801-E0D4-7635BDD28191}"/>
              </a:ext>
            </a:extLst>
          </p:cNvPr>
          <p:cNvSpPr/>
          <p:nvPr/>
        </p:nvSpPr>
        <p:spPr>
          <a:xfrm>
            <a:off x="5898620" y="8562576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2802;g28120ce3749_2_4">
            <a:extLst>
              <a:ext uri="{FF2B5EF4-FFF2-40B4-BE49-F238E27FC236}">
                <a16:creationId xmlns:a16="http://schemas.microsoft.com/office/drawing/2014/main" id="{BCE08263-1BCF-7C86-0102-0B535AD7F91D}"/>
              </a:ext>
            </a:extLst>
          </p:cNvPr>
          <p:cNvSpPr/>
          <p:nvPr/>
        </p:nvSpPr>
        <p:spPr>
          <a:xfrm>
            <a:off x="6493219" y="8562576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802;g28120ce3749_2_4">
            <a:extLst>
              <a:ext uri="{FF2B5EF4-FFF2-40B4-BE49-F238E27FC236}">
                <a16:creationId xmlns:a16="http://schemas.microsoft.com/office/drawing/2014/main" id="{88C29C2A-C321-651A-E2FB-0FE6D0E2D5E7}"/>
              </a:ext>
            </a:extLst>
          </p:cNvPr>
          <p:cNvSpPr/>
          <p:nvPr/>
        </p:nvSpPr>
        <p:spPr>
          <a:xfrm>
            <a:off x="1873773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802;g28120ce3749_2_4">
            <a:extLst>
              <a:ext uri="{FF2B5EF4-FFF2-40B4-BE49-F238E27FC236}">
                <a16:creationId xmlns:a16="http://schemas.microsoft.com/office/drawing/2014/main" id="{745EB585-9139-C8D6-04F4-7BB7923A50B7}"/>
              </a:ext>
            </a:extLst>
          </p:cNvPr>
          <p:cNvSpPr/>
          <p:nvPr/>
        </p:nvSpPr>
        <p:spPr>
          <a:xfrm>
            <a:off x="2464576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802;g28120ce3749_2_4">
            <a:extLst>
              <a:ext uri="{FF2B5EF4-FFF2-40B4-BE49-F238E27FC236}">
                <a16:creationId xmlns:a16="http://schemas.microsoft.com/office/drawing/2014/main" id="{8920E3B0-E0D3-137D-573C-50FD66C28CA0}"/>
              </a:ext>
            </a:extLst>
          </p:cNvPr>
          <p:cNvSpPr/>
          <p:nvPr/>
        </p:nvSpPr>
        <p:spPr>
          <a:xfrm>
            <a:off x="3059175" y="424020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802;g28120ce3749_2_4">
            <a:extLst>
              <a:ext uri="{FF2B5EF4-FFF2-40B4-BE49-F238E27FC236}">
                <a16:creationId xmlns:a16="http://schemas.microsoft.com/office/drawing/2014/main" id="{71693C60-78FB-F4BB-5033-6ECB5EC281BB}"/>
              </a:ext>
            </a:extLst>
          </p:cNvPr>
          <p:cNvSpPr/>
          <p:nvPr/>
        </p:nvSpPr>
        <p:spPr>
          <a:xfrm>
            <a:off x="5313363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802;g28120ce3749_2_4">
            <a:extLst>
              <a:ext uri="{FF2B5EF4-FFF2-40B4-BE49-F238E27FC236}">
                <a16:creationId xmlns:a16="http://schemas.microsoft.com/office/drawing/2014/main" id="{FB231684-89CE-8B4F-B94B-CDE9331ABDC7}"/>
              </a:ext>
            </a:extLst>
          </p:cNvPr>
          <p:cNvSpPr/>
          <p:nvPr/>
        </p:nvSpPr>
        <p:spPr>
          <a:xfrm>
            <a:off x="5904166" y="424020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802;g28120ce3749_2_4">
            <a:extLst>
              <a:ext uri="{FF2B5EF4-FFF2-40B4-BE49-F238E27FC236}">
                <a16:creationId xmlns:a16="http://schemas.microsoft.com/office/drawing/2014/main" id="{A6D00DEC-03DF-3206-7653-7B4E28FA7112}"/>
              </a:ext>
            </a:extLst>
          </p:cNvPr>
          <p:cNvSpPr/>
          <p:nvPr/>
        </p:nvSpPr>
        <p:spPr>
          <a:xfrm>
            <a:off x="6498765" y="424020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2802;g28120ce3749_2_4">
            <a:extLst>
              <a:ext uri="{FF2B5EF4-FFF2-40B4-BE49-F238E27FC236}">
                <a16:creationId xmlns:a16="http://schemas.microsoft.com/office/drawing/2014/main" id="{04D9DF28-5555-1CA8-CC5C-6FEFFBD8CF96}"/>
              </a:ext>
            </a:extLst>
          </p:cNvPr>
          <p:cNvSpPr/>
          <p:nvPr/>
        </p:nvSpPr>
        <p:spPr>
          <a:xfrm>
            <a:off x="1871000" y="65406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2802;g28120ce3749_2_4">
            <a:extLst>
              <a:ext uri="{FF2B5EF4-FFF2-40B4-BE49-F238E27FC236}">
                <a16:creationId xmlns:a16="http://schemas.microsoft.com/office/drawing/2014/main" id="{D69CB294-47A6-F71E-E36C-E9F8EB02250B}"/>
              </a:ext>
            </a:extLst>
          </p:cNvPr>
          <p:cNvSpPr/>
          <p:nvPr/>
        </p:nvSpPr>
        <p:spPr>
          <a:xfrm>
            <a:off x="1871000" y="686936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802;g28120ce3749_2_4">
            <a:extLst>
              <a:ext uri="{FF2B5EF4-FFF2-40B4-BE49-F238E27FC236}">
                <a16:creationId xmlns:a16="http://schemas.microsoft.com/office/drawing/2014/main" id="{EA2CEF34-439D-0D99-0819-E3285A6920AD}"/>
              </a:ext>
            </a:extLst>
          </p:cNvPr>
          <p:cNvSpPr/>
          <p:nvPr/>
        </p:nvSpPr>
        <p:spPr>
          <a:xfrm>
            <a:off x="1871000" y="71905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802;g28120ce3749_2_4">
            <a:extLst>
              <a:ext uri="{FF2B5EF4-FFF2-40B4-BE49-F238E27FC236}">
                <a16:creationId xmlns:a16="http://schemas.microsoft.com/office/drawing/2014/main" id="{72364C80-CA22-F9C3-22D6-3494AFB02C65}"/>
              </a:ext>
            </a:extLst>
          </p:cNvPr>
          <p:cNvSpPr/>
          <p:nvPr/>
        </p:nvSpPr>
        <p:spPr>
          <a:xfrm>
            <a:off x="5310590" y="622853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2802;g28120ce3749_2_4">
            <a:extLst>
              <a:ext uri="{FF2B5EF4-FFF2-40B4-BE49-F238E27FC236}">
                <a16:creationId xmlns:a16="http://schemas.microsoft.com/office/drawing/2014/main" id="{A6032B8D-8948-BA97-C7D3-8DEAFB9038AC}"/>
              </a:ext>
            </a:extLst>
          </p:cNvPr>
          <p:cNvSpPr/>
          <p:nvPr/>
        </p:nvSpPr>
        <p:spPr>
          <a:xfrm>
            <a:off x="5901393" y="6228534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2802;g28120ce3749_2_4">
            <a:extLst>
              <a:ext uri="{FF2B5EF4-FFF2-40B4-BE49-F238E27FC236}">
                <a16:creationId xmlns:a16="http://schemas.microsoft.com/office/drawing/2014/main" id="{F86EA0DC-8417-63B0-EDDF-BBCA6B95D438}"/>
              </a:ext>
            </a:extLst>
          </p:cNvPr>
          <p:cNvSpPr/>
          <p:nvPr/>
        </p:nvSpPr>
        <p:spPr>
          <a:xfrm>
            <a:off x="6495992" y="6228534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2802;g28120ce3749_2_4">
            <a:extLst>
              <a:ext uri="{FF2B5EF4-FFF2-40B4-BE49-F238E27FC236}">
                <a16:creationId xmlns:a16="http://schemas.microsoft.com/office/drawing/2014/main" id="{2195BFA8-E5ED-2FD4-0E2E-8A2611F634A7}"/>
              </a:ext>
            </a:extLst>
          </p:cNvPr>
          <p:cNvSpPr/>
          <p:nvPr/>
        </p:nvSpPr>
        <p:spPr>
          <a:xfrm>
            <a:off x="5310590" y="685215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2802;g28120ce3749_2_4">
            <a:extLst>
              <a:ext uri="{FF2B5EF4-FFF2-40B4-BE49-F238E27FC236}">
                <a16:creationId xmlns:a16="http://schemas.microsoft.com/office/drawing/2014/main" id="{5020ABF8-D60F-9817-0237-ED6A52B7F492}"/>
              </a:ext>
            </a:extLst>
          </p:cNvPr>
          <p:cNvSpPr/>
          <p:nvPr/>
        </p:nvSpPr>
        <p:spPr>
          <a:xfrm>
            <a:off x="5901393" y="685215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2802;g28120ce3749_2_4">
            <a:extLst>
              <a:ext uri="{FF2B5EF4-FFF2-40B4-BE49-F238E27FC236}">
                <a16:creationId xmlns:a16="http://schemas.microsoft.com/office/drawing/2014/main" id="{6EBD107F-0CCD-2E07-8B20-9746A4A2BB8B}"/>
              </a:ext>
            </a:extLst>
          </p:cNvPr>
          <p:cNvSpPr/>
          <p:nvPr/>
        </p:nvSpPr>
        <p:spPr>
          <a:xfrm>
            <a:off x="6495992" y="685215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646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91669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9328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1014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06419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자재혁신 제안 및 공급 협력사 모집안내↓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08784" y="30654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197162" y="479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133648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90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60755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4D9FADD3-8F18-6150-F315-F512567BC7CA}"/>
              </a:ext>
            </a:extLst>
          </p:cNvPr>
          <p:cNvSpPr/>
          <p:nvPr/>
        </p:nvSpPr>
        <p:spPr>
          <a:xfrm>
            <a:off x="1880079" y="232046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802;g28120ce3749_2_4">
            <a:extLst>
              <a:ext uri="{FF2B5EF4-FFF2-40B4-BE49-F238E27FC236}">
                <a16:creationId xmlns:a16="http://schemas.microsoft.com/office/drawing/2014/main" id="{54F9856E-57FF-280D-C83F-44B6B918F1A4}"/>
              </a:ext>
            </a:extLst>
          </p:cNvPr>
          <p:cNvSpPr/>
          <p:nvPr/>
        </p:nvSpPr>
        <p:spPr>
          <a:xfrm>
            <a:off x="5313363" y="266075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802;g28120ce3749_2_4">
            <a:extLst>
              <a:ext uri="{FF2B5EF4-FFF2-40B4-BE49-F238E27FC236}">
                <a16:creationId xmlns:a16="http://schemas.microsoft.com/office/drawing/2014/main" id="{5BE98049-131C-6252-8926-A610AB4FFEC9}"/>
              </a:ext>
            </a:extLst>
          </p:cNvPr>
          <p:cNvSpPr/>
          <p:nvPr/>
        </p:nvSpPr>
        <p:spPr>
          <a:xfrm>
            <a:off x="1873773" y="298851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1DDA3EE6-40F4-CE20-684C-EF5EE77FEB24}"/>
              </a:ext>
            </a:extLst>
          </p:cNvPr>
          <p:cNvSpPr/>
          <p:nvPr/>
        </p:nvSpPr>
        <p:spPr>
          <a:xfrm>
            <a:off x="5313363" y="298851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42CD1606-CC2A-F61C-8F56-DCC65C99339C}"/>
              </a:ext>
            </a:extLst>
          </p:cNvPr>
          <p:cNvSpPr/>
          <p:nvPr/>
        </p:nvSpPr>
        <p:spPr>
          <a:xfrm>
            <a:off x="1873773" y="3314191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802;g28120ce3749_2_4">
            <a:extLst>
              <a:ext uri="{FF2B5EF4-FFF2-40B4-BE49-F238E27FC236}">
                <a16:creationId xmlns:a16="http://schemas.microsoft.com/office/drawing/2014/main" id="{E6C12813-6625-6448-E653-574BC987CAF6}"/>
              </a:ext>
            </a:extLst>
          </p:cNvPr>
          <p:cNvSpPr/>
          <p:nvPr/>
        </p:nvSpPr>
        <p:spPr>
          <a:xfrm>
            <a:off x="2464576" y="3314191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802;g28120ce3749_2_4">
            <a:extLst>
              <a:ext uri="{FF2B5EF4-FFF2-40B4-BE49-F238E27FC236}">
                <a16:creationId xmlns:a16="http://schemas.microsoft.com/office/drawing/2014/main" id="{6FFCD579-20AC-2F89-6534-41AE6FFC403E}"/>
              </a:ext>
            </a:extLst>
          </p:cNvPr>
          <p:cNvSpPr/>
          <p:nvPr/>
        </p:nvSpPr>
        <p:spPr>
          <a:xfrm>
            <a:off x="3059175" y="3314191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890FE509-3186-1E44-8C82-32E54F4E93BE}"/>
              </a:ext>
            </a:extLst>
          </p:cNvPr>
          <p:cNvSpPr/>
          <p:nvPr/>
        </p:nvSpPr>
        <p:spPr>
          <a:xfrm>
            <a:off x="1873773" y="2660758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072772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664B7035-204E-22F5-C975-0F20383568F3}"/>
              </a:ext>
            </a:extLst>
          </p:cNvPr>
          <p:cNvSpPr/>
          <p:nvPr/>
        </p:nvSpPr>
        <p:spPr>
          <a:xfrm>
            <a:off x="5313363" y="33290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90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90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2505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5530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4896201" y="1372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839097" y="22944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2EB4CB6A-2EDD-0A46-4335-78DDD1AC749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52B076C-48B7-B119-C27B-90E3AA70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" y="2338349"/>
            <a:ext cx="5515051" cy="355303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81F3310F-7269-B104-E844-F7A9B771E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39" y="527027"/>
            <a:ext cx="2047875" cy="498856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35" name="table">
            <a:extLst>
              <a:ext uri="{FF2B5EF4-FFF2-40B4-BE49-F238E27FC236}">
                <a16:creationId xmlns:a16="http://schemas.microsoft.com/office/drawing/2014/main" id="{894FC94A-D4C0-67AA-F9BC-DE3012F40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850" y="3141661"/>
            <a:ext cx="610461" cy="188595"/>
          </a:xfrm>
          <a:prstGeom prst="rect">
            <a:avLst/>
          </a:prstGeom>
        </p:spPr>
      </p:pic>
      <p:pic>
        <p:nvPicPr>
          <p:cNvPr id="36" name="table">
            <a:extLst>
              <a:ext uri="{FF2B5EF4-FFF2-40B4-BE49-F238E27FC236}">
                <a16:creationId xmlns:a16="http://schemas.microsoft.com/office/drawing/2014/main" id="{61B1C13F-F346-3CE9-2781-0580B7A908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6228" y="3141661"/>
            <a:ext cx="681252" cy="188595"/>
          </a:xfrm>
          <a:prstGeom prst="rect">
            <a:avLst/>
          </a:prstGeom>
        </p:spPr>
      </p:pic>
      <p:pic>
        <p:nvPicPr>
          <p:cNvPr id="37" name="table">
            <a:extLst>
              <a:ext uri="{FF2B5EF4-FFF2-40B4-BE49-F238E27FC236}">
                <a16:creationId xmlns:a16="http://schemas.microsoft.com/office/drawing/2014/main" id="{1A1EC5E5-74DD-A4C8-F3A1-D96CF661E0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6417" y="3141661"/>
            <a:ext cx="610461" cy="188595"/>
          </a:xfrm>
          <a:prstGeom prst="rect">
            <a:avLst/>
          </a:prstGeom>
        </p:spPr>
      </p:pic>
      <p:pic>
        <p:nvPicPr>
          <p:cNvPr id="38" name="table">
            <a:extLst>
              <a:ext uri="{FF2B5EF4-FFF2-40B4-BE49-F238E27FC236}">
                <a16:creationId xmlns:a16="http://schemas.microsoft.com/office/drawing/2014/main" id="{EB658496-A278-ECEE-6D3D-C4EDBBB2ED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07392" y="3141661"/>
            <a:ext cx="610461" cy="188595"/>
          </a:xfrm>
          <a:prstGeom prst="rect">
            <a:avLst/>
          </a:prstGeom>
        </p:spPr>
      </p:pic>
      <p:pic>
        <p:nvPicPr>
          <p:cNvPr id="39" name="table">
            <a:extLst>
              <a:ext uri="{FF2B5EF4-FFF2-40B4-BE49-F238E27FC236}">
                <a16:creationId xmlns:a16="http://schemas.microsoft.com/office/drawing/2014/main" id="{0D23D57A-7063-657F-047D-D3AB0118D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6242" y="3141661"/>
            <a:ext cx="516063" cy="188595"/>
          </a:xfrm>
          <a:prstGeom prst="rect">
            <a:avLst/>
          </a:prstGeom>
        </p:spPr>
      </p:pic>
      <p:pic>
        <p:nvPicPr>
          <p:cNvPr id="40" name="table">
            <a:extLst>
              <a:ext uri="{FF2B5EF4-FFF2-40B4-BE49-F238E27FC236}">
                <a16:creationId xmlns:a16="http://schemas.microsoft.com/office/drawing/2014/main" id="{64124452-6558-F6B3-222A-66C810FA5E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8512" y="3141661"/>
            <a:ext cx="516063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696724"/>
            <a:ext cx="5983393" cy="119182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92858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0205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72787C59-C76D-0A99-A80B-2ACD3069EB2E}"/>
              </a:ext>
            </a:extLst>
          </p:cNvPr>
          <p:cNvSpPr/>
          <p:nvPr/>
        </p:nvSpPr>
        <p:spPr>
          <a:xfrm>
            <a:off x="4896201" y="1372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839097" y="22944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49F19ED6-91F2-34C1-6E35-F7DAB2A5E181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1100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92DF6D24-111A-B902-9FBD-2E2269073AA5}"/>
              </a:ext>
            </a:extLst>
          </p:cNvPr>
          <p:cNvSpPr/>
          <p:nvPr/>
        </p:nvSpPr>
        <p:spPr>
          <a:xfrm>
            <a:off x="5313363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937C73FA-FC06-BD8A-1D79-5E6D65560E63}"/>
              </a:ext>
            </a:extLst>
          </p:cNvPr>
          <p:cNvSpPr/>
          <p:nvPr/>
        </p:nvSpPr>
        <p:spPr>
          <a:xfrm>
            <a:off x="5904166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7ACBF6E9-A5D8-00AC-ED85-988FF646EDEA}"/>
              </a:ext>
            </a:extLst>
          </p:cNvPr>
          <p:cNvSpPr/>
          <p:nvPr/>
        </p:nvSpPr>
        <p:spPr>
          <a:xfrm>
            <a:off x="6498765" y="247116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2823262" y="65007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42738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96415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42415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88048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5445213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8528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46490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305745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624140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5489883" y="155818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739001" y="168635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56114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62276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4649438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751751" y="284360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40011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5195138" y="430691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4398938" y="430661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797488" y="470456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771;g28120bc8d10_0_543">
            <a:extLst>
              <a:ext uri="{FF2B5EF4-FFF2-40B4-BE49-F238E27FC236}">
                <a16:creationId xmlns:a16="http://schemas.microsoft.com/office/drawing/2014/main" id="{98402A65-6BB8-0DD1-C043-C3207BBFAB2A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rot="-5400000" flipH="1">
            <a:off x="55932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46490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55214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5604963" y="282463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6348963" y="269683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8537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5521413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7261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643166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69738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7893063" y="473713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사이트간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rot="10800000" flipH="1">
            <a:off x="2509438" y="2136280"/>
            <a:ext cx="2229600" cy="10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0457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9089"/>
              </p:ext>
            </p:extLst>
          </p:nvPr>
        </p:nvGraphicFramePr>
        <p:xfrm>
          <a:off x="4351283" y="775662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494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4143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5658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5835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4431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87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94679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987595"/>
            <a:ext cx="1080000" cy="1440000"/>
            <a:chOff x="360000" y="11194750"/>
            <a:chExt cx="1080000" cy="1440000"/>
          </a:xfrm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720270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720270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720270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720270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87795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720270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88818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098846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00" y="2963145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7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83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5900" y="2980345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5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1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43100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43100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1152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1610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351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4411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17198"/>
              </p:ext>
            </p:extLst>
          </p:nvPr>
        </p:nvGraphicFramePr>
        <p:xfrm>
          <a:off x="3071956" y="3779100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36775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377910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373000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73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1843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38027"/>
              </p:ext>
            </p:extLst>
          </p:nvPr>
        </p:nvGraphicFramePr>
        <p:xfrm>
          <a:off x="3651039" y="3738802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3654146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3755746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3706646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82426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1F16F7B7-9714-16A8-0C5F-37AECA77AF8F}"/>
              </a:ext>
            </a:extLst>
          </p:cNvPr>
          <p:cNvSpPr/>
          <p:nvPr/>
        </p:nvSpPr>
        <p:spPr>
          <a:xfrm>
            <a:off x="1225024" y="2207935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386DDB4B-C134-20BE-226B-E2A04D91058B}"/>
              </a:ext>
            </a:extLst>
          </p:cNvPr>
          <p:cNvSpPr/>
          <p:nvPr/>
        </p:nvSpPr>
        <p:spPr>
          <a:xfrm>
            <a:off x="2145647" y="2207935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3066271" y="2207935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66960"/>
              </p:ext>
            </p:extLst>
          </p:nvPr>
        </p:nvGraphicFramePr>
        <p:xfrm>
          <a:off x="386576" y="4173800"/>
          <a:ext cx="4116055" cy="181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 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F01F4E05-E48A-5D39-12F8-BA480314AB6B}"/>
              </a:ext>
            </a:extLst>
          </p:cNvPr>
          <p:cNvSpPr/>
          <p:nvPr/>
        </p:nvSpPr>
        <p:spPr>
          <a:xfrm>
            <a:off x="1225024" y="560864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6CF106D-CBB3-06C6-7729-E0BD6974A822}"/>
              </a:ext>
            </a:extLst>
          </p:cNvPr>
          <p:cNvSpPr/>
          <p:nvPr/>
        </p:nvSpPr>
        <p:spPr>
          <a:xfrm>
            <a:off x="2145647" y="560864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A730A347-1C6F-D4CB-B553-AA9FA273C9F7}"/>
              </a:ext>
            </a:extLst>
          </p:cNvPr>
          <p:cNvSpPr/>
          <p:nvPr/>
        </p:nvSpPr>
        <p:spPr>
          <a:xfrm>
            <a:off x="3066271" y="5608646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0097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18094</TotalTime>
  <Words>3169</Words>
  <Application>Microsoft Office PowerPoint</Application>
  <PresentationFormat>A4 용지(210x297mm)</PresentationFormat>
  <Paragraphs>1020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Malgun Gothic Semilight</vt:lpstr>
      <vt:lpstr>Noto Sans KR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65</cp:revision>
  <dcterms:created xsi:type="dcterms:W3CDTF">2024-10-08T00:49:16Z</dcterms:created>
  <dcterms:modified xsi:type="dcterms:W3CDTF">2024-12-12T09:02:45Z</dcterms:modified>
</cp:coreProperties>
</file>