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6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186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564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27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0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08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066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21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4190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8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42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19354-B16C-4238-AB23-B541EA5B3EE7}" type="datetimeFigureOut">
              <a:rPr lang="ko-KR" altLang="en-US" smtClean="0"/>
              <a:t>2024-12-10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E0E03-EF10-4A6E-8E8B-313A688AD2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99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253" y="614795"/>
            <a:ext cx="9863492" cy="56284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0" y="2528887"/>
            <a:ext cx="5143500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38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782" y="280240"/>
            <a:ext cx="8766435" cy="629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97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25" y="158224"/>
            <a:ext cx="7745950" cy="65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92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35" y="230146"/>
            <a:ext cx="6819929" cy="639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4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925" y="901533"/>
            <a:ext cx="8724148" cy="505493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155" y="2015835"/>
            <a:ext cx="1768905" cy="64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300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james</dc:creator>
  <cp:lastModifiedBy>kang james</cp:lastModifiedBy>
  <cp:revision>2</cp:revision>
  <dcterms:created xsi:type="dcterms:W3CDTF">2024-12-06T02:20:34Z</dcterms:created>
  <dcterms:modified xsi:type="dcterms:W3CDTF">2024-12-10T03:51:36Z</dcterms:modified>
</cp:coreProperties>
</file>