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09" r:id="rId3"/>
    <p:sldId id="316" r:id="rId4"/>
    <p:sldId id="317" r:id="rId5"/>
    <p:sldId id="318" r:id="rId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9D9D9"/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40" autoAdjust="0"/>
    <p:restoredTop sz="94726"/>
  </p:normalViewPr>
  <p:slideViewPr>
    <p:cSldViewPr snapToGrid="0">
      <p:cViewPr>
        <p:scale>
          <a:sx n="158" d="100"/>
          <a:sy n="158" d="100"/>
        </p:scale>
        <p:origin x="1576" y="-56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2025. 2. 14.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55730"/>
              </p:ext>
            </p:extLst>
          </p:nvPr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이전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64875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scroll icon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800;g28120ce3749_2_4">
            <a:extLst>
              <a:ext uri="{FF2B5EF4-FFF2-40B4-BE49-F238E27FC236}">
                <a16:creationId xmlns:a16="http://schemas.microsoft.com/office/drawing/2014/main" id="{32E608AC-F832-40D1-D2CA-7734104BB13F}"/>
              </a:ext>
            </a:extLst>
          </p:cNvPr>
          <p:cNvSpPr/>
          <p:nvPr/>
        </p:nvSpPr>
        <p:spPr>
          <a:xfrm>
            <a:off x="812954" y="3229967"/>
            <a:ext cx="2312145" cy="22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4CD1831C-41AA-D91C-3847-2A861480BE59}"/>
              </a:ext>
            </a:extLst>
          </p:cNvPr>
          <p:cNvSpPr/>
          <p:nvPr/>
        </p:nvSpPr>
        <p:spPr>
          <a:xfrm>
            <a:off x="4129240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800;g28120ce3749_2_4">
            <a:extLst>
              <a:ext uri="{FF2B5EF4-FFF2-40B4-BE49-F238E27FC236}">
                <a16:creationId xmlns:a16="http://schemas.microsoft.com/office/drawing/2014/main" id="{6EFF79E3-9C7D-73E5-67AD-4C9A8481AC36}"/>
              </a:ext>
            </a:extLst>
          </p:cNvPr>
          <p:cNvSpPr/>
          <p:nvPr/>
        </p:nvSpPr>
        <p:spPr>
          <a:xfrm>
            <a:off x="826391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0;g28120ce3749_2_4">
            <a:extLst>
              <a:ext uri="{FF2B5EF4-FFF2-40B4-BE49-F238E27FC236}">
                <a16:creationId xmlns:a16="http://schemas.microsoft.com/office/drawing/2014/main" id="{449BE4B1-1222-8F2F-B1A8-2D9850C6101A}"/>
              </a:ext>
            </a:extLst>
          </p:cNvPr>
          <p:cNvSpPr/>
          <p:nvPr/>
        </p:nvSpPr>
        <p:spPr>
          <a:xfrm>
            <a:off x="826390" y="4329554"/>
            <a:ext cx="6612259" cy="1592999"/>
          </a:xfrm>
          <a:prstGeom prst="roundRect">
            <a:avLst>
              <a:gd name="adj" fmla="val 464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천공 테이프 24">
            <a:extLst>
              <a:ext uri="{FF2B5EF4-FFF2-40B4-BE49-F238E27FC236}">
                <a16:creationId xmlns:a16="http://schemas.microsoft.com/office/drawing/2014/main" id="{173D34D5-AE14-9A6C-6062-6E90B04A2FC6}"/>
              </a:ext>
            </a:extLst>
          </p:cNvPr>
          <p:cNvSpPr/>
          <p:nvPr/>
        </p:nvSpPr>
        <p:spPr>
          <a:xfrm>
            <a:off x="1141584" y="4723717"/>
            <a:ext cx="5918216" cy="804672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생략 </a:t>
            </a:r>
            <a:r>
              <a:rPr kumimoji="1" lang="en-US" altLang="ko-KR" sz="1000" dirty="0">
                <a:solidFill>
                  <a:schemeClr val="tx1"/>
                </a:solidFill>
              </a:rPr>
              <a:t>(tab content </a:t>
            </a:r>
            <a:r>
              <a:rPr kumimoji="1" lang="ko-KR" altLang="en-US" sz="1000" dirty="0">
                <a:solidFill>
                  <a:schemeClr val="tx1"/>
                </a:solidFill>
              </a:rPr>
              <a:t>영역</a:t>
            </a:r>
            <a:r>
              <a:rPr kumimoji="1" lang="en-US" altLang="ko-KR" sz="1000" dirty="0">
                <a:solidFill>
                  <a:schemeClr val="tx1"/>
                </a:solidFill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</a:rPr>
              <a:t> 다음 </a:t>
            </a:r>
            <a:r>
              <a:rPr kumimoji="1" lang="en-US" altLang="ko-KR" sz="1000" dirty="0">
                <a:solidFill>
                  <a:schemeClr val="tx1"/>
                </a:solidFill>
              </a:rPr>
              <a:t>page</a:t>
            </a:r>
            <a:r>
              <a:rPr kumimoji="1" lang="ko-KR" altLang="en-US" sz="1000" dirty="0">
                <a:solidFill>
                  <a:schemeClr val="tx1"/>
                </a:solidFill>
              </a:rPr>
              <a:t> 참조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Google Shape;2800;g28120ce3749_2_4">
            <a:extLst>
              <a:ext uri="{FF2B5EF4-FFF2-40B4-BE49-F238E27FC236}">
                <a16:creationId xmlns:a16="http://schemas.microsoft.com/office/drawing/2014/main" id="{541095C4-1BAE-2E7C-0B9C-FA0C5068EBDF}"/>
              </a:ext>
            </a:extLst>
          </p:cNvPr>
          <p:cNvSpPr/>
          <p:nvPr/>
        </p:nvSpPr>
        <p:spPr>
          <a:xfrm>
            <a:off x="6017625" y="571493"/>
            <a:ext cx="1733294" cy="449132"/>
          </a:xfrm>
          <a:prstGeom prst="roundRect">
            <a:avLst>
              <a:gd name="adj" fmla="val 16667"/>
            </a:avLst>
          </a:prstGeom>
          <a:solidFill>
            <a:srgbClr val="FF0000">
              <a:alpha val="9804"/>
            </a:srgbClr>
          </a:solidFill>
          <a:ln w="63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800;g28120ce3749_2_4">
            <a:extLst>
              <a:ext uri="{FF2B5EF4-FFF2-40B4-BE49-F238E27FC236}">
                <a16:creationId xmlns:a16="http://schemas.microsoft.com/office/drawing/2014/main" id="{CFD4CC1E-F5C2-C913-0720-03F91EADEFD8}"/>
              </a:ext>
            </a:extLst>
          </p:cNvPr>
          <p:cNvSpPr/>
          <p:nvPr/>
        </p:nvSpPr>
        <p:spPr>
          <a:xfrm>
            <a:off x="8738362" y="1521510"/>
            <a:ext cx="1733294" cy="70603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en-US" altLang="ko-KR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PLAZA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바로가기</a:t>
            </a:r>
            <a:endParaRPr lang="en-US" altLang="ko-KR"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</a:t>
            </a:r>
            <a:r>
              <a:rPr lang="en-US" altLang="ko-KR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제거</a:t>
            </a:r>
            <a:endParaRPr sz="80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꺾인 연결선[E] 31">
            <a:extLst>
              <a:ext uri="{FF2B5EF4-FFF2-40B4-BE49-F238E27FC236}">
                <a16:creationId xmlns:a16="http://schemas.microsoft.com/office/drawing/2014/main" id="{7CEDB73D-90E2-108A-106D-DBD88EE36BAB}"/>
              </a:ext>
            </a:extLst>
          </p:cNvPr>
          <p:cNvCxnSpPr>
            <a:cxnSpLocks/>
            <a:stCxn id="28" idx="2"/>
            <a:endCxn id="29" idx="1"/>
          </p:cNvCxnSpPr>
          <p:nvPr/>
        </p:nvCxnSpPr>
        <p:spPr>
          <a:xfrm rot="16200000" flipH="1">
            <a:off x="7384365" y="520532"/>
            <a:ext cx="853905" cy="185409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0000"/>
              </p:ext>
            </p:extLst>
          </p:nvPr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69909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005"/>
              </p:ext>
            </p:extLst>
          </p:nvPr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368858" y="600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1900724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527B96F-D27A-35B5-80FA-A796F4B7E131}"/>
              </a:ext>
            </a:extLst>
          </p:cNvPr>
          <p:cNvSpPr/>
          <p:nvPr/>
        </p:nvSpPr>
        <p:spPr>
          <a:xfrm>
            <a:off x="4788967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292309"/>
              </p:ext>
            </p:extLst>
          </p:nvPr>
        </p:nvGraphicFramePr>
        <p:xfrm>
          <a:off x="7858125" y="426720"/>
          <a:ext cx="2047875" cy="347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이후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/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scroll icon</a:t>
                      </a:r>
                      <a:endParaRPr lang="ko-KR" altLang="en-US" sz="10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OK PLAZA 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⋅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4CD1831C-41AA-D91C-3847-2A861480BE59}"/>
              </a:ext>
            </a:extLst>
          </p:cNvPr>
          <p:cNvSpPr/>
          <p:nvPr/>
        </p:nvSpPr>
        <p:spPr>
          <a:xfrm>
            <a:off x="4129240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800;g28120ce3749_2_4">
            <a:extLst>
              <a:ext uri="{FF2B5EF4-FFF2-40B4-BE49-F238E27FC236}">
                <a16:creationId xmlns:a16="http://schemas.microsoft.com/office/drawing/2014/main" id="{6EFF79E3-9C7D-73E5-67AD-4C9A8481AC36}"/>
              </a:ext>
            </a:extLst>
          </p:cNvPr>
          <p:cNvSpPr/>
          <p:nvPr/>
        </p:nvSpPr>
        <p:spPr>
          <a:xfrm>
            <a:off x="826391" y="4091322"/>
            <a:ext cx="3309410" cy="2295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0;g28120ce3749_2_4">
            <a:extLst>
              <a:ext uri="{FF2B5EF4-FFF2-40B4-BE49-F238E27FC236}">
                <a16:creationId xmlns:a16="http://schemas.microsoft.com/office/drawing/2014/main" id="{449BE4B1-1222-8F2F-B1A8-2D9850C6101A}"/>
              </a:ext>
            </a:extLst>
          </p:cNvPr>
          <p:cNvSpPr/>
          <p:nvPr/>
        </p:nvSpPr>
        <p:spPr>
          <a:xfrm>
            <a:off x="826390" y="4329554"/>
            <a:ext cx="6612259" cy="1592999"/>
          </a:xfrm>
          <a:prstGeom prst="roundRect">
            <a:avLst>
              <a:gd name="adj" fmla="val 464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천공 테이프 24">
            <a:extLst>
              <a:ext uri="{FF2B5EF4-FFF2-40B4-BE49-F238E27FC236}">
                <a16:creationId xmlns:a16="http://schemas.microsoft.com/office/drawing/2014/main" id="{173D34D5-AE14-9A6C-6062-6E90B04A2FC6}"/>
              </a:ext>
            </a:extLst>
          </p:cNvPr>
          <p:cNvSpPr/>
          <p:nvPr/>
        </p:nvSpPr>
        <p:spPr>
          <a:xfrm>
            <a:off x="1141584" y="4723717"/>
            <a:ext cx="5918216" cy="804672"/>
          </a:xfrm>
          <a:prstGeom prst="flowChartPunchedTap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000" dirty="0">
                <a:solidFill>
                  <a:schemeClr val="tx1"/>
                </a:solidFill>
              </a:rPr>
              <a:t>생략 </a:t>
            </a:r>
            <a:r>
              <a:rPr kumimoji="1" lang="en-US" altLang="ko-KR" sz="1000" dirty="0">
                <a:solidFill>
                  <a:schemeClr val="tx1"/>
                </a:solidFill>
              </a:rPr>
              <a:t>(tab content </a:t>
            </a:r>
            <a:r>
              <a:rPr kumimoji="1" lang="ko-KR" altLang="en-US" sz="1000" dirty="0">
                <a:solidFill>
                  <a:schemeClr val="tx1"/>
                </a:solidFill>
              </a:rPr>
              <a:t>영역</a:t>
            </a:r>
            <a:r>
              <a:rPr kumimoji="1" lang="en-US" altLang="ko-KR" sz="1000" dirty="0">
                <a:solidFill>
                  <a:schemeClr val="tx1"/>
                </a:solidFill>
              </a:rPr>
              <a:t>,</a:t>
            </a:r>
            <a:r>
              <a:rPr kumimoji="1" lang="ko-KR" altLang="en-US" sz="1000" dirty="0">
                <a:solidFill>
                  <a:schemeClr val="tx1"/>
                </a:solidFill>
              </a:rPr>
              <a:t> 다음 </a:t>
            </a:r>
            <a:r>
              <a:rPr kumimoji="1" lang="en-US" altLang="ko-KR" sz="1000" dirty="0">
                <a:solidFill>
                  <a:schemeClr val="tx1"/>
                </a:solidFill>
              </a:rPr>
              <a:t>page</a:t>
            </a:r>
            <a:r>
              <a:rPr kumimoji="1" lang="ko-KR" altLang="en-US" sz="1000" dirty="0">
                <a:solidFill>
                  <a:schemeClr val="tx1"/>
                </a:solidFill>
              </a:rPr>
              <a:t> 참조</a:t>
            </a:r>
            <a:r>
              <a:rPr kumimoji="1" lang="en-US" altLang="ko-KR" sz="1000" dirty="0">
                <a:solidFill>
                  <a:schemeClr val="tx1"/>
                </a:solidFill>
              </a:rPr>
              <a:t>)</a:t>
            </a:r>
            <a:endParaRPr kumimoji="1"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Google Shape;2800;g28120ce3749_2_4">
            <a:extLst>
              <a:ext uri="{FF2B5EF4-FFF2-40B4-BE49-F238E27FC236}">
                <a16:creationId xmlns:a16="http://schemas.microsoft.com/office/drawing/2014/main" id="{B208E192-9C04-3058-6124-DB395CE0D76A}"/>
              </a:ext>
            </a:extLst>
          </p:cNvPr>
          <p:cNvSpPr/>
          <p:nvPr/>
        </p:nvSpPr>
        <p:spPr>
          <a:xfrm>
            <a:off x="809009" y="2329451"/>
            <a:ext cx="2872868" cy="763509"/>
          </a:xfrm>
          <a:prstGeom prst="roundRect">
            <a:avLst>
              <a:gd name="adj" fmla="val 4640"/>
            </a:avLst>
          </a:prstGeom>
          <a:solidFill>
            <a:schemeClr val="bg1">
              <a:lumMod val="9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테스트유저</a:t>
            </a:r>
            <a:r>
              <a:rPr lang="en-US" altLang="ko-KR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001</a:t>
            </a:r>
            <a:r>
              <a:rPr lang="ko-KR" altLang="en-US" sz="8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님</a:t>
            </a:r>
            <a:endParaRPr lang="en-US" altLang="ko-KR"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환영합니다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0;g28120ce3749_2_4">
            <a:extLst>
              <a:ext uri="{FF2B5EF4-FFF2-40B4-BE49-F238E27FC236}">
                <a16:creationId xmlns:a16="http://schemas.microsoft.com/office/drawing/2014/main" id="{F0D3E36C-D041-A1C2-DA05-C230DB591146}"/>
              </a:ext>
            </a:extLst>
          </p:cNvPr>
          <p:cNvSpPr/>
          <p:nvPr/>
        </p:nvSpPr>
        <p:spPr>
          <a:xfrm>
            <a:off x="6017625" y="571493"/>
            <a:ext cx="1733294" cy="449132"/>
          </a:xfrm>
          <a:prstGeom prst="roundRect">
            <a:avLst>
              <a:gd name="adj" fmla="val 16667"/>
            </a:avLst>
          </a:prstGeom>
          <a:solidFill>
            <a:srgbClr val="FF0000">
              <a:alpha val="9804"/>
            </a:srgbClr>
          </a:solidFill>
          <a:ln w="63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DBF3F1DD-147E-B029-7A59-91738CCBB270}"/>
              </a:ext>
            </a:extLst>
          </p:cNvPr>
          <p:cNvSpPr/>
          <p:nvPr/>
        </p:nvSpPr>
        <p:spPr>
          <a:xfrm>
            <a:off x="8738362" y="1521510"/>
            <a:ext cx="2047874" cy="70603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en-US" altLang="ko-KR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PLAZA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바로가기</a:t>
            </a:r>
            <a:endParaRPr lang="en-US" altLang="ko-KR"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marR="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Tx/>
              <a:buChar char="-"/>
            </a:pP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r>
              <a:rPr lang="en-US" altLang="ko-KR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menu </a:t>
            </a:r>
            <a:r>
              <a:rPr lang="ko-KR" altLang="en-US" sz="8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</a:t>
            </a:r>
            <a:endParaRPr sz="800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68A35C7F-245F-5FD6-2053-12014B690A84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 rot="16200000" flipH="1">
            <a:off x="7384365" y="520532"/>
            <a:ext cx="853905" cy="1854090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Google Shape;2800;g28120ce3749_2_4">
            <a:extLst>
              <a:ext uri="{FF2B5EF4-FFF2-40B4-BE49-F238E27FC236}">
                <a16:creationId xmlns:a16="http://schemas.microsoft.com/office/drawing/2014/main" id="{6011D686-7DB1-74B3-C85B-9514FFE4E885}"/>
              </a:ext>
            </a:extLst>
          </p:cNvPr>
          <p:cNvSpPr/>
          <p:nvPr/>
        </p:nvSpPr>
        <p:spPr>
          <a:xfrm>
            <a:off x="8738361" y="3007741"/>
            <a:ext cx="2047874" cy="70603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계정 정보 영역</a:t>
            </a:r>
            <a:b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환영 문구 노출</a:t>
            </a:r>
            <a:endParaRPr lang="en-US" altLang="ko-KR" sz="8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   ** </a:t>
            </a:r>
            <a:r>
              <a:rPr lang="en-US" altLang="ko-KR" sz="8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“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사용자명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님 환영합니다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**</a:t>
            </a:r>
            <a:endParaRPr sz="8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8F62C584-4E43-EFEE-92CC-508E50375613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 rot="16200000" flipH="1">
            <a:off x="5358002" y="-19599"/>
            <a:ext cx="267801" cy="6492918"/>
          </a:xfrm>
          <a:prstGeom prst="bentConnector2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4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18972</TotalTime>
  <Words>800</Words>
  <Application>Microsoft Macintosh PowerPoint</Application>
  <PresentationFormat>A4 용지(210x297mm)</PresentationFormat>
  <Paragraphs>147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Malgun Gothic</vt:lpstr>
      <vt:lpstr>Malgun Gothic</vt:lpstr>
      <vt:lpstr>Malgun Gothic Semilight</vt:lpstr>
      <vt:lpstr>Noto Sans KR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81</cp:revision>
  <dcterms:created xsi:type="dcterms:W3CDTF">2024-10-08T00:49:16Z</dcterms:created>
  <dcterms:modified xsi:type="dcterms:W3CDTF">2025-02-14T00:35:40Z</dcterms:modified>
</cp:coreProperties>
</file>