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311" r:id="rId5"/>
    <p:sldId id="260" r:id="rId6"/>
    <p:sldId id="266" r:id="rId7"/>
    <p:sldId id="267" r:id="rId8"/>
    <p:sldId id="298" r:id="rId9"/>
    <p:sldId id="31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59"/>
  </p:normalViewPr>
  <p:slideViewPr>
    <p:cSldViewPr snapToGrid="0">
      <p:cViewPr varScale="1">
        <p:scale>
          <a:sx n="152" d="100"/>
          <a:sy n="152" d="100"/>
        </p:scale>
        <p:origin x="156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menu/order/delivery/deliListBuy.sys?_menuId=13834#;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okplaza.kr/menu/order/delivery/deliListBuy.sys?_menuId=13834#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okplaza.kr/menu/order/delivery/deliListBuy.sys?_menuId=13834#;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805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56394"/>
              </p:ext>
            </p:extLst>
          </p:nvPr>
        </p:nvGraphicFramePr>
        <p:xfrm>
          <a:off x="151916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33761" y="2486219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당일조회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금일기준 이전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24626"/>
              </p:ext>
            </p:extLst>
          </p:nvPr>
        </p:nvGraphicFramePr>
        <p:xfrm>
          <a:off x="208380" y="1518413"/>
          <a:ext cx="7358456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63156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28507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계산서발행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일반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공구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안전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D4AA8D3A-234B-5863-FF3A-319CB95B6596}"/>
              </a:ext>
            </a:extLst>
          </p:cNvPr>
          <p:cNvSpPr txBox="1"/>
          <p:nvPr/>
        </p:nvSpPr>
        <p:spPr>
          <a:xfrm>
            <a:off x="118380" y="57896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주문관리 </a:t>
            </a:r>
            <a:r>
              <a:rPr lang="en-US" altLang="ko-KR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7100683" y="167568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41819"/>
              </p:ext>
            </p:extLst>
          </p:nvPr>
        </p:nvGraphicFramePr>
        <p:xfrm>
          <a:off x="2412678" y="1586686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76152"/>
              </p:ext>
            </p:extLst>
          </p:nvPr>
        </p:nvGraphicFramePr>
        <p:xfrm>
          <a:off x="4197424" y="1573520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40972"/>
              </p:ext>
            </p:extLst>
          </p:nvPr>
        </p:nvGraphicFramePr>
        <p:xfrm>
          <a:off x="5100187" y="1573520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978" y="1567626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1663" y="1567626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5401"/>
              </p:ext>
            </p:extLst>
          </p:nvPr>
        </p:nvGraphicFramePr>
        <p:xfrm>
          <a:off x="4196447" y="1865868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53694"/>
              </p:ext>
            </p:extLst>
          </p:nvPr>
        </p:nvGraphicFramePr>
        <p:xfrm>
          <a:off x="854253" y="1870944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2024"/>
              </p:ext>
            </p:extLst>
          </p:nvPr>
        </p:nvGraphicFramePr>
        <p:xfrm>
          <a:off x="2413967" y="187094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4878065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08"/>
              </p:ext>
            </p:extLst>
          </p:nvPr>
        </p:nvGraphicFramePr>
        <p:xfrm>
          <a:off x="854253" y="1589079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2304121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4104213" y="178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6BECE3D-3DD3-B71D-CEAB-EBAFBFAA63A4}"/>
              </a:ext>
            </a:extLst>
          </p:cNvPr>
          <p:cNvSpPr/>
          <p:nvPr/>
        </p:nvSpPr>
        <p:spPr>
          <a:xfrm>
            <a:off x="118380" y="21054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F30A7DC-D741-DA20-E775-2C413975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55" y="1492411"/>
            <a:ext cx="964454" cy="101416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31558"/>
              </p:ext>
            </p:extLst>
          </p:nvPr>
        </p:nvGraphicFramePr>
        <p:xfrm>
          <a:off x="6692715" y="25744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2276092" y="5529464"/>
            <a:ext cx="2265000" cy="180000"/>
            <a:chOff x="4065288" y="6528825"/>
            <a:chExt cx="2265000" cy="180000"/>
          </a:xfrm>
        </p:grpSpPr>
        <p:sp>
          <p:nvSpPr>
            <p:cNvPr id="5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7402810" y="24817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7102995" y="197192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5F6F80-337B-BF22-F24A-7B4A2E3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79402"/>
              </p:ext>
            </p:extLst>
          </p:nvPr>
        </p:nvGraphicFramePr>
        <p:xfrm>
          <a:off x="208380" y="2803679"/>
          <a:ext cx="7310158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8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3775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969524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53199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642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21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01255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449482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46770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3A6A1282-D180-6AC1-0FB4-192E119EFA24}"/>
              </a:ext>
            </a:extLst>
          </p:cNvPr>
          <p:cNvSpPr/>
          <p:nvPr/>
        </p:nvSpPr>
        <p:spPr>
          <a:xfrm>
            <a:off x="1097532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99;g2fb18904de5_2_107">
            <a:extLst>
              <a:ext uri="{FF2B5EF4-FFF2-40B4-BE49-F238E27FC236}">
                <a16:creationId xmlns:a16="http://schemas.microsoft.com/office/drawing/2014/main" id="{5687E666-A863-9D04-5F74-1663DC216AE7}"/>
              </a:ext>
            </a:extLst>
          </p:cNvPr>
          <p:cNvSpPr/>
          <p:nvPr/>
        </p:nvSpPr>
        <p:spPr>
          <a:xfrm>
            <a:off x="1909080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2CA7A3-8F0E-C168-82D2-8E71F1ABD7FF}"/>
              </a:ext>
            </a:extLst>
          </p:cNvPr>
          <p:cNvSpPr/>
          <p:nvPr/>
        </p:nvSpPr>
        <p:spPr>
          <a:xfrm>
            <a:off x="3038092" y="4942390"/>
            <a:ext cx="1523972" cy="260588"/>
          </a:xfrm>
          <a:prstGeom prst="wedgeRoundRectCallout">
            <a:avLst>
              <a:gd name="adj1" fmla="val -25782"/>
              <a:gd name="adj2" fmla="val -79467"/>
              <a:gd name="adj3" fmla="val 16667"/>
            </a:avLst>
          </a:prstGeom>
          <a:solidFill>
            <a:srgbClr val="FFC000">
              <a:alpha val="9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30, </a:t>
            </a:r>
            <a:r>
              <a:rPr lang="ko-KR" altLang="en-US" sz="600" b="0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양단커넥터장착형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SC/APC), 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검정색</a:t>
            </a:r>
            <a:endParaRPr kumimoji="1" lang="ko-KR" altLang="en-US" sz="600" dirty="0">
              <a:highlight>
                <a:srgbClr val="FFFF00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610FDEE-0080-E1CA-7108-1769FF8A309C}"/>
              </a:ext>
            </a:extLst>
          </p:cNvPr>
          <p:cNvSpPr/>
          <p:nvPr/>
        </p:nvSpPr>
        <p:spPr>
          <a:xfrm>
            <a:off x="2955973" y="48724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365" y="2166564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91927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30985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78432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58;p20"/>
          <p:cNvSpPr/>
          <p:nvPr/>
        </p:nvSpPr>
        <p:spPr>
          <a:xfrm>
            <a:off x="196438" y="950289"/>
            <a:ext cx="7322100" cy="3474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세금계산서발행 여부에 따른 주문내역 리스트를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주문일 조회 기간은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년을 넘길 수 없습니다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4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4490"/>
              </p:ext>
            </p:extLst>
          </p:nvPr>
        </p:nvGraphicFramePr>
        <p:xfrm>
          <a:off x="7858125" y="426720"/>
          <a:ext cx="2047875" cy="389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취소 가능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 상태에서 취소 요청 가능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 경우 주문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정보 표기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사업장에서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사업장인경우 주문 승인에 대한 날짜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일반사업장에서 노출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16759" y="578762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9FCA00A-63B3-80A6-F9AE-6FEDCC00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7768"/>
              </p:ext>
            </p:extLst>
          </p:nvPr>
        </p:nvGraphicFramePr>
        <p:xfrm>
          <a:off x="6668719" y="19653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67F6B067-238E-CBF1-DDF8-557E49C15C86}"/>
              </a:ext>
            </a:extLst>
          </p:cNvPr>
          <p:cNvGrpSpPr/>
          <p:nvPr/>
        </p:nvGrpSpPr>
        <p:grpSpPr>
          <a:xfrm>
            <a:off x="2286238" y="6279238"/>
            <a:ext cx="2265000" cy="180000"/>
            <a:chOff x="4065288" y="6528825"/>
            <a:chExt cx="2265000" cy="180000"/>
          </a:xfrm>
        </p:grpSpPr>
        <p:sp>
          <p:nvSpPr>
            <p:cNvPr id="37" name="Google Shape;1699;g2fb18904de5_2_107">
              <a:extLst>
                <a:ext uri="{FF2B5EF4-FFF2-40B4-BE49-F238E27FC236}">
                  <a16:creationId xmlns:a16="http://schemas.microsoft.com/office/drawing/2014/main" id="{8D9DBAEF-A156-9C03-8FAF-94AA3027B75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0;g2fb18904de5_2_107">
              <a:extLst>
                <a:ext uri="{FF2B5EF4-FFF2-40B4-BE49-F238E27FC236}">
                  <a16:creationId xmlns:a16="http://schemas.microsoft.com/office/drawing/2014/main" id="{27982DDC-F89C-B5FE-86EA-40564CDA63C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1;g2fb18904de5_2_107">
              <a:extLst>
                <a:ext uri="{FF2B5EF4-FFF2-40B4-BE49-F238E27FC236}">
                  <a16:creationId xmlns:a16="http://schemas.microsoft.com/office/drawing/2014/main" id="{D8551714-4817-C837-5362-CD6166AF783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2;g2fb18904de5_2_107">
              <a:extLst>
                <a:ext uri="{FF2B5EF4-FFF2-40B4-BE49-F238E27FC236}">
                  <a16:creationId xmlns:a16="http://schemas.microsoft.com/office/drawing/2014/main" id="{776CA135-CFA3-D6E3-1B18-0B02E215B49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3;g2fb18904de5_2_107">
              <a:extLst>
                <a:ext uri="{FF2B5EF4-FFF2-40B4-BE49-F238E27FC236}">
                  <a16:creationId xmlns:a16="http://schemas.microsoft.com/office/drawing/2014/main" id="{392851CD-41D2-36C7-3765-18C4EBB3A6E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4;g2fb18904de5_2_107">
              <a:extLst>
                <a:ext uri="{FF2B5EF4-FFF2-40B4-BE49-F238E27FC236}">
                  <a16:creationId xmlns:a16="http://schemas.microsoft.com/office/drawing/2014/main" id="{58CE66EF-DD61-9F32-4B52-8035998D1D1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5;g2fb18904de5_2_107">
              <a:extLst>
                <a:ext uri="{FF2B5EF4-FFF2-40B4-BE49-F238E27FC236}">
                  <a16:creationId xmlns:a16="http://schemas.microsoft.com/office/drawing/2014/main" id="{62DA4903-9A66-B4EF-60C9-C4EEFCB1E60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6;g2fb18904de5_2_107">
              <a:extLst>
                <a:ext uri="{FF2B5EF4-FFF2-40B4-BE49-F238E27FC236}">
                  <a16:creationId xmlns:a16="http://schemas.microsoft.com/office/drawing/2014/main" id="{09C67F67-EC90-76F4-0824-DAFBFA14CA8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7;g2fb18904de5_2_107">
              <a:extLst>
                <a:ext uri="{FF2B5EF4-FFF2-40B4-BE49-F238E27FC236}">
                  <a16:creationId xmlns:a16="http://schemas.microsoft.com/office/drawing/2014/main" id="{2F388274-D56E-474D-E47F-7E7BED2F560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096D9CD-1CF1-CA9B-F1F1-0DCC680D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15758"/>
              </p:ext>
            </p:extLst>
          </p:nvPr>
        </p:nvGraphicFramePr>
        <p:xfrm>
          <a:off x="200025" y="2165870"/>
          <a:ext cx="7268794" cy="3961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3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20289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3972825761"/>
                    </a:ext>
                  </a:extLst>
                </a:gridCol>
                <a:gridCol w="53400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63261908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50894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납품예정일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안전보건팀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(26,450)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(116)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(50,520)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주식회사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씨티네트웍스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( 041-74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112FDE88-9E79-C9C9-3A8A-1F97CE7FE40F}"/>
              </a:ext>
            </a:extLst>
          </p:cNvPr>
          <p:cNvSpPr/>
          <p:nvPr/>
        </p:nvSpPr>
        <p:spPr>
          <a:xfrm>
            <a:off x="6975444" y="2940922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75444" y="273905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F581BB5A-6189-19C9-72BE-DBA87F339D07}"/>
              </a:ext>
            </a:extLst>
          </p:cNvPr>
          <p:cNvSpPr/>
          <p:nvPr/>
        </p:nvSpPr>
        <p:spPr>
          <a:xfrm>
            <a:off x="6975444" y="344148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B0B4F31E-13AA-A962-0CB3-483EFD2BC127}"/>
              </a:ext>
            </a:extLst>
          </p:cNvPr>
          <p:cNvSpPr/>
          <p:nvPr/>
        </p:nvSpPr>
        <p:spPr>
          <a:xfrm>
            <a:off x="6975444" y="394880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3D43583C-C1B0-2E61-3175-61ED478C007B}"/>
              </a:ext>
            </a:extLst>
          </p:cNvPr>
          <p:cNvSpPr/>
          <p:nvPr/>
        </p:nvSpPr>
        <p:spPr>
          <a:xfrm>
            <a:off x="6975444" y="3749160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36;g27fe52d962f_1_4247">
            <a:extLst>
              <a:ext uri="{FF2B5EF4-FFF2-40B4-BE49-F238E27FC236}">
                <a16:creationId xmlns:a16="http://schemas.microsoft.com/office/drawing/2014/main" id="{71CA38FB-3044-4F34-3EB1-B7DADC6AAA5F}"/>
              </a:ext>
            </a:extLst>
          </p:cNvPr>
          <p:cNvSpPr/>
          <p:nvPr/>
        </p:nvSpPr>
        <p:spPr>
          <a:xfrm>
            <a:off x="6975444" y="4423953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236;g27fe52d962f_1_4247">
            <a:extLst>
              <a:ext uri="{FF2B5EF4-FFF2-40B4-BE49-F238E27FC236}">
                <a16:creationId xmlns:a16="http://schemas.microsoft.com/office/drawing/2014/main" id="{3969A969-A7F8-C8B3-B3D4-EB0707199186}"/>
              </a:ext>
            </a:extLst>
          </p:cNvPr>
          <p:cNvSpPr/>
          <p:nvPr/>
        </p:nvSpPr>
        <p:spPr>
          <a:xfrm>
            <a:off x="6975444" y="4224304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6;g27fe52d962f_1_4247">
            <a:extLst>
              <a:ext uri="{FF2B5EF4-FFF2-40B4-BE49-F238E27FC236}">
                <a16:creationId xmlns:a16="http://schemas.microsoft.com/office/drawing/2014/main" id="{3EC908DD-9E37-E132-FBB2-F340E450ABA2}"/>
              </a:ext>
            </a:extLst>
          </p:cNvPr>
          <p:cNvSpPr/>
          <p:nvPr/>
        </p:nvSpPr>
        <p:spPr>
          <a:xfrm>
            <a:off x="6975443" y="4782036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6;g27fe52d962f_1_4247">
            <a:extLst>
              <a:ext uri="{FF2B5EF4-FFF2-40B4-BE49-F238E27FC236}">
                <a16:creationId xmlns:a16="http://schemas.microsoft.com/office/drawing/2014/main" id="{D5EA5967-CA8C-7D85-2313-8A7830FBC7F8}"/>
              </a:ext>
            </a:extLst>
          </p:cNvPr>
          <p:cNvSpPr/>
          <p:nvPr/>
        </p:nvSpPr>
        <p:spPr>
          <a:xfrm>
            <a:off x="6975443" y="5267917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8667E476-D24F-78BC-4D77-972BB7027E88}"/>
              </a:ext>
            </a:extLst>
          </p:cNvPr>
          <p:cNvSpPr/>
          <p:nvPr/>
        </p:nvSpPr>
        <p:spPr>
          <a:xfrm>
            <a:off x="6975443" y="5755184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09;g2f2558950df_0_15">
            <a:extLst>
              <a:ext uri="{FF2B5EF4-FFF2-40B4-BE49-F238E27FC236}">
                <a16:creationId xmlns:a16="http://schemas.microsoft.com/office/drawing/2014/main" id="{59E4F81C-DC09-43F7-7E54-22BB87AD78BA}"/>
              </a:ext>
            </a:extLst>
          </p:cNvPr>
          <p:cNvSpPr txBox="1"/>
          <p:nvPr/>
        </p:nvSpPr>
        <p:spPr>
          <a:xfrm>
            <a:off x="125406" y="1925914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E1F401C-5994-8F0D-DD14-F7D410F44097}"/>
              </a:ext>
            </a:extLst>
          </p:cNvPr>
          <p:cNvSpPr/>
          <p:nvPr/>
        </p:nvSpPr>
        <p:spPr>
          <a:xfrm>
            <a:off x="886398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B54B8D0-6927-6CD0-0338-71337716D3C8}"/>
              </a:ext>
            </a:extLst>
          </p:cNvPr>
          <p:cNvSpPr/>
          <p:nvPr/>
        </p:nvSpPr>
        <p:spPr>
          <a:xfrm>
            <a:off x="1900725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E3FAE15-362D-BC02-3876-245F1C86C0B6}"/>
              </a:ext>
            </a:extLst>
          </p:cNvPr>
          <p:cNvSpPr/>
          <p:nvPr/>
        </p:nvSpPr>
        <p:spPr>
          <a:xfrm>
            <a:off x="7312106" y="26174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8D63C79-DF8E-138E-D349-4078CC6ADA1A}"/>
              </a:ext>
            </a:extLst>
          </p:cNvPr>
          <p:cNvSpPr/>
          <p:nvPr/>
        </p:nvSpPr>
        <p:spPr>
          <a:xfrm>
            <a:off x="6819198" y="295286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6810149" y="3658290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4694858"/>
            <a:ext cx="2307808" cy="16743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471230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471230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498230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28726"/>
              </p:ext>
            </p:extLst>
          </p:nvPr>
        </p:nvGraphicFramePr>
        <p:xfrm>
          <a:off x="8398805" y="5073878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6102751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6102751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7402107" y="2828722"/>
            <a:ext cx="917049" cy="2703326"/>
          </a:xfrm>
          <a:prstGeom prst="bentConnector3">
            <a:avLst>
              <a:gd name="adj1" fmla="val 3165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6547700"/>
            <a:ext cx="2401974" cy="17993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656515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656515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683515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8070"/>
              </p:ext>
            </p:extLst>
          </p:nvPr>
        </p:nvGraphicFramePr>
        <p:xfrm>
          <a:off x="8398805" y="7410205"/>
          <a:ext cx="2139362" cy="596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596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주문취소사유를 입력해 주십시오 </a:t>
                      </a:r>
                      <a:r>
                        <a:rPr lang="en-US" altLang="ko-KR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808981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8089818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82797" y="322840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82" idx="3"/>
            <a:endCxn id="75" idx="1"/>
          </p:cNvCxnSpPr>
          <p:nvPr/>
        </p:nvCxnSpPr>
        <p:spPr>
          <a:xfrm>
            <a:off x="7409460" y="3318072"/>
            <a:ext cx="909696" cy="412930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1039876" y="228997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4805579" y="2364047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85599"/>
              </p:ext>
            </p:extLst>
          </p:nvPr>
        </p:nvGraphicFramePr>
        <p:xfrm>
          <a:off x="200025" y="1041998"/>
          <a:ext cx="7232621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4889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일반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공구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안전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7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6958104" y="120765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95721"/>
              </p:ext>
            </p:extLst>
          </p:nvPr>
        </p:nvGraphicFramePr>
        <p:xfrm>
          <a:off x="2404323" y="1110271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27946"/>
              </p:ext>
            </p:extLst>
          </p:nvPr>
        </p:nvGraphicFramePr>
        <p:xfrm>
          <a:off x="4189069" y="1097105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1583"/>
              </p:ext>
            </p:extLst>
          </p:nvPr>
        </p:nvGraphicFramePr>
        <p:xfrm>
          <a:off x="5091832" y="1097105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91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623" y="1091211"/>
            <a:ext cx="164242" cy="188524"/>
          </a:xfrm>
          <a:prstGeom prst="rect">
            <a:avLst/>
          </a:prstGeom>
        </p:spPr>
      </p:pic>
      <p:pic>
        <p:nvPicPr>
          <p:cNvPr id="92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308" y="1091211"/>
            <a:ext cx="164242" cy="188524"/>
          </a:xfrm>
          <a:prstGeom prst="rect">
            <a:avLst/>
          </a:prstGeom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6358"/>
              </p:ext>
            </p:extLst>
          </p:nvPr>
        </p:nvGraphicFramePr>
        <p:xfrm>
          <a:off x="4188092" y="1389453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17314"/>
              </p:ext>
            </p:extLst>
          </p:nvPr>
        </p:nvGraphicFramePr>
        <p:xfrm>
          <a:off x="845898" y="1394529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73041"/>
              </p:ext>
            </p:extLst>
          </p:nvPr>
        </p:nvGraphicFramePr>
        <p:xfrm>
          <a:off x="2405612" y="139452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6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2277014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19172"/>
              </p:ext>
            </p:extLst>
          </p:nvPr>
        </p:nvGraphicFramePr>
        <p:xfrm>
          <a:off x="845898" y="1112664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8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4006749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93743" y="937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960416" y="1503897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8010" y="1690149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66794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05852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53299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58;p20"/>
          <p:cNvSpPr/>
          <p:nvPr/>
        </p:nvSpPr>
        <p:spPr>
          <a:xfrm>
            <a:off x="8402702" y="6888557"/>
            <a:ext cx="2135465" cy="4638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공급사에서 주문접수처리를 하였으면 주문취소가 불가합니다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주문접수상태에서는 공급사에게 취소요청을 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6875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16758" y="58494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/>
        </p:nvGraphicFramePr>
        <p:xfrm>
          <a:off x="5761569" y="193641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/>
        </p:nvGraphicFramePr>
        <p:xfrm>
          <a:off x="200026" y="880200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94847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94183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/>
        </p:nvGraphicFramePr>
        <p:xfrm>
          <a:off x="4009465" y="941836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123273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123273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6569" y="952561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5406" y="1848205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4847330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303848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2262050" y="4830334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5576420" y="808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194043" y="182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/>
        </p:nvGraphicFramePr>
        <p:xfrm>
          <a:off x="4009930" y="1231650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/>
        </p:nvGraphicFramePr>
        <p:xfrm>
          <a:off x="4987276" y="1231650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692" y="1225756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1331" y="1225756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/>
        </p:nvGraphicFramePr>
        <p:xfrm>
          <a:off x="763944" y="153323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7752" y="1500669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0011" y="1500669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2270" y="1500669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6651" y="1500669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6032" y="1500669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787" y="1500669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397" y="1500669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619310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2211117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2E0359-215B-66A1-6FB3-6E178992D509}"/>
              </a:ext>
            </a:extLst>
          </p:cNvPr>
          <p:cNvGraphicFramePr>
            <a:graphicFrameLocks noGrp="1"/>
          </p:cNvGraphicFramePr>
          <p:nvPr/>
        </p:nvGraphicFramePr>
        <p:xfrm>
          <a:off x="200024" y="2174233"/>
          <a:ext cx="6361642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52">
                  <a:extLst>
                    <a:ext uri="{9D8B030D-6E8A-4147-A177-3AD203B41FA5}">
                      <a16:colId xmlns:a16="http://schemas.microsoft.com/office/drawing/2014/main" val="2495603693"/>
                    </a:ext>
                  </a:extLst>
                </a:gridCol>
                <a:gridCol w="50181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668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1580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89359611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95842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8CF1CA21-7AA9-2190-F6BB-071BAFC3B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217707"/>
            <a:ext cx="236572" cy="236572"/>
          </a:xfrm>
          <a:prstGeom prst="rect">
            <a:avLst/>
          </a:prstGeom>
        </p:spPr>
      </p:pic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7E86E5B6-0C6C-126A-541F-31AC000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524593"/>
            <a:ext cx="236572" cy="236572"/>
          </a:xfrm>
          <a:prstGeom prst="rect">
            <a:avLst/>
          </a:prstGeom>
        </p:spPr>
      </p:pic>
      <p:pic>
        <p:nvPicPr>
          <p:cNvPr id="32" name="그래픽 31" descr="확인란 선택됨 단색으로 채워진">
            <a:extLst>
              <a:ext uri="{FF2B5EF4-FFF2-40B4-BE49-F238E27FC236}">
                <a16:creationId xmlns:a16="http://schemas.microsoft.com/office/drawing/2014/main" id="{385C0CF3-735B-AD96-7F7E-B6D8F45A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836727"/>
            <a:ext cx="236572" cy="236572"/>
          </a:xfrm>
          <a:prstGeom prst="rect">
            <a:avLst/>
          </a:prstGeom>
        </p:spPr>
      </p:pic>
      <p:pic>
        <p:nvPicPr>
          <p:cNvPr id="33" name="그래픽 32" descr="확인란 선택됨 단색으로 채워진">
            <a:extLst>
              <a:ext uri="{FF2B5EF4-FFF2-40B4-BE49-F238E27FC236}">
                <a16:creationId xmlns:a16="http://schemas.microsoft.com/office/drawing/2014/main" id="{1E9779C1-00ED-AC79-EE28-360E228F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141882"/>
            <a:ext cx="236572" cy="236572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6C8A2175-F42C-613C-5A72-6A740865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447037"/>
            <a:ext cx="236572" cy="236572"/>
          </a:xfrm>
          <a:prstGeom prst="rect">
            <a:avLst/>
          </a:prstGeom>
        </p:spPr>
      </p:pic>
      <p:pic>
        <p:nvPicPr>
          <p:cNvPr id="39" name="그래픽 38" descr="확인란 선택됨 단색으로 채워진">
            <a:extLst>
              <a:ext uri="{FF2B5EF4-FFF2-40B4-BE49-F238E27FC236}">
                <a16:creationId xmlns:a16="http://schemas.microsoft.com/office/drawing/2014/main" id="{32C241D5-9840-9EF2-CEA6-4B860C6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740096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D3BA62D2-653C-E472-415D-450A5CCAB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065705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CA9CB227-1793-BD53-8DB8-B5EFA1C0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366269"/>
            <a:ext cx="236572" cy="236572"/>
          </a:xfrm>
          <a:prstGeom prst="rect">
            <a:avLst/>
          </a:prstGeom>
        </p:spPr>
      </p:pic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E4554779-43A2-8DED-8724-80374EE95B02}"/>
              </a:ext>
            </a:extLst>
          </p:cNvPr>
          <p:cNvSpPr/>
          <p:nvPr/>
        </p:nvSpPr>
        <p:spPr>
          <a:xfrm>
            <a:off x="2645193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2;g28120bc8d10_0_0">
            <a:extLst>
              <a:ext uri="{FF2B5EF4-FFF2-40B4-BE49-F238E27FC236}">
                <a16:creationId xmlns:a16="http://schemas.microsoft.com/office/drawing/2014/main" id="{C1B09EC3-9313-E9E5-8A89-D77916003F54}"/>
              </a:ext>
            </a:extLst>
          </p:cNvPr>
          <p:cNvSpPr/>
          <p:nvPr/>
        </p:nvSpPr>
        <p:spPr>
          <a:xfrm>
            <a:off x="2724843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6F838840-D4BD-D4A5-94F1-3836DF5FAE99}"/>
              </a:ext>
            </a:extLst>
          </p:cNvPr>
          <p:cNvSpPr/>
          <p:nvPr/>
        </p:nvSpPr>
        <p:spPr>
          <a:xfrm>
            <a:off x="4621202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ED7B1B6F-A8B4-8D93-7467-C6404EA55871}"/>
              </a:ext>
            </a:extLst>
          </p:cNvPr>
          <p:cNvCxnSpPr>
            <a:cxnSpLocks/>
          </p:cNvCxnSpPr>
          <p:nvPr/>
        </p:nvCxnSpPr>
        <p:spPr>
          <a:xfrm>
            <a:off x="2711439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EF93B42-9629-8757-97A2-63AC7F7381D8}"/>
              </a:ext>
            </a:extLst>
          </p:cNvPr>
          <p:cNvGraphicFramePr>
            <a:graphicFrameLocks noGrp="1"/>
          </p:cNvGraphicFramePr>
          <p:nvPr/>
        </p:nvGraphicFramePr>
        <p:xfrm>
          <a:off x="2724842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70F3FCED-7D70-1A00-198B-B8E6270D0EA4}"/>
              </a:ext>
            </a:extLst>
          </p:cNvPr>
          <p:cNvSpPr/>
          <p:nvPr/>
        </p:nvSpPr>
        <p:spPr>
          <a:xfrm>
            <a:off x="3863366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46DBACC-E42A-E2FA-5649-F0686A80DE51}"/>
              </a:ext>
            </a:extLst>
          </p:cNvPr>
          <p:cNvSpPr/>
          <p:nvPr/>
        </p:nvSpPr>
        <p:spPr>
          <a:xfrm>
            <a:off x="3395861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17;g28120bc8d10_0_0">
            <a:extLst>
              <a:ext uri="{FF2B5EF4-FFF2-40B4-BE49-F238E27FC236}">
                <a16:creationId xmlns:a16="http://schemas.microsoft.com/office/drawing/2014/main" id="{9A61A78C-5D02-B4DE-3A40-861445370715}"/>
              </a:ext>
            </a:extLst>
          </p:cNvPr>
          <p:cNvSpPr/>
          <p:nvPr/>
        </p:nvSpPr>
        <p:spPr>
          <a:xfrm>
            <a:off x="5106854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2;g28120bc8d10_0_0">
            <a:extLst>
              <a:ext uri="{FF2B5EF4-FFF2-40B4-BE49-F238E27FC236}">
                <a16:creationId xmlns:a16="http://schemas.microsoft.com/office/drawing/2014/main" id="{983AADC2-84B5-BEF3-2124-FCE7AA457592}"/>
              </a:ext>
            </a:extLst>
          </p:cNvPr>
          <p:cNvSpPr/>
          <p:nvPr/>
        </p:nvSpPr>
        <p:spPr>
          <a:xfrm>
            <a:off x="5186504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23;g28120bc8d10_0_0">
            <a:extLst>
              <a:ext uri="{FF2B5EF4-FFF2-40B4-BE49-F238E27FC236}">
                <a16:creationId xmlns:a16="http://schemas.microsoft.com/office/drawing/2014/main" id="{0F03AEE4-BC5E-8009-8427-8B1D1356AC8B}"/>
              </a:ext>
            </a:extLst>
          </p:cNvPr>
          <p:cNvSpPr/>
          <p:nvPr/>
        </p:nvSpPr>
        <p:spPr>
          <a:xfrm>
            <a:off x="7082863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연결선 30">
            <a:extLst>
              <a:ext uri="{FF2B5EF4-FFF2-40B4-BE49-F238E27FC236}">
                <a16:creationId xmlns:a16="http://schemas.microsoft.com/office/drawing/2014/main" id="{3FFB1DF6-8001-ADE8-01F4-F491242FD261}"/>
              </a:ext>
            </a:extLst>
          </p:cNvPr>
          <p:cNvCxnSpPr>
            <a:cxnSpLocks/>
          </p:cNvCxnSpPr>
          <p:nvPr/>
        </p:nvCxnSpPr>
        <p:spPr>
          <a:xfrm>
            <a:off x="5173100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F4E2C5-E952-E536-27A2-63BA07E981FC}"/>
              </a:ext>
            </a:extLst>
          </p:cNvPr>
          <p:cNvGraphicFramePr>
            <a:graphicFrameLocks noGrp="1"/>
          </p:cNvGraphicFramePr>
          <p:nvPr/>
        </p:nvGraphicFramePr>
        <p:xfrm>
          <a:off x="5186503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CB5F2759-8E1A-526E-1F74-6368B29F97A2}"/>
              </a:ext>
            </a:extLst>
          </p:cNvPr>
          <p:cNvSpPr/>
          <p:nvPr/>
        </p:nvSpPr>
        <p:spPr>
          <a:xfrm>
            <a:off x="6325027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8C19EF12-E7BE-A398-C323-B79AFAEFB299}"/>
              </a:ext>
            </a:extLst>
          </p:cNvPr>
          <p:cNvSpPr/>
          <p:nvPr/>
        </p:nvSpPr>
        <p:spPr>
          <a:xfrm>
            <a:off x="5857522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887CF9D-D91E-068A-A79F-70AE31CEB500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799098" y="2022135"/>
            <a:ext cx="1048233" cy="36031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1A25A64-DF86-6B0E-4098-4D537D88D4A6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4131382" y="3495892"/>
            <a:ext cx="3510771" cy="747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61421DC-38B9-9E02-AFD6-93DF39B7949C}"/>
              </a:ext>
            </a:extLst>
          </p:cNvPr>
          <p:cNvSpPr/>
          <p:nvPr/>
        </p:nvSpPr>
        <p:spPr>
          <a:xfrm>
            <a:off x="6018536" y="105844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B0DE7C6A-9BFC-E659-389C-F51864B7BB3C}"/>
              </a:ext>
            </a:extLst>
          </p:cNvPr>
          <p:cNvSpPr/>
          <p:nvPr/>
        </p:nvSpPr>
        <p:spPr>
          <a:xfrm>
            <a:off x="6020848" y="135468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360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16757" y="58315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/>
        </p:nvGraphicFramePr>
        <p:xfrm>
          <a:off x="5761568" y="208403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87841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/>
        </p:nvGraphicFramePr>
        <p:xfrm>
          <a:off x="77039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/>
        </p:nvGraphicFramePr>
        <p:xfrm>
          <a:off x="156387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867" y="1229881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72" y="1229881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/>
        </p:nvGraphicFramePr>
        <p:xfrm>
          <a:off x="768580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/>
        </p:nvGraphicFramePr>
        <p:xfrm>
          <a:off x="2405612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/>
        </p:nvGraphicFramePr>
        <p:xfrm>
          <a:off x="4009464" y="94005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16757" y="1995824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1582033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5049710" y="2077392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2248345" y="5476385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16757" y="1493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4945046" y="19673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E420E1-5374-2814-0F2E-E9DA4CFB1D93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2292305"/>
          <a:ext cx="6361641" cy="29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92591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3317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38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5178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C96C9F9-630D-D6CE-D527-B453BAC7D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2329158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52823A8C-BD50-609D-101E-343A2A46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2686531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5EAC68C3-011B-AEEC-EBCB-D01DA6A39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139091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6A19B846-6AED-FF3E-D539-F20AC3C3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654435"/>
            <a:ext cx="236572" cy="236572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E98A5A40-D3C8-10BF-1518-AC0F81D0D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42" y="4125943"/>
            <a:ext cx="236572" cy="236572"/>
          </a:xfrm>
          <a:prstGeom prst="rect">
            <a:avLst/>
          </a:prstGeom>
        </p:spPr>
      </p:pic>
      <p:pic>
        <p:nvPicPr>
          <p:cNvPr id="18" name="그래픽 17" descr="확인란 선택됨 단색으로 채워진">
            <a:extLst>
              <a:ext uri="{FF2B5EF4-FFF2-40B4-BE49-F238E27FC236}">
                <a16:creationId xmlns:a16="http://schemas.microsoft.com/office/drawing/2014/main" id="{50316D99-A530-E619-4FFF-24D103D68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523072"/>
            <a:ext cx="236572" cy="236572"/>
          </a:xfrm>
          <a:prstGeom prst="rect">
            <a:avLst/>
          </a:prstGeom>
        </p:spPr>
      </p:pic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3B447CE5-A81B-2954-206E-E12E8D17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933238"/>
            <a:ext cx="236572" cy="236572"/>
          </a:xfrm>
          <a:prstGeom prst="rect">
            <a:avLst/>
          </a:prstGeom>
        </p:spPr>
      </p:pic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39C6DB2C-2F3C-DDC8-E73A-1705643F13B5}"/>
              </a:ext>
            </a:extLst>
          </p:cNvPr>
          <p:cNvSpPr/>
          <p:nvPr/>
        </p:nvSpPr>
        <p:spPr>
          <a:xfrm>
            <a:off x="6064922" y="270790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B2E487EF-CDDF-BC74-EC34-24F08E1EB69B}"/>
              </a:ext>
            </a:extLst>
          </p:cNvPr>
          <p:cNvSpPr/>
          <p:nvPr/>
        </p:nvSpPr>
        <p:spPr>
          <a:xfrm>
            <a:off x="6064922" y="3164173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C023B751-3081-7229-5E42-9820C36734B1}"/>
              </a:ext>
            </a:extLst>
          </p:cNvPr>
          <p:cNvSpPr/>
          <p:nvPr/>
        </p:nvSpPr>
        <p:spPr>
          <a:xfrm>
            <a:off x="6064922" y="367487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48F6EB0-B747-FA05-69E6-78A45221AFCA}"/>
              </a:ext>
            </a:extLst>
          </p:cNvPr>
          <p:cNvSpPr/>
          <p:nvPr/>
        </p:nvSpPr>
        <p:spPr>
          <a:xfrm>
            <a:off x="6064922" y="414507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B26BF8D9-BFF9-CB76-AF99-CC79034B57A5}"/>
              </a:ext>
            </a:extLst>
          </p:cNvPr>
          <p:cNvSpPr/>
          <p:nvPr/>
        </p:nvSpPr>
        <p:spPr>
          <a:xfrm>
            <a:off x="6064922" y="4591300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CF3C675C-7EF2-1349-79CA-E76D77AC4866}"/>
              </a:ext>
            </a:extLst>
          </p:cNvPr>
          <p:cNvSpPr/>
          <p:nvPr/>
        </p:nvSpPr>
        <p:spPr>
          <a:xfrm>
            <a:off x="6064922" y="4992151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0BEBF317-86D4-9A02-EC49-02368C03738F}"/>
              </a:ext>
            </a:extLst>
          </p:cNvPr>
          <p:cNvSpPr/>
          <p:nvPr/>
        </p:nvSpPr>
        <p:spPr>
          <a:xfrm>
            <a:off x="6416707" y="26208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17;g28120bc8d10_0_0">
            <a:extLst>
              <a:ext uri="{FF2B5EF4-FFF2-40B4-BE49-F238E27FC236}">
                <a16:creationId xmlns:a16="http://schemas.microsoft.com/office/drawing/2014/main" id="{97068627-BA62-500F-7D30-895017259573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22;g28120bc8d10_0_0">
            <a:extLst>
              <a:ext uri="{FF2B5EF4-FFF2-40B4-BE49-F238E27FC236}">
                <a16:creationId xmlns:a16="http://schemas.microsoft.com/office/drawing/2014/main" id="{4E4D26AB-36F1-C5E8-CF29-37106AFCEDAE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3;g28120bc8d10_0_0">
            <a:extLst>
              <a:ext uri="{FF2B5EF4-FFF2-40B4-BE49-F238E27FC236}">
                <a16:creationId xmlns:a16="http://schemas.microsoft.com/office/drawing/2014/main" id="{BE0CD032-24FC-2C6B-BF3B-F20DAC3C108F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3984F32-0202-EBEF-412F-AE7EA6EEDD9E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C425C0-3A5D-2487-7052-D1D9B635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101"/>
              </p:ext>
            </p:extLst>
          </p:nvPr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CB127D34-1AA1-4234-77E8-8F85F322130A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10;g28120bc8d10_0_307">
            <a:extLst>
              <a:ext uri="{FF2B5EF4-FFF2-40B4-BE49-F238E27FC236}">
                <a16:creationId xmlns:a16="http://schemas.microsoft.com/office/drawing/2014/main" id="{AB5C4C09-5F23-C563-2AE3-1960F2B126C9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044E09-4F9B-5131-1DCC-BCC67DF26BC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6491585" y="2797570"/>
            <a:ext cx="683319" cy="270586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F422AEEC-7220-96A5-6A47-981CE335E595}"/>
              </a:ext>
            </a:extLst>
          </p:cNvPr>
          <p:cNvSpPr/>
          <p:nvPr/>
        </p:nvSpPr>
        <p:spPr>
          <a:xfrm>
            <a:off x="6018536" y="9089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6CBB2A3C-2565-6C35-A00F-18D9F05A1E90}"/>
              </a:ext>
            </a:extLst>
          </p:cNvPr>
          <p:cNvSpPr/>
          <p:nvPr/>
        </p:nvSpPr>
        <p:spPr>
          <a:xfrm>
            <a:off x="6020848" y="1205174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67FC1C7-6023-FE22-7ECB-ECCCE1F11F7F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477A61E3-FE90-3C8F-408E-4DF716793024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DB0A103E-91F1-8DDE-191D-94D982AB0277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B0065A-FD92-FE0C-7C0F-B1FE815D223D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67F90A-609F-0CDD-166C-5AFCC7C80B6A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F581F4-82DA-55F6-649D-2C715B75E7B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A248AF-3211-FC42-18E4-94ED96BEFB24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9CF0FE-EA5C-4491-333F-394A340C5EF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3DA149-06B3-6ECB-4290-FCCF6BA1704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542632-0749-43C4-D17A-592DA6D57642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54D4D7-FB86-82FC-A556-FAAA4327709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B034062-B9FA-BD0F-3238-E912F9E8835C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1658;g27fc35ecc8f_0_48">
            <a:extLst>
              <a:ext uri="{FF2B5EF4-FFF2-40B4-BE49-F238E27FC236}">
                <a16:creationId xmlns:a16="http://schemas.microsoft.com/office/drawing/2014/main" id="{A9BD1AAD-E004-F3B5-B33C-B8E334205256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6697CC67-0A69-21E8-2EE7-3D4EF0362556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987D98-F927-AB97-2501-D8EBA7A915C8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8;g28120bc8d10_0_307">
            <a:extLst>
              <a:ext uri="{FF2B5EF4-FFF2-40B4-BE49-F238E27FC236}">
                <a16:creationId xmlns:a16="http://schemas.microsoft.com/office/drawing/2014/main" id="{DA7FB22D-3695-670D-3EA1-A267ABE01059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EB8607-1D05-4437-3AF8-4A2B39F23E11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FA3BE78-C568-A5A4-E017-56E5B1C74C33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2D177C3-9211-D452-CE43-36E04319C37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5DF420F-E5CE-C796-FE3A-FCEE686DC88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7" name="Google Shape;808;g28120bc8d10_0_307">
            <a:extLst>
              <a:ext uri="{FF2B5EF4-FFF2-40B4-BE49-F238E27FC236}">
                <a16:creationId xmlns:a16="http://schemas.microsoft.com/office/drawing/2014/main" id="{72282E4C-8446-CCF6-624F-72A2C615FC0F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24F49EF-D38A-4CC6-F604-2FAF621F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120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C6C05DE-395E-A2CD-E5F8-476F0642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06976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A5BF12-2C07-2B99-BC07-F112B9F8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388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ECDC550-80AD-D0A2-51FE-F2EB4332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3859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4EC9C6-6F91-8A02-425C-47D278C4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27555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D038B1E-A9A9-7B0B-82E5-CB480B50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6302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095C3E2-CFE4-05CE-63AA-549E01142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6380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D2BFB8-1AA4-5A41-3748-F65799BC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59242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DB71FCF-02DF-0942-27AE-99C54D5D5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52280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C64DBCC-E025-E25D-27FD-58D82CFE6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1453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808;g28120bc8d10_0_307">
            <a:extLst>
              <a:ext uri="{FF2B5EF4-FFF2-40B4-BE49-F238E27FC236}">
                <a16:creationId xmlns:a16="http://schemas.microsoft.com/office/drawing/2014/main" id="{B0BB5961-6CD9-F64F-9C1D-84932E8ABD0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0EAB788-CEE9-6ED7-A515-4DAF93D74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64303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2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3123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61436" y="928512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8373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28D487DD-AB83-EC34-2940-208628745AC4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51608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쉴더스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자체뱌송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26DBF-F161-28DD-4E8E-73587F30B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03573"/>
              </p:ext>
            </p:extLst>
          </p:nvPr>
        </p:nvGraphicFramePr>
        <p:xfrm>
          <a:off x="5888172" y="1292875"/>
          <a:ext cx="63500" cy="9546575"/>
        </p:xfrm>
        <a:graphic>
          <a:graphicData uri="http://schemas.openxmlformats.org/drawingml/2006/table">
            <a:tbl>
              <a:tblPr/>
              <a:tblGrid>
                <a:gridCol w="635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C21371A7-913A-17F0-47F6-7CFC0ABB68AD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422118F-9C0A-7580-7763-1CA4C53FC45E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BB37D56-2AB2-A981-E408-0D5A094E7C28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7B06BB79-E91D-E54C-27AC-212488B823F7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289395BC-E56C-125B-E9B5-AF67DC8068DB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E61203-8DBC-26AB-94AB-42ACC4F74F07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9E12B4-17DE-8D93-4207-954B0F895F4B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CAE509F-D9BD-6F6F-DADC-4B33419B8F71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0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41598" y="6734786"/>
            <a:ext cx="979202" cy="21677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 사진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1582"/>
              </p:ext>
            </p:extLst>
          </p:nvPr>
        </p:nvGraphicFramePr>
        <p:xfrm>
          <a:off x="341598" y="6984660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45153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08371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01948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05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06123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99700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0065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161598" y="67351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8;g28120bc8d10_0_307">
            <a:extLst>
              <a:ext uri="{FF2B5EF4-FFF2-40B4-BE49-F238E27FC236}">
                <a16:creationId xmlns:a16="http://schemas.microsoft.com/office/drawing/2014/main" id="{6F32BC58-6E0D-0F93-170B-E6C5BAF55DE6}"/>
              </a:ext>
            </a:extLst>
          </p:cNvPr>
          <p:cNvSpPr/>
          <p:nvPr/>
        </p:nvSpPr>
        <p:spPr>
          <a:xfrm>
            <a:off x="341597" y="6279361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유형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자체발송</a:t>
            </a:r>
            <a:endParaRPr lang="ko-KR" altLang="en-US" sz="800" b="0" i="0" dirty="0">
              <a:solidFill>
                <a:srgbClr val="0000FF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BE9B61-7C18-A66A-FF9E-F0C39E497F08}"/>
              </a:ext>
            </a:extLst>
          </p:cNvPr>
          <p:cNvSpPr/>
          <p:nvPr/>
        </p:nvSpPr>
        <p:spPr>
          <a:xfrm>
            <a:off x="275810" y="6252470"/>
            <a:ext cx="3829769" cy="27272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C6A899-E0A2-3A15-5684-CFCBBC7DC9E7}"/>
              </a:ext>
            </a:extLst>
          </p:cNvPr>
          <p:cNvSpPr/>
          <p:nvPr/>
        </p:nvSpPr>
        <p:spPr>
          <a:xfrm>
            <a:off x="6316755" y="6107685"/>
            <a:ext cx="2932757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공사유형이 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쉴더스인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경우 배송유형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자체배송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택배</a:t>
            </a:r>
            <a:r>
              <a:rPr lang="ko-KR" altLang="en-US" sz="800" dirty="0">
                <a:solidFill>
                  <a:srgbClr val="FF0000"/>
                </a:solidFill>
              </a:rPr>
              <a:t>배송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</a:rPr>
              <a:t>이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표시될 수 있도록 필드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cxnSp>
        <p:nvCxnSpPr>
          <p:cNvPr id="72" name="Google Shape;872;g28120bc8d10_0_307">
            <a:extLst>
              <a:ext uri="{FF2B5EF4-FFF2-40B4-BE49-F238E27FC236}">
                <a16:creationId xmlns:a16="http://schemas.microsoft.com/office/drawing/2014/main" id="{161D5BE9-751E-DC5B-2FAD-7C61831DB4B1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105579" y="6380329"/>
            <a:ext cx="2211176" cy="8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C9DDB364-A813-8C33-B315-E3902E84B30C}"/>
              </a:ext>
            </a:extLst>
          </p:cNvPr>
          <p:cNvSpPr/>
          <p:nvPr/>
        </p:nvSpPr>
        <p:spPr>
          <a:xfrm>
            <a:off x="161598" y="62931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E0BF-BA80-7823-6D84-7BBFFFE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A4854-5EFC-FBED-B4EC-2374051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546AB-3075-18F7-2FBC-C0F860E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0" y="1144547"/>
            <a:ext cx="3656676" cy="2922293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7B82E42A-1752-4C7E-B491-9F07182EDCEB}"/>
              </a:ext>
            </a:extLst>
          </p:cNvPr>
          <p:cNvSpPr txBox="1"/>
          <p:nvPr/>
        </p:nvSpPr>
        <p:spPr>
          <a:xfrm>
            <a:off x="7123589" y="83674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13289B51-7D3D-D7D8-0584-2BC486E172D8}"/>
              </a:ext>
            </a:extLst>
          </p:cNvPr>
          <p:cNvSpPr txBox="1"/>
          <p:nvPr/>
        </p:nvSpPr>
        <p:spPr>
          <a:xfrm>
            <a:off x="94781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3D8858DC-3E79-3C94-A526-B8D83B2F0038}"/>
              </a:ext>
            </a:extLst>
          </p:cNvPr>
          <p:cNvSpPr/>
          <p:nvPr/>
        </p:nvSpPr>
        <p:spPr>
          <a:xfrm>
            <a:off x="200025" y="1144548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2;g28120bc8d10_0_0">
            <a:extLst>
              <a:ext uri="{FF2B5EF4-FFF2-40B4-BE49-F238E27FC236}">
                <a16:creationId xmlns:a16="http://schemas.microsoft.com/office/drawing/2014/main" id="{6424680A-CCE0-C29A-0CB7-F209F5E90C6D}"/>
              </a:ext>
            </a:extLst>
          </p:cNvPr>
          <p:cNvSpPr/>
          <p:nvPr/>
        </p:nvSpPr>
        <p:spPr>
          <a:xfrm>
            <a:off x="279675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3;g28120bc8d10_0_0">
            <a:extLst>
              <a:ext uri="{FF2B5EF4-FFF2-40B4-BE49-F238E27FC236}">
                <a16:creationId xmlns:a16="http://schemas.microsoft.com/office/drawing/2014/main" id="{027EBA49-26D2-62F6-9AAA-06643AFD8DB2}"/>
              </a:ext>
            </a:extLst>
          </p:cNvPr>
          <p:cNvSpPr/>
          <p:nvPr/>
        </p:nvSpPr>
        <p:spPr>
          <a:xfrm>
            <a:off x="2712473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337DCE9F-C59C-C392-A958-F5749DB2613A}"/>
              </a:ext>
            </a:extLst>
          </p:cNvPr>
          <p:cNvCxnSpPr>
            <a:cxnSpLocks/>
          </p:cNvCxnSpPr>
          <p:nvPr/>
        </p:nvCxnSpPr>
        <p:spPr>
          <a:xfrm>
            <a:off x="266271" y="1431998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217264-2208-02EC-3082-4850B4875AD7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2280727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DE8C6D-302D-E4AA-663A-AB6EC5F75701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1660782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5EBF9156-EDAF-8577-F00D-33A0DE684675}"/>
              </a:ext>
            </a:extLst>
          </p:cNvPr>
          <p:cNvSpPr/>
          <p:nvPr/>
        </p:nvSpPr>
        <p:spPr>
          <a:xfrm>
            <a:off x="279674" y="143966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8;g28120bc8d10_0_307">
            <a:extLst>
              <a:ext uri="{FF2B5EF4-FFF2-40B4-BE49-F238E27FC236}">
                <a16:creationId xmlns:a16="http://schemas.microsoft.com/office/drawing/2014/main" id="{40B4C7A7-9970-C57A-5FE6-0FBF6E5E6381}"/>
              </a:ext>
            </a:extLst>
          </p:cNvPr>
          <p:cNvSpPr/>
          <p:nvPr/>
        </p:nvSpPr>
        <p:spPr>
          <a:xfrm>
            <a:off x="279674" y="205933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950D3E25-15B5-6057-D9ED-5D0E1AC88003}"/>
              </a:ext>
            </a:extLst>
          </p:cNvPr>
          <p:cNvSpPr/>
          <p:nvPr/>
        </p:nvSpPr>
        <p:spPr>
          <a:xfrm>
            <a:off x="1335604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17;g28120bc8d10_0_0">
            <a:extLst>
              <a:ext uri="{FF2B5EF4-FFF2-40B4-BE49-F238E27FC236}">
                <a16:creationId xmlns:a16="http://schemas.microsoft.com/office/drawing/2014/main" id="{E9FC1AB5-AF32-23FF-F0C1-4627146C5815}"/>
              </a:ext>
            </a:extLst>
          </p:cNvPr>
          <p:cNvSpPr/>
          <p:nvPr/>
        </p:nvSpPr>
        <p:spPr>
          <a:xfrm>
            <a:off x="3417293" y="114454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22;g28120bc8d10_0_0">
            <a:extLst>
              <a:ext uri="{FF2B5EF4-FFF2-40B4-BE49-F238E27FC236}">
                <a16:creationId xmlns:a16="http://schemas.microsoft.com/office/drawing/2014/main" id="{CCD3DF4C-4B9A-741B-6566-7B64FEF5E01E}"/>
              </a:ext>
            </a:extLst>
          </p:cNvPr>
          <p:cNvSpPr/>
          <p:nvPr/>
        </p:nvSpPr>
        <p:spPr>
          <a:xfrm>
            <a:off x="3496943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23;g28120bc8d10_0_0">
            <a:extLst>
              <a:ext uri="{FF2B5EF4-FFF2-40B4-BE49-F238E27FC236}">
                <a16:creationId xmlns:a16="http://schemas.microsoft.com/office/drawing/2014/main" id="{3ECF939B-3420-EEF9-7A33-5AD328AFE8D6}"/>
              </a:ext>
            </a:extLst>
          </p:cNvPr>
          <p:cNvSpPr/>
          <p:nvPr/>
        </p:nvSpPr>
        <p:spPr>
          <a:xfrm>
            <a:off x="5393302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0">
            <a:extLst>
              <a:ext uri="{FF2B5EF4-FFF2-40B4-BE49-F238E27FC236}">
                <a16:creationId xmlns:a16="http://schemas.microsoft.com/office/drawing/2014/main" id="{5E490FD3-0CE1-4BA5-685A-1C8BE083B161}"/>
              </a:ext>
            </a:extLst>
          </p:cNvPr>
          <p:cNvCxnSpPr>
            <a:cxnSpLocks/>
          </p:cNvCxnSpPr>
          <p:nvPr/>
        </p:nvCxnSpPr>
        <p:spPr>
          <a:xfrm>
            <a:off x="3483539" y="143199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D7AED0A-9BFD-D9F0-0FEE-36B9A203CB00}"/>
              </a:ext>
            </a:extLst>
          </p:cNvPr>
          <p:cNvGraphicFramePr>
            <a:graphicFrameLocks noGrp="1"/>
          </p:cNvGraphicFramePr>
          <p:nvPr/>
        </p:nvGraphicFramePr>
        <p:xfrm>
          <a:off x="3558122" y="181101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73A8BF4-760C-A223-4128-44397501F89C}"/>
              </a:ext>
            </a:extLst>
          </p:cNvPr>
          <p:cNvGraphicFramePr>
            <a:graphicFrameLocks noGrp="1"/>
          </p:cNvGraphicFramePr>
          <p:nvPr/>
        </p:nvGraphicFramePr>
        <p:xfrm>
          <a:off x="3496942" y="152357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8BEB7354-330F-3A56-074E-9A1FC34769DD}"/>
              </a:ext>
            </a:extLst>
          </p:cNvPr>
          <p:cNvSpPr/>
          <p:nvPr/>
        </p:nvSpPr>
        <p:spPr>
          <a:xfrm>
            <a:off x="4225933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9E50D-8CBB-7993-C6B2-975A0243D0E5}"/>
              </a:ext>
            </a:extLst>
          </p:cNvPr>
          <p:cNvGraphicFramePr>
            <a:graphicFrameLocks noGrp="1"/>
          </p:cNvGraphicFramePr>
          <p:nvPr/>
        </p:nvGraphicFramePr>
        <p:xfrm>
          <a:off x="3958823" y="152822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196AC7-80F3-EE04-FF11-D423D777059C}"/>
              </a:ext>
            </a:extLst>
          </p:cNvPr>
          <p:cNvGraphicFramePr>
            <a:graphicFrameLocks noGrp="1"/>
          </p:cNvGraphicFramePr>
          <p:nvPr/>
        </p:nvGraphicFramePr>
        <p:xfrm>
          <a:off x="5376761" y="153055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10" name="Google Shape;1698;g2fb18904de5_2_107">
            <a:extLst>
              <a:ext uri="{FF2B5EF4-FFF2-40B4-BE49-F238E27FC236}">
                <a16:creationId xmlns:a16="http://schemas.microsoft.com/office/drawing/2014/main" id="{3BD7ED24-DD83-E329-653C-B009840E57B1}"/>
              </a:ext>
            </a:extLst>
          </p:cNvPr>
          <p:cNvGrpSpPr/>
          <p:nvPr/>
        </p:nvGrpSpPr>
        <p:grpSpPr>
          <a:xfrm>
            <a:off x="3797932" y="3645377"/>
            <a:ext cx="1555950" cy="123652"/>
            <a:chOff x="4065288" y="6528825"/>
            <a:chExt cx="2265000" cy="180000"/>
          </a:xfrm>
        </p:grpSpPr>
        <p:sp>
          <p:nvSpPr>
            <p:cNvPr id="11" name="Google Shape;1699;g2fb18904de5_2_107">
              <a:extLst>
                <a:ext uri="{FF2B5EF4-FFF2-40B4-BE49-F238E27FC236}">
                  <a16:creationId xmlns:a16="http://schemas.microsoft.com/office/drawing/2014/main" id="{F82FA2D6-4BD1-A4D7-B15D-CE5DBB440FA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0;g2fb18904de5_2_107">
              <a:extLst>
                <a:ext uri="{FF2B5EF4-FFF2-40B4-BE49-F238E27FC236}">
                  <a16:creationId xmlns:a16="http://schemas.microsoft.com/office/drawing/2014/main" id="{51DD7BA3-A13D-82C1-E19D-02EA437B6C9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1;g2fb18904de5_2_107">
              <a:extLst>
                <a:ext uri="{FF2B5EF4-FFF2-40B4-BE49-F238E27FC236}">
                  <a16:creationId xmlns:a16="http://schemas.microsoft.com/office/drawing/2014/main" id="{25352844-5278-5E15-1E14-24CAF698B9F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2;g2fb18904de5_2_107">
              <a:extLst>
                <a:ext uri="{FF2B5EF4-FFF2-40B4-BE49-F238E27FC236}">
                  <a16:creationId xmlns:a16="http://schemas.microsoft.com/office/drawing/2014/main" id="{95E2ECC1-1976-2032-6263-A6AD68D9D02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3;g2fb18904de5_2_107">
              <a:extLst>
                <a:ext uri="{FF2B5EF4-FFF2-40B4-BE49-F238E27FC236}">
                  <a16:creationId xmlns:a16="http://schemas.microsoft.com/office/drawing/2014/main" id="{8534235D-95EB-046E-EE89-E8AAE2B956D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4;g2fb18904de5_2_107">
              <a:extLst>
                <a:ext uri="{FF2B5EF4-FFF2-40B4-BE49-F238E27FC236}">
                  <a16:creationId xmlns:a16="http://schemas.microsoft.com/office/drawing/2014/main" id="{AFDA16F3-68BA-FC91-2497-852FF6A734F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5;g2fb18904de5_2_107">
              <a:extLst>
                <a:ext uri="{FF2B5EF4-FFF2-40B4-BE49-F238E27FC236}">
                  <a16:creationId xmlns:a16="http://schemas.microsoft.com/office/drawing/2014/main" id="{B416187A-F34F-3941-CC5E-6D24A540C4A6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6;g2fb18904de5_2_107">
              <a:extLst>
                <a:ext uri="{FF2B5EF4-FFF2-40B4-BE49-F238E27FC236}">
                  <a16:creationId xmlns:a16="http://schemas.microsoft.com/office/drawing/2014/main" id="{2F03DFF2-9401-DE8B-9ADB-FB103483547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7;g2fb18904de5_2_107">
              <a:extLst>
                <a:ext uri="{FF2B5EF4-FFF2-40B4-BE49-F238E27FC236}">
                  <a16:creationId xmlns:a16="http://schemas.microsoft.com/office/drawing/2014/main" id="{55F73F7A-DD05-D08D-CE4F-EFDACD5BD3D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Google Shape;1983;g2f2558950df_0_84">
            <a:extLst>
              <a:ext uri="{FF2B5EF4-FFF2-40B4-BE49-F238E27FC236}">
                <a16:creationId xmlns:a16="http://schemas.microsoft.com/office/drawing/2014/main" id="{675B2B31-CB37-E362-4712-B1CAE85B7AA8}"/>
              </a:ext>
            </a:extLst>
          </p:cNvPr>
          <p:cNvSpPr txBox="1"/>
          <p:nvPr/>
        </p:nvSpPr>
        <p:spPr>
          <a:xfrm>
            <a:off x="379246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52E54-1E3E-7451-47A1-7E070BD23CB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A85E7-E9A7-06A7-6D47-FD54EDE4F4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11225</TotalTime>
  <Words>2258</Words>
  <Application>Microsoft Macintosh PowerPoint</Application>
  <PresentationFormat>A4 용지(210x297mm)</PresentationFormat>
  <Paragraphs>1034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맑은 고딕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민기 김</cp:lastModifiedBy>
  <cp:revision>52</cp:revision>
  <dcterms:created xsi:type="dcterms:W3CDTF">2024-10-08T00:49:16Z</dcterms:created>
  <dcterms:modified xsi:type="dcterms:W3CDTF">2025-01-06T08:57:38Z</dcterms:modified>
</cp:coreProperties>
</file>