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25" r:id="rId9"/>
    <p:sldId id="308" r:id="rId10"/>
    <p:sldId id="310" r:id="rId11"/>
    <p:sldId id="311" r:id="rId12"/>
    <p:sldId id="312" r:id="rId13"/>
    <p:sldId id="314" r:id="rId14"/>
    <p:sldId id="313" r:id="rId15"/>
    <p:sldId id="309" r:id="rId16"/>
    <p:sldId id="316" r:id="rId17"/>
    <p:sldId id="317" r:id="rId18"/>
    <p:sldId id="315" r:id="rId19"/>
    <p:sldId id="319" r:id="rId20"/>
    <p:sldId id="320" r:id="rId21"/>
    <p:sldId id="326" r:id="rId22"/>
    <p:sldId id="322" r:id="rId23"/>
    <p:sldId id="321" r:id="rId24"/>
    <p:sldId id="328" r:id="rId25"/>
    <p:sldId id="327" r:id="rId26"/>
    <p:sldId id="323" r:id="rId27"/>
    <p:sldId id="324" r:id="rId28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F6600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726"/>
  </p:normalViewPr>
  <p:slideViewPr>
    <p:cSldViewPr snapToGrid="0">
      <p:cViewPr varScale="1">
        <p:scale>
          <a:sx n="107" d="100"/>
          <a:sy n="107" d="100"/>
        </p:scale>
        <p:origin x="1172" y="60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E3766-FCAE-49B6-9ED5-B71F057D5559}" type="doc">
      <dgm:prSet loTypeId="urn:microsoft.com/office/officeart/2005/8/layout/hChevron3" loCatId="process" qsTypeId="urn:microsoft.com/office/officeart/2005/8/quickstyle/simple5" qsCatId="simple" csTypeId="urn:microsoft.com/office/officeart/2005/8/colors/accent2_3" csCatId="accent2" phldr="1"/>
      <dgm:spPr/>
    </dgm:pt>
    <dgm:pt modelId="{19CD79E9-B9A7-42C2-9AE3-7F717F43A306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gm:t>
    </dgm:pt>
    <dgm:pt modelId="{FFC2E75C-C6C4-4057-A931-45B98A5E4DB9}" type="par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B4532-A48A-45DF-A7E8-DA1DEC8E8674}" type="sib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59CDC38-4075-4602-9A98-66C631CB9D8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269F47-18DE-4CEC-8B87-854C58F3A6E5}" type="par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D0FEFC-6FEA-4996-BD98-89A67AE9F9DC}" type="sib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85AC0-7F18-495D-BFC4-E84C764854E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100464-2482-4A16-98CE-0CF11FAB2C28}" type="par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CE541-D98F-41E8-B2CB-FA1E416BDDA5}" type="sib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9D2816-70D7-4CB2-A8C1-D35EA450320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16BA4-171F-453D-90F2-990C1509BF98}" type="par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4A9F0E-8FB9-4BAF-96F8-CF5A05148471}" type="sib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C5E9F5-50AF-4931-BFAB-A4A2635C32B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5C36DA-F411-42D7-8FF5-A616293D0307}" type="par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9A3974-E18C-4508-A6BE-B19B94AD27D4}" type="sib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3D80FC3-5A76-41A3-8541-11EB73C4B8AB}" type="pres">
      <dgm:prSet presAssocID="{5E4E3766-FCAE-49B6-9ED5-B71F057D5559}" presName="Name0" presStyleCnt="0">
        <dgm:presLayoutVars>
          <dgm:dir/>
          <dgm:resizeHandles val="exact"/>
        </dgm:presLayoutVars>
      </dgm:prSet>
      <dgm:spPr/>
    </dgm:pt>
    <dgm:pt modelId="{7AD0F4A2-7899-4FC3-B456-680C9F7D9517}" type="pres">
      <dgm:prSet presAssocID="{19CD79E9-B9A7-42C2-9AE3-7F717F43A306}" presName="parTxOnly" presStyleLbl="node1" presStyleIdx="0" presStyleCnt="5">
        <dgm:presLayoutVars>
          <dgm:bulletEnabled val="1"/>
        </dgm:presLayoutVars>
      </dgm:prSet>
      <dgm:spPr/>
    </dgm:pt>
    <dgm:pt modelId="{29B3AC5D-EA0E-463C-B9C9-84940DD709F1}" type="pres">
      <dgm:prSet presAssocID="{0B0B4532-A48A-45DF-A7E8-DA1DEC8E8674}" presName="parSpace" presStyleCnt="0"/>
      <dgm:spPr/>
    </dgm:pt>
    <dgm:pt modelId="{42B9A59E-3F6C-4881-9225-C9868D9178AA}" type="pres">
      <dgm:prSet presAssocID="{759CDC38-4075-4602-9A98-66C631CB9D84}" presName="parTxOnly" presStyleLbl="node1" presStyleIdx="1" presStyleCnt="5">
        <dgm:presLayoutVars>
          <dgm:bulletEnabled val="1"/>
        </dgm:presLayoutVars>
      </dgm:prSet>
      <dgm:spPr/>
    </dgm:pt>
    <dgm:pt modelId="{89D63F3F-FE2C-4191-9DB6-5C01B16E6F6C}" type="pres">
      <dgm:prSet presAssocID="{27D0FEFC-6FEA-4996-BD98-89A67AE9F9DC}" presName="parSpace" presStyleCnt="0"/>
      <dgm:spPr/>
    </dgm:pt>
    <dgm:pt modelId="{E0FD720F-9ECF-430A-A1AA-95C91FEECF29}" type="pres">
      <dgm:prSet presAssocID="{C4385AC0-7F18-495D-BFC4-E84C764854E3}" presName="parTxOnly" presStyleLbl="node1" presStyleIdx="2" presStyleCnt="5">
        <dgm:presLayoutVars>
          <dgm:bulletEnabled val="1"/>
        </dgm:presLayoutVars>
      </dgm:prSet>
      <dgm:spPr/>
    </dgm:pt>
    <dgm:pt modelId="{1DCA04B3-57CD-4EF9-828D-48A61559AC84}" type="pres">
      <dgm:prSet presAssocID="{F4ECE541-D98F-41E8-B2CB-FA1E416BDDA5}" presName="parSpace" presStyleCnt="0"/>
      <dgm:spPr/>
    </dgm:pt>
    <dgm:pt modelId="{FD3EE036-F8AF-47B1-BE78-68A52E4C215D}" type="pres">
      <dgm:prSet presAssocID="{9DC5E9F5-50AF-4931-BFAB-A4A2635C32B9}" presName="parTxOnly" presStyleLbl="node1" presStyleIdx="3" presStyleCnt="5">
        <dgm:presLayoutVars>
          <dgm:bulletEnabled val="1"/>
        </dgm:presLayoutVars>
      </dgm:prSet>
      <dgm:spPr/>
    </dgm:pt>
    <dgm:pt modelId="{B274D170-073C-4415-A40B-3A76B52A8E0F}" type="pres">
      <dgm:prSet presAssocID="{459A3974-E18C-4508-A6BE-B19B94AD27D4}" presName="parSpace" presStyleCnt="0"/>
      <dgm:spPr/>
    </dgm:pt>
    <dgm:pt modelId="{827328B0-49CD-4150-9A19-99A9B2ABA857}" type="pres">
      <dgm:prSet presAssocID="{F09D2816-70D7-4CB2-A8C1-D35EA450320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043DB00-6427-4C44-999D-4E7D8566CCED}" srcId="{5E4E3766-FCAE-49B6-9ED5-B71F057D5559}" destId="{759CDC38-4075-4602-9A98-66C631CB9D84}" srcOrd="1" destOrd="0" parTransId="{15269F47-18DE-4CEC-8B87-854C58F3A6E5}" sibTransId="{27D0FEFC-6FEA-4996-BD98-89A67AE9F9DC}"/>
    <dgm:cxn modelId="{62E59C0C-115A-4A3C-B712-2AE0C3F7449E}" type="presOf" srcId="{5E4E3766-FCAE-49B6-9ED5-B71F057D5559}" destId="{53D80FC3-5A76-41A3-8541-11EB73C4B8AB}" srcOrd="0" destOrd="0" presId="urn:microsoft.com/office/officeart/2005/8/layout/hChevron3"/>
    <dgm:cxn modelId="{05DBB117-A933-4A4E-B30B-4EDEBE0FC9A2}" type="presOf" srcId="{19CD79E9-B9A7-42C2-9AE3-7F717F43A306}" destId="{7AD0F4A2-7899-4FC3-B456-680C9F7D9517}" srcOrd="0" destOrd="0" presId="urn:microsoft.com/office/officeart/2005/8/layout/hChevron3"/>
    <dgm:cxn modelId="{9754E224-FC43-4A6E-B9B5-CA7DEF3D7D63}" srcId="{5E4E3766-FCAE-49B6-9ED5-B71F057D5559}" destId="{9DC5E9F5-50AF-4931-BFAB-A4A2635C32B9}" srcOrd="3" destOrd="0" parTransId="{185C36DA-F411-42D7-8FF5-A616293D0307}" sibTransId="{459A3974-E18C-4508-A6BE-B19B94AD27D4}"/>
    <dgm:cxn modelId="{2B402E3F-B8D9-4ADE-B042-738AEC55573D}" srcId="{5E4E3766-FCAE-49B6-9ED5-B71F057D5559}" destId="{C4385AC0-7F18-495D-BFC4-E84C764854E3}" srcOrd="2" destOrd="0" parTransId="{08100464-2482-4A16-98CE-0CF11FAB2C28}" sibTransId="{F4ECE541-D98F-41E8-B2CB-FA1E416BDDA5}"/>
    <dgm:cxn modelId="{EFEB905B-E680-4B5E-B6DC-1B38F9482263}" type="presOf" srcId="{9DC5E9F5-50AF-4931-BFAB-A4A2635C32B9}" destId="{FD3EE036-F8AF-47B1-BE78-68A52E4C215D}" srcOrd="0" destOrd="0" presId="urn:microsoft.com/office/officeart/2005/8/layout/hChevron3"/>
    <dgm:cxn modelId="{69A43D68-4011-41EC-9F73-62C9361436D6}" type="presOf" srcId="{C4385AC0-7F18-495D-BFC4-E84C764854E3}" destId="{E0FD720F-9ECF-430A-A1AA-95C91FEECF29}" srcOrd="0" destOrd="0" presId="urn:microsoft.com/office/officeart/2005/8/layout/hChevron3"/>
    <dgm:cxn modelId="{69E3028B-30B9-4FAA-B62F-BA225F5BE06F}" type="presOf" srcId="{759CDC38-4075-4602-9A98-66C631CB9D84}" destId="{42B9A59E-3F6C-4881-9225-C9868D9178AA}" srcOrd="0" destOrd="0" presId="urn:microsoft.com/office/officeart/2005/8/layout/hChevron3"/>
    <dgm:cxn modelId="{1EF50A8B-5815-4967-87EE-447886AD279C}" srcId="{5E4E3766-FCAE-49B6-9ED5-B71F057D5559}" destId="{19CD79E9-B9A7-42C2-9AE3-7F717F43A306}" srcOrd="0" destOrd="0" parTransId="{FFC2E75C-C6C4-4057-A931-45B98A5E4DB9}" sibTransId="{0B0B4532-A48A-45DF-A7E8-DA1DEC8E8674}"/>
    <dgm:cxn modelId="{58A0EEF4-B891-4110-A48D-A65ED5886CBE}" srcId="{5E4E3766-FCAE-49B6-9ED5-B71F057D5559}" destId="{F09D2816-70D7-4CB2-A8C1-D35EA4503203}" srcOrd="4" destOrd="0" parTransId="{B6A16BA4-171F-453D-90F2-990C1509BF98}" sibTransId="{AB4A9F0E-8FB9-4BAF-96F8-CF5A05148471}"/>
    <dgm:cxn modelId="{10B270F6-AAC1-4094-BA07-DBA749346C95}" type="presOf" srcId="{F09D2816-70D7-4CB2-A8C1-D35EA4503203}" destId="{827328B0-49CD-4150-9A19-99A9B2ABA857}" srcOrd="0" destOrd="0" presId="urn:microsoft.com/office/officeart/2005/8/layout/hChevron3"/>
    <dgm:cxn modelId="{506E4AAC-90B2-4D21-9E8C-D9B264CDA346}" type="presParOf" srcId="{53D80FC3-5A76-41A3-8541-11EB73C4B8AB}" destId="{7AD0F4A2-7899-4FC3-B456-680C9F7D9517}" srcOrd="0" destOrd="0" presId="urn:microsoft.com/office/officeart/2005/8/layout/hChevron3"/>
    <dgm:cxn modelId="{48D8957E-B864-4815-9D24-C2F71CD0F056}" type="presParOf" srcId="{53D80FC3-5A76-41A3-8541-11EB73C4B8AB}" destId="{29B3AC5D-EA0E-463C-B9C9-84940DD709F1}" srcOrd="1" destOrd="0" presId="urn:microsoft.com/office/officeart/2005/8/layout/hChevron3"/>
    <dgm:cxn modelId="{BE436F5F-EC75-4185-867D-C608F4228A9D}" type="presParOf" srcId="{53D80FC3-5A76-41A3-8541-11EB73C4B8AB}" destId="{42B9A59E-3F6C-4881-9225-C9868D9178AA}" srcOrd="2" destOrd="0" presId="urn:microsoft.com/office/officeart/2005/8/layout/hChevron3"/>
    <dgm:cxn modelId="{263F60BC-69A5-4DFE-9126-EC3ED8DF6583}" type="presParOf" srcId="{53D80FC3-5A76-41A3-8541-11EB73C4B8AB}" destId="{89D63F3F-FE2C-4191-9DB6-5C01B16E6F6C}" srcOrd="3" destOrd="0" presId="urn:microsoft.com/office/officeart/2005/8/layout/hChevron3"/>
    <dgm:cxn modelId="{A36A39B7-CA20-4F45-8A75-ABC4595B7377}" type="presParOf" srcId="{53D80FC3-5A76-41A3-8541-11EB73C4B8AB}" destId="{E0FD720F-9ECF-430A-A1AA-95C91FEECF29}" srcOrd="4" destOrd="0" presId="urn:microsoft.com/office/officeart/2005/8/layout/hChevron3"/>
    <dgm:cxn modelId="{4C26590F-8E7E-4E49-9F2B-0D0C37D23EF9}" type="presParOf" srcId="{53D80FC3-5A76-41A3-8541-11EB73C4B8AB}" destId="{1DCA04B3-57CD-4EF9-828D-48A61559AC84}" srcOrd="5" destOrd="0" presId="urn:microsoft.com/office/officeart/2005/8/layout/hChevron3"/>
    <dgm:cxn modelId="{4A90549A-967A-4793-9030-8B2F11F7900C}" type="presParOf" srcId="{53D80FC3-5A76-41A3-8541-11EB73C4B8AB}" destId="{FD3EE036-F8AF-47B1-BE78-68A52E4C215D}" srcOrd="6" destOrd="0" presId="urn:microsoft.com/office/officeart/2005/8/layout/hChevron3"/>
    <dgm:cxn modelId="{5AAEFB36-8828-484A-93DC-B16F4AC7B233}" type="presParOf" srcId="{53D80FC3-5A76-41A3-8541-11EB73C4B8AB}" destId="{B274D170-073C-4415-A40B-3A76B52A8E0F}" srcOrd="7" destOrd="0" presId="urn:microsoft.com/office/officeart/2005/8/layout/hChevron3"/>
    <dgm:cxn modelId="{D829576C-59D2-4391-BE5F-136FB43FC3DF}" type="presParOf" srcId="{53D80FC3-5A76-41A3-8541-11EB73C4B8AB}" destId="{827328B0-49CD-4150-9A19-99A9B2ABA8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0F4A2-7899-4FC3-B456-680C9F7D9517}">
      <dsp:nvSpPr>
        <dsp:cNvPr id="0" name=""/>
        <dsp:cNvSpPr/>
      </dsp:nvSpPr>
      <dsp:spPr>
        <a:xfrm>
          <a:off x="681" y="52707"/>
          <a:ext cx="1328775" cy="531510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sp:txBody>
      <dsp:txXfrm>
        <a:off x="681" y="52707"/>
        <a:ext cx="1195898" cy="531510"/>
      </dsp:txXfrm>
    </dsp:sp>
    <dsp:sp modelId="{42B9A59E-3F6C-4881-9225-C9868D9178AA}">
      <dsp:nvSpPr>
        <dsp:cNvPr id="0" name=""/>
        <dsp:cNvSpPr/>
      </dsp:nvSpPr>
      <dsp:spPr>
        <a:xfrm>
          <a:off x="106370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13751"/>
                <a:satOff val="2127"/>
                <a:lumOff val="6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13751"/>
                <a:satOff val="2127"/>
                <a:lumOff val="6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13751"/>
                <a:satOff val="2127"/>
                <a:lumOff val="6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329456" y="52707"/>
        <a:ext cx="797265" cy="531510"/>
      </dsp:txXfrm>
    </dsp:sp>
    <dsp:sp modelId="{E0FD720F-9ECF-430A-A1AA-95C91FEECF29}">
      <dsp:nvSpPr>
        <dsp:cNvPr id="0" name=""/>
        <dsp:cNvSpPr/>
      </dsp:nvSpPr>
      <dsp:spPr>
        <a:xfrm>
          <a:off x="212672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27502"/>
                <a:satOff val="4255"/>
                <a:lumOff val="13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7502"/>
                <a:satOff val="4255"/>
                <a:lumOff val="13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7502"/>
                <a:satOff val="4255"/>
                <a:lumOff val="13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392476" y="52707"/>
        <a:ext cx="797265" cy="531510"/>
      </dsp:txXfrm>
    </dsp:sp>
    <dsp:sp modelId="{FD3EE036-F8AF-47B1-BE78-68A52E4C215D}">
      <dsp:nvSpPr>
        <dsp:cNvPr id="0" name=""/>
        <dsp:cNvSpPr/>
      </dsp:nvSpPr>
      <dsp:spPr>
        <a:xfrm>
          <a:off x="318974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41253"/>
                <a:satOff val="6382"/>
                <a:lumOff val="203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41253"/>
                <a:satOff val="6382"/>
                <a:lumOff val="203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41253"/>
                <a:satOff val="6382"/>
                <a:lumOff val="203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55497" y="52707"/>
        <a:ext cx="797265" cy="531510"/>
      </dsp:txXfrm>
    </dsp:sp>
    <dsp:sp modelId="{827328B0-49CD-4150-9A19-99A9B2ABA857}">
      <dsp:nvSpPr>
        <dsp:cNvPr id="0" name=""/>
        <dsp:cNvSpPr/>
      </dsp:nvSpPr>
      <dsp:spPr>
        <a:xfrm>
          <a:off x="425276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455004"/>
                <a:satOff val="8510"/>
                <a:lumOff val="27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55004"/>
                <a:satOff val="8510"/>
                <a:lumOff val="27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55004"/>
                <a:satOff val="8510"/>
                <a:lumOff val="27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18517" y="52707"/>
        <a:ext cx="797265" cy="531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://www.okplaza.kr)/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ample@pcnieng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sample@pcnieng.com" TargetMode="External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ample@pcnieng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mailto:sample@pcnieng.com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sample@pcnieng.com" TargetMode="Externa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254E15-5AFC-E03F-4037-160415C5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27727"/>
              </p:ext>
            </p:extLst>
          </p:nvPr>
        </p:nvGraphicFramePr>
        <p:xfrm>
          <a:off x="7858125" y="426720"/>
          <a:ext cx="2047875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구매사에 따라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단계표시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기본계약서 내용 확인필요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수집동의서 내용 확인 필요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1CA4FA-3048-5E77-0159-C785143AE8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(1/2)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35B5FA-C4F5-FC45-70BF-B9084820E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03554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BD58C618-03D1-8805-F03D-AFE1C5A617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6616B24-0B6C-3D31-42D9-32E8500929D8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08932B62-2165-3A13-642D-A12E36BB46D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120289-A2E3-AFF3-7064-4AA13155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45977"/>
              </p:ext>
            </p:extLst>
          </p:nvPr>
        </p:nvGraphicFramePr>
        <p:xfrm>
          <a:off x="464325" y="1821484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기본계약서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 계약서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altLang="ko-KR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팬택씨앤아이엔지니어링이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운영하는 기업간 통신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자재에 대한 전자상거래서비스를 지원하기 위하여 </a:t>
                      </a: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운영되는 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www.okplaza.kr)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이용함에 있어서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”에서 물품을 구매하는 업체</a:t>
                      </a:r>
                    </a:p>
                    <a:p>
                      <a:pPr algn="l" latinLnBrk="0"/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”와 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 상호 간의 물품거래에 대한 상호이익 존중 및 신의성실의 원칙에 따라 다음과 같이 기본계약을 체결한다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747F6F-1B50-BA9D-74D6-D7715F68BCBF}"/>
              </a:ext>
            </a:extLst>
          </p:cNvPr>
          <p:cNvSpPr/>
          <p:nvPr/>
        </p:nvSpPr>
        <p:spPr>
          <a:xfrm>
            <a:off x="464325" y="1956325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2F028B-0A56-F6CE-1888-237CF36E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0503"/>
              </p:ext>
            </p:extLst>
          </p:nvPr>
        </p:nvGraphicFramePr>
        <p:xfrm>
          <a:off x="464325" y="4286802"/>
          <a:ext cx="6977100" cy="246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수집동의서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730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전체 항목에 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전체항목 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4F18B-1D4A-79C1-60AA-DF264C21D70C}"/>
              </a:ext>
            </a:extLst>
          </p:cNvPr>
          <p:cNvSpPr/>
          <p:nvPr/>
        </p:nvSpPr>
        <p:spPr>
          <a:xfrm>
            <a:off x="464325" y="4424529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B66ED34-6670-1C21-94F7-DA8EC30C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5A4D5B1-9F94-1279-2117-06C0923A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1798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3AEC636-6DBB-B760-8969-06D777CF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4C35A3B-F8ED-B96F-6429-37C2DC95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1798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761;g28120bc8d10_0_543">
            <a:extLst>
              <a:ext uri="{FF2B5EF4-FFF2-40B4-BE49-F238E27FC236}">
                <a16:creationId xmlns:a16="http://schemas.microsoft.com/office/drawing/2014/main" id="{AAC57E0F-D510-6FD2-C193-AB03E05E8B18}"/>
              </a:ext>
            </a:extLst>
          </p:cNvPr>
          <p:cNvSpPr/>
          <p:nvPr/>
        </p:nvSpPr>
        <p:spPr>
          <a:xfrm>
            <a:off x="7302587" y="2234994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761;g28120bc8d10_0_543">
            <a:extLst>
              <a:ext uri="{FF2B5EF4-FFF2-40B4-BE49-F238E27FC236}">
                <a16:creationId xmlns:a16="http://schemas.microsoft.com/office/drawing/2014/main" id="{4E291859-8EB5-B1F2-6193-2C4BAC8C3ACE}"/>
              </a:ext>
            </a:extLst>
          </p:cNvPr>
          <p:cNvSpPr/>
          <p:nvPr/>
        </p:nvSpPr>
        <p:spPr>
          <a:xfrm>
            <a:off x="7302587" y="4690586"/>
            <a:ext cx="136064" cy="1701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7CA1B87B-CA58-B5D5-86C8-2F9CBD64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736337"/>
              </p:ext>
            </p:extLst>
          </p:nvPr>
        </p:nvGraphicFramePr>
        <p:xfrm>
          <a:off x="523415" y="4756908"/>
          <a:ext cx="6728285" cy="16350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회원관리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본점소재지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기업신용등급평가서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사업자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회원제 서비스 이용에 따른 회원식별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고객불만 접수 및 처리 및 분쟁조정을 위한 기록보존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 사용 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제공에 관한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계약의 이행 및 안내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이름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수취인성명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 연락처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회원간 거래 서비스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주문상품에 대한 배송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대금 안내 및 대금 결제 요청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추심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및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활용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항목에서 수집한 모든 정보항목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협력사 제공 상품 및 서비스 안내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 및 참여기회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행사 및 이벤트 홍보를 위한 마케팅 활용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마케팅을 위한 고객정보 분석 및 신규서비스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5DC287E-7DBE-B774-B0C2-E946A5BEF8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557444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D6DB2AB-52C4-3DB0-6147-03B0EC4258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24" y="511240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AA484D-C9AE-287B-3BBE-59D5B32B21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603540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0A487F8C-AC9C-5B22-86D4-E03AB527314C}"/>
              </a:ext>
            </a:extLst>
          </p:cNvPr>
          <p:cNvSpPr/>
          <p:nvPr/>
        </p:nvSpPr>
        <p:spPr>
          <a:xfrm>
            <a:off x="3072942" y="12551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86CD03F2-81D6-E0CF-C418-B0DB48A51B85}"/>
              </a:ext>
            </a:extLst>
          </p:cNvPr>
          <p:cNvSpPr/>
          <p:nvPr/>
        </p:nvSpPr>
        <p:spPr>
          <a:xfrm>
            <a:off x="2331295" y="2005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6EC42030-1FDF-C635-6B96-1CC79B8E3598}"/>
              </a:ext>
            </a:extLst>
          </p:cNvPr>
          <p:cNvSpPr/>
          <p:nvPr/>
        </p:nvSpPr>
        <p:spPr>
          <a:xfrm>
            <a:off x="3406196" y="44800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5AC8AC9F-BA4C-E877-E7DC-F09644C33B29}"/>
              </a:ext>
            </a:extLst>
          </p:cNvPr>
          <p:cNvSpPr/>
          <p:nvPr/>
        </p:nvSpPr>
        <p:spPr>
          <a:xfrm>
            <a:off x="6247839" y="639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5246E5EE-080E-563A-B278-FBC9A3813A74}"/>
              </a:ext>
            </a:extLst>
          </p:cNvPr>
          <p:cNvSpPr/>
          <p:nvPr/>
        </p:nvSpPr>
        <p:spPr>
          <a:xfrm>
            <a:off x="403870" y="11397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B96AB0-74D6-442D-7677-CECCA1F28DF8}"/>
              </a:ext>
            </a:extLst>
          </p:cNvPr>
          <p:cNvSpPr/>
          <p:nvPr/>
        </p:nvSpPr>
        <p:spPr>
          <a:xfrm>
            <a:off x="9969887" y="21037"/>
            <a:ext cx="2210634" cy="19352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회원약관 구성 검토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물품공급 기본 계약 동의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필수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br>
              <a:rPr lang="ko-KR" altLang="en-US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수집 및 이용 동의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필수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fontAlgn="base">
              <a:lnSpc>
                <a:spcPts val="15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수집 및 이용 동의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선택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활용 및 마케팅 정보 수신 동의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선택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rgbClr val="333333"/>
                </a:solidFill>
                <a:latin typeface="OpenSans"/>
              </a:rPr>
              <a:t>  - SMS/</a:t>
            </a:r>
            <a:r>
              <a:rPr lang="ko-KR" altLang="en-US" sz="1000" dirty="0">
                <a:solidFill>
                  <a:srgbClr val="333333"/>
                </a:solidFill>
                <a:latin typeface="OpenSans"/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약관 전체 동의 추가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6FF9507-4A54-F58F-E054-EA6B9ED75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725" y="3071979"/>
            <a:ext cx="2047875" cy="89666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1607ED-050A-C7AD-AFD1-63D161DD9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6134" y="3981486"/>
            <a:ext cx="1566772" cy="10897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CF6F568-65C0-0EFF-6CD8-7108D0CCE4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0805" y="2036884"/>
            <a:ext cx="2229716" cy="9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99CA34-E002-55CF-FEB6-326B7E78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03459"/>
              </p:ext>
            </p:extLst>
          </p:nvPr>
        </p:nvGraphicFramePr>
        <p:xfrm>
          <a:off x="464325" y="512520"/>
          <a:ext cx="6977100" cy="203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graphicFrame>
        <p:nvGraphicFramePr>
          <p:cNvPr id="10" name="Google Shape;600;g302391297fa_0_53">
            <a:extLst>
              <a:ext uri="{FF2B5EF4-FFF2-40B4-BE49-F238E27FC236}">
                <a16:creationId xmlns:a16="http://schemas.microsoft.com/office/drawing/2014/main" id="{D1B2B5E6-3A02-C6CD-6B5A-5C02BEC63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00072"/>
              </p:ext>
            </p:extLst>
          </p:nvPr>
        </p:nvGraphicFramePr>
        <p:xfrm>
          <a:off x="464325" y="920750"/>
          <a:ext cx="6977100" cy="16276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 등의 정보를 우선적으로 </a:t>
                      </a:r>
                      <a:r>
                        <a:rPr lang="ko-KR" altLang="en-US" sz="800" b="1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받아보실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있습니다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회원가입관련 및 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등 거래정보와 관련된 내용은 거래안전을 위하여 수신동의 여부와 상관 없이 발송됩니다</a:t>
                      </a: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수신동의          수신거부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</a:pP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각종 이벤트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혜택에 대한 소식 안내를 문자로 받으시겠습니까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 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거래정보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반품 등 모든 거래 행위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와 관련된 내용을 문자로 받으시겠습니까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C47D65-2FDC-3386-0A47-763B96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8859BC-9116-9EBB-2863-93C8B484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9707DDB-762E-E4B0-9566-A02FCD77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85B3ED0-21FC-4DD9-4F26-BE54C85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21175BA-5FED-C788-CD39-C44319FA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AFE5A82-9693-82C2-3D46-C1EC9B52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04DEEB0-28FC-D8F4-3BA3-D5A08015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A8F904A-2128-51FF-9714-8B8BD045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3905"/>
              </p:ext>
            </p:extLst>
          </p:nvPr>
        </p:nvGraphicFramePr>
        <p:xfrm>
          <a:off x="7858125" y="426720"/>
          <a:ext cx="2047875" cy="363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 수신여부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선택항목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다음버튼 클릭시 사업자번호 중복 확인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유효성검사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중복되지않을경우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인증서 팝업 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인증서 비밀번호 입력 후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 확인 후 다음 단계로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9" name="Google Shape;2800;g28120ce3749_2_4">
            <a:extLst>
              <a:ext uri="{FF2B5EF4-FFF2-40B4-BE49-F238E27FC236}">
                <a16:creationId xmlns:a16="http://schemas.microsoft.com/office/drawing/2014/main" id="{AFA2D803-A7C3-0D5E-2576-544147A522D9}"/>
              </a:ext>
            </a:extLst>
          </p:cNvPr>
          <p:cNvSpPr/>
          <p:nvPr/>
        </p:nvSpPr>
        <p:spPr>
          <a:xfrm>
            <a:off x="3523800" y="332030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0BBB113E-8585-D1FD-D9F1-5CB4189B7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095837"/>
              </p:ext>
            </p:extLst>
          </p:nvPr>
        </p:nvGraphicFramePr>
        <p:xfrm>
          <a:off x="464325" y="2741390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3" name="Google Shape;2802;g28120ce3749_2_4">
            <a:extLst>
              <a:ext uri="{FF2B5EF4-FFF2-40B4-BE49-F238E27FC236}">
                <a16:creationId xmlns:a16="http://schemas.microsoft.com/office/drawing/2014/main" id="{F2F1807C-A219-2348-5CC0-1DE0AD76D3BF}"/>
              </a:ext>
            </a:extLst>
          </p:cNvPr>
          <p:cNvSpPr/>
          <p:nvPr/>
        </p:nvSpPr>
        <p:spPr>
          <a:xfrm>
            <a:off x="3316200" y="2798332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FCA09D77-CD75-517A-8343-812F5F44386E}"/>
              </a:ext>
            </a:extLst>
          </p:cNvPr>
          <p:cNvSpPr/>
          <p:nvPr/>
        </p:nvSpPr>
        <p:spPr>
          <a:xfrm>
            <a:off x="3857054" y="2798332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7C45478-2DE9-9186-2287-1360EBB66CAF}"/>
              </a:ext>
            </a:extLst>
          </p:cNvPr>
          <p:cNvSpPr/>
          <p:nvPr/>
        </p:nvSpPr>
        <p:spPr>
          <a:xfrm>
            <a:off x="4273754" y="2798332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86C97-143E-1614-F786-5786E31A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67" t="20181" r="30916" b="20986"/>
          <a:stretch/>
        </p:blipFill>
        <p:spPr>
          <a:xfrm>
            <a:off x="5838718" y="3860800"/>
            <a:ext cx="3043344" cy="2706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9516F3D-4A9B-2F8C-9933-A9DB596FAFE8}"/>
              </a:ext>
            </a:extLst>
          </p:cNvPr>
          <p:cNvCxnSpPr>
            <a:cxnSpLocks/>
            <a:stCxn id="19" idx="2"/>
            <a:endCxn id="3" idx="1"/>
          </p:cNvCxnSpPr>
          <p:nvPr/>
        </p:nvCxnSpPr>
        <p:spPr>
          <a:xfrm rot="16200000" flipH="1">
            <a:off x="4101530" y="3477033"/>
            <a:ext cx="1588533" cy="1885843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705A7BAD-3E7B-4A1F-0BF0-87AE246FAD50}"/>
              </a:ext>
            </a:extLst>
          </p:cNvPr>
          <p:cNvSpPr/>
          <p:nvPr/>
        </p:nvSpPr>
        <p:spPr>
          <a:xfrm>
            <a:off x="2243341" y="626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30C9131-82FD-3493-4FAE-5C443B3914A3}"/>
              </a:ext>
            </a:extLst>
          </p:cNvPr>
          <p:cNvSpPr/>
          <p:nvPr/>
        </p:nvSpPr>
        <p:spPr>
          <a:xfrm>
            <a:off x="5100923" y="2803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ED3D00B-0135-26DD-91B6-2890C6D425BA}"/>
              </a:ext>
            </a:extLst>
          </p:cNvPr>
          <p:cNvSpPr/>
          <p:nvPr/>
        </p:nvSpPr>
        <p:spPr>
          <a:xfrm>
            <a:off x="4381950" y="32381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FCAEC794-7123-7B91-5759-A376E9B35726}"/>
              </a:ext>
            </a:extLst>
          </p:cNvPr>
          <p:cNvSpPr/>
          <p:nvPr/>
        </p:nvSpPr>
        <p:spPr>
          <a:xfrm>
            <a:off x="5748718" y="3770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642AF-B78B-5209-EE4B-840CB5D2AF4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(2/2)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Google Shape;807;g28120bc8d10_0_307">
            <a:extLst>
              <a:ext uri="{FF2B5EF4-FFF2-40B4-BE49-F238E27FC236}">
                <a16:creationId xmlns:a16="http://schemas.microsoft.com/office/drawing/2014/main" id="{9BE025C6-25CF-F2E8-605D-B6D862EE99AC}"/>
              </a:ext>
            </a:extLst>
          </p:cNvPr>
          <p:cNvSpPr/>
          <p:nvPr/>
        </p:nvSpPr>
        <p:spPr>
          <a:xfrm>
            <a:off x="788275" y="4687691"/>
            <a:ext cx="2251317" cy="110140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4EF43D9B-9140-CAB2-8BEC-9465F25A9F39}"/>
              </a:ext>
            </a:extLst>
          </p:cNvPr>
          <p:cNvSpPr/>
          <p:nvPr/>
        </p:nvSpPr>
        <p:spPr>
          <a:xfrm>
            <a:off x="1551512" y="537351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38690D9-A42F-10F5-5AF5-774172B0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82880"/>
              </p:ext>
            </p:extLst>
          </p:nvPr>
        </p:nvGraphicFramePr>
        <p:xfrm>
          <a:off x="966538" y="4913244"/>
          <a:ext cx="1889948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4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 등록된 사업자 등록번호 입니다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EFE3030-E730-4DD0-40C3-7DAF1757E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2402404" y="3137220"/>
            <a:ext cx="1062002" cy="203894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A06CDB-DE7F-591D-DD9B-E3432A6FF9B5}"/>
              </a:ext>
            </a:extLst>
          </p:cNvPr>
          <p:cNvSpPr txBox="1"/>
          <p:nvPr/>
        </p:nvSpPr>
        <p:spPr>
          <a:xfrm>
            <a:off x="2157033" y="4063878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사업자 등록번호 중복일 경우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3C2EF-23F4-E8DD-B6AB-FE3991117B3A}"/>
              </a:ext>
            </a:extLst>
          </p:cNvPr>
          <p:cNvSpPr txBox="1"/>
          <p:nvPr/>
        </p:nvSpPr>
        <p:spPr>
          <a:xfrm>
            <a:off x="4210146" y="5124688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신규 가입 사업자일 경우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7F9E7-3A5D-337B-F1F8-595338343300}"/>
              </a:ext>
            </a:extLst>
          </p:cNvPr>
          <p:cNvSpPr/>
          <p:nvPr/>
        </p:nvSpPr>
        <p:spPr>
          <a:xfrm>
            <a:off x="9969887" y="21037"/>
            <a:ext cx="2210634" cy="19352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사업자등록번호 유효성 체크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약관동의 순으로 변경 검토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6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7DFD8-DC28-BDB1-22AE-F963F205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335560" y="1761688"/>
            <a:ext cx="7214532" cy="706353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598449-6D76-C3B1-0786-760AF658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74292"/>
              </p:ext>
            </p:extLst>
          </p:nvPr>
        </p:nvGraphicFramePr>
        <p:xfrm>
          <a:off x="7858125" y="426720"/>
          <a:ext cx="2047875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가입정보 입력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필수항목은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가입신청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신청완료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플라자에서 들어온 회원가입</a:t>
                      </a:r>
                      <a:b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구매서비스구분 값을 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(OKP)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</a:t>
                      </a:r>
                      <a:endParaRPr lang="en-US" altLang="ko-KR" sz="60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들어온 회원가입</a:t>
                      </a:r>
                      <a:b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구매서비스구분 값을 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OKSafety(SAF)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</a:t>
                      </a:r>
                      <a:endParaRPr lang="en-US" altLang="ko-KR" sz="60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0524-636E-BFEE-57B4-320DE4B75DB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4F8C588-3835-2BCC-06C6-AE2803D9DB3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4235ABAC-D04C-82A1-C203-1B2D32E255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5A0CE84-246A-3AF8-F4E8-0DF0044C5F80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77CF8F0-FA82-DDDE-F87E-4B865E00CDF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F1AF05-1112-DD01-D065-8EE35C1E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81384"/>
              </p:ext>
            </p:extLst>
          </p:nvPr>
        </p:nvGraphicFramePr>
        <p:xfrm>
          <a:off x="464325" y="1821484"/>
          <a:ext cx="6977099" cy="379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개인사업자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사업자코드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회원사에서 관리하고자 하는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입력해주세요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아스타통신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‘AST’)</a:t>
                      </a:r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대표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공사계약서 첨부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(Home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계약서 포함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08385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주요공사실적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공사면허 보유 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2B51A-8F80-93C9-E433-9210703730AD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D780E3-3DE2-4E00-53A7-F8766C0CB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8021"/>
              </p:ext>
            </p:extLst>
          </p:nvPr>
        </p:nvGraphicFramePr>
        <p:xfrm>
          <a:off x="464325" y="5691769"/>
          <a:ext cx="6977099" cy="73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AD88B93-67ED-CC63-104A-3BD103BC7620}"/>
              </a:ext>
            </a:extLst>
          </p:cNvPr>
          <p:cNvSpPr/>
          <p:nvPr/>
        </p:nvSpPr>
        <p:spPr>
          <a:xfrm>
            <a:off x="464325" y="582661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5A35391-9B40-0740-1F94-AD8D60F40569}"/>
              </a:ext>
            </a:extLst>
          </p:cNvPr>
          <p:cNvSpPr/>
          <p:nvPr/>
        </p:nvSpPr>
        <p:spPr>
          <a:xfrm>
            <a:off x="5322204" y="616029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D34E7CFD-CB03-1269-7803-4679CFC37490}"/>
              </a:ext>
            </a:extLst>
          </p:cNvPr>
          <p:cNvSpPr/>
          <p:nvPr/>
        </p:nvSpPr>
        <p:spPr>
          <a:xfrm>
            <a:off x="1873773" y="231723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altLang="en-US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r>
              <a:rPr lang="en-US" altLang="ko-KR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0;g28120ce3749_2_4">
            <a:extLst>
              <a:ext uri="{FF2B5EF4-FFF2-40B4-BE49-F238E27FC236}">
                <a16:creationId xmlns:a16="http://schemas.microsoft.com/office/drawing/2014/main" id="{AA96A858-AD7A-F1D7-BCDA-DE5B1D759CA6}"/>
              </a:ext>
            </a:extLst>
          </p:cNvPr>
          <p:cNvSpPr/>
          <p:nvPr/>
        </p:nvSpPr>
        <p:spPr>
          <a:xfrm>
            <a:off x="4170479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0;g28120ce3749_2_4">
            <a:extLst>
              <a:ext uri="{FF2B5EF4-FFF2-40B4-BE49-F238E27FC236}">
                <a16:creationId xmlns:a16="http://schemas.microsoft.com/office/drawing/2014/main" id="{3365FCBF-6FC0-9EE9-E521-5E6728E7EAEE}"/>
              </a:ext>
            </a:extLst>
          </p:cNvPr>
          <p:cNvSpPr/>
          <p:nvPr/>
        </p:nvSpPr>
        <p:spPr>
          <a:xfrm>
            <a:off x="3214698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14;g28120bc8d10_0_403">
            <a:extLst>
              <a:ext uri="{FF2B5EF4-FFF2-40B4-BE49-F238E27FC236}">
                <a16:creationId xmlns:a16="http://schemas.microsoft.com/office/drawing/2014/main" id="{F273318D-3F8C-5925-950E-3874B677366A}"/>
              </a:ext>
            </a:extLst>
          </p:cNvPr>
          <p:cNvSpPr/>
          <p:nvPr/>
        </p:nvSpPr>
        <p:spPr>
          <a:xfrm>
            <a:off x="1877695" y="446612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14;g28120bc8d10_0_403">
            <a:extLst>
              <a:ext uri="{FF2B5EF4-FFF2-40B4-BE49-F238E27FC236}">
                <a16:creationId xmlns:a16="http://schemas.microsoft.com/office/drawing/2014/main" id="{88138B84-71D9-7BF1-34D6-BE8815086A47}"/>
              </a:ext>
            </a:extLst>
          </p:cNvPr>
          <p:cNvSpPr/>
          <p:nvPr/>
        </p:nvSpPr>
        <p:spPr>
          <a:xfrm>
            <a:off x="1877695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58;g27fc35ecc8f_0_48">
            <a:extLst>
              <a:ext uri="{FF2B5EF4-FFF2-40B4-BE49-F238E27FC236}">
                <a16:creationId xmlns:a16="http://schemas.microsoft.com/office/drawing/2014/main" id="{CE3C83F8-3162-A277-C159-38E9872C0CF6}"/>
              </a:ext>
            </a:extLst>
          </p:cNvPr>
          <p:cNvSpPr/>
          <p:nvPr/>
        </p:nvSpPr>
        <p:spPr>
          <a:xfrm>
            <a:off x="2381327" y="4481364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61F3500F-AA55-336C-3FBE-EDBAE5DD9537}"/>
              </a:ext>
            </a:extLst>
          </p:cNvPr>
          <p:cNvSpPr/>
          <p:nvPr/>
        </p:nvSpPr>
        <p:spPr>
          <a:xfrm>
            <a:off x="3106698" y="451736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EB1D2548-EEC4-DE31-3669-B8E9301A10C6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 숫자 입력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6718D347-618D-CA33-6881-79A1D00B04CC}"/>
              </a:ext>
            </a:extLst>
          </p:cNvPr>
          <p:cNvSpPr/>
          <p:nvPr/>
        </p:nvSpPr>
        <p:spPr>
          <a:xfrm>
            <a:off x="187377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5F98A5EF-4316-15EC-AC02-247BE41D766A}"/>
              </a:ext>
            </a:extLst>
          </p:cNvPr>
          <p:cNvSpPr/>
          <p:nvPr/>
        </p:nvSpPr>
        <p:spPr>
          <a:xfrm>
            <a:off x="2414627" y="2725299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2;g28120ce3749_2_4">
            <a:extLst>
              <a:ext uri="{FF2B5EF4-FFF2-40B4-BE49-F238E27FC236}">
                <a16:creationId xmlns:a16="http://schemas.microsoft.com/office/drawing/2014/main" id="{D0FBE7A5-E0A0-02C9-C785-C22EC26121C5}"/>
              </a:ext>
            </a:extLst>
          </p:cNvPr>
          <p:cNvSpPr/>
          <p:nvPr/>
        </p:nvSpPr>
        <p:spPr>
          <a:xfrm>
            <a:off x="2831327" y="2725299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75D4DA2E-02FA-8729-86F7-07447F4A7F5C}"/>
              </a:ext>
            </a:extLst>
          </p:cNvPr>
          <p:cNvSpPr/>
          <p:nvPr/>
        </p:nvSpPr>
        <p:spPr>
          <a:xfrm>
            <a:off x="531336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C66C4DA5-DED5-9630-5F4C-DA4A5A36552E}"/>
              </a:ext>
            </a:extLst>
          </p:cNvPr>
          <p:cNvSpPr/>
          <p:nvPr/>
        </p:nvSpPr>
        <p:spPr>
          <a:xfrm>
            <a:off x="5903913" y="2725299"/>
            <a:ext cx="45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AFD6D501-9D51-9826-BFA0-48C56874EBB4}"/>
              </a:ext>
            </a:extLst>
          </p:cNvPr>
          <p:cNvSpPr/>
          <p:nvPr/>
        </p:nvSpPr>
        <p:spPr>
          <a:xfrm>
            <a:off x="187377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802;g28120ce3749_2_4">
            <a:extLst>
              <a:ext uri="{FF2B5EF4-FFF2-40B4-BE49-F238E27FC236}">
                <a16:creationId xmlns:a16="http://schemas.microsoft.com/office/drawing/2014/main" id="{541F50C3-3D7E-80E2-9380-985454157DFA}"/>
              </a:ext>
            </a:extLst>
          </p:cNvPr>
          <p:cNvSpPr/>
          <p:nvPr/>
        </p:nvSpPr>
        <p:spPr>
          <a:xfrm>
            <a:off x="531336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업태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802;g28120ce3749_2_4">
            <a:extLst>
              <a:ext uri="{FF2B5EF4-FFF2-40B4-BE49-F238E27FC236}">
                <a16:creationId xmlns:a16="http://schemas.microsoft.com/office/drawing/2014/main" id="{5A902057-FAA1-3988-40CC-E60BBAEF143D}"/>
              </a:ext>
            </a:extLst>
          </p:cNvPr>
          <p:cNvSpPr/>
          <p:nvPr/>
        </p:nvSpPr>
        <p:spPr>
          <a:xfrm>
            <a:off x="1873773" y="329268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대표자명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5E3CDA14-100F-F7DB-B4B8-CCEB68B7728E}"/>
              </a:ext>
            </a:extLst>
          </p:cNvPr>
          <p:cNvSpPr/>
          <p:nvPr/>
        </p:nvSpPr>
        <p:spPr>
          <a:xfrm>
            <a:off x="5313363" y="328818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sample@@pcnieng.com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14;g28120bc8d10_0_403">
            <a:extLst>
              <a:ext uri="{FF2B5EF4-FFF2-40B4-BE49-F238E27FC236}">
                <a16:creationId xmlns:a16="http://schemas.microsoft.com/office/drawing/2014/main" id="{46784A20-11A0-BA5A-FC30-FB4B6DFDBCEC}"/>
              </a:ext>
            </a:extLst>
          </p:cNvPr>
          <p:cNvSpPr/>
          <p:nvPr/>
        </p:nvSpPr>
        <p:spPr>
          <a:xfrm>
            <a:off x="6529217" y="2192743"/>
            <a:ext cx="462036" cy="22944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802;g28120ce3749_2_4">
            <a:extLst>
              <a:ext uri="{FF2B5EF4-FFF2-40B4-BE49-F238E27FC236}">
                <a16:creationId xmlns:a16="http://schemas.microsoft.com/office/drawing/2014/main" id="{C1A6EB0C-4849-0BC9-8B72-F214744AEE4D}"/>
              </a:ext>
            </a:extLst>
          </p:cNvPr>
          <p:cNvSpPr/>
          <p:nvPr/>
        </p:nvSpPr>
        <p:spPr>
          <a:xfrm>
            <a:off x="53272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872252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872252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기본주소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(“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우편번호 찾기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버튼 이용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Google Shape;914;g28120bc8d10_0_403">
            <a:extLst>
              <a:ext uri="{FF2B5EF4-FFF2-40B4-BE49-F238E27FC236}">
                <a16:creationId xmlns:a16="http://schemas.microsoft.com/office/drawing/2014/main" id="{D0A80169-BEEF-DE38-851C-3E070E3EE73D}"/>
              </a:ext>
            </a:extLst>
          </p:cNvPr>
          <p:cNvSpPr/>
          <p:nvPr/>
        </p:nvSpPr>
        <p:spPr>
          <a:xfrm>
            <a:off x="1877695" y="5094353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914;g28120bc8d10_0_403">
            <a:extLst>
              <a:ext uri="{FF2B5EF4-FFF2-40B4-BE49-F238E27FC236}">
                <a16:creationId xmlns:a16="http://schemas.microsoft.com/office/drawing/2014/main" id="{C928456A-CABD-0545-1B04-B8FBA61E9C44}"/>
              </a:ext>
            </a:extLst>
          </p:cNvPr>
          <p:cNvSpPr/>
          <p:nvPr/>
        </p:nvSpPr>
        <p:spPr>
          <a:xfrm>
            <a:off x="5315868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58;g27fc35ecc8f_0_48">
            <a:extLst>
              <a:ext uri="{FF2B5EF4-FFF2-40B4-BE49-F238E27FC236}">
                <a16:creationId xmlns:a16="http://schemas.microsoft.com/office/drawing/2014/main" id="{725C9FA1-49A9-FD46-ACC1-CDDB183F40A0}"/>
              </a:ext>
            </a:extLst>
          </p:cNvPr>
          <p:cNvSpPr/>
          <p:nvPr/>
        </p:nvSpPr>
        <p:spPr>
          <a:xfrm>
            <a:off x="5816908" y="480427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2" name="Google Shape;1659;g27fc35ecc8f_0_48">
            <a:extLst>
              <a:ext uri="{FF2B5EF4-FFF2-40B4-BE49-F238E27FC236}">
                <a16:creationId xmlns:a16="http://schemas.microsoft.com/office/drawing/2014/main" id="{65145B0A-A518-23C2-E2ED-9280792B7345}"/>
              </a:ext>
            </a:extLst>
          </p:cNvPr>
          <p:cNvSpPr/>
          <p:nvPr/>
        </p:nvSpPr>
        <p:spPr>
          <a:xfrm>
            <a:off x="6542279" y="484027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58;g27fc35ecc8f_0_48">
            <a:extLst>
              <a:ext uri="{FF2B5EF4-FFF2-40B4-BE49-F238E27FC236}">
                <a16:creationId xmlns:a16="http://schemas.microsoft.com/office/drawing/2014/main" id="{506B1516-CFDD-293F-01D9-74028185B3F8}"/>
              </a:ext>
            </a:extLst>
          </p:cNvPr>
          <p:cNvSpPr/>
          <p:nvPr/>
        </p:nvSpPr>
        <p:spPr>
          <a:xfrm>
            <a:off x="2381327" y="479185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4" name="Google Shape;1659;g27fc35ecc8f_0_48">
            <a:extLst>
              <a:ext uri="{FF2B5EF4-FFF2-40B4-BE49-F238E27FC236}">
                <a16:creationId xmlns:a16="http://schemas.microsoft.com/office/drawing/2014/main" id="{B50E3ACE-3D34-A71F-60EA-56B93AE4907B}"/>
              </a:ext>
            </a:extLst>
          </p:cNvPr>
          <p:cNvSpPr/>
          <p:nvPr/>
        </p:nvSpPr>
        <p:spPr>
          <a:xfrm>
            <a:off x="3106698" y="482785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58;g27fc35ecc8f_0_48">
            <a:extLst>
              <a:ext uri="{FF2B5EF4-FFF2-40B4-BE49-F238E27FC236}">
                <a16:creationId xmlns:a16="http://schemas.microsoft.com/office/drawing/2014/main" id="{FFB4015E-8704-97B3-9FCE-9D47805F0D25}"/>
              </a:ext>
            </a:extLst>
          </p:cNvPr>
          <p:cNvSpPr/>
          <p:nvPr/>
        </p:nvSpPr>
        <p:spPr>
          <a:xfrm>
            <a:off x="2381327" y="509388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6" name="Google Shape;1659;g27fc35ecc8f_0_48">
            <a:extLst>
              <a:ext uri="{FF2B5EF4-FFF2-40B4-BE49-F238E27FC236}">
                <a16:creationId xmlns:a16="http://schemas.microsoft.com/office/drawing/2014/main" id="{127868D2-B4FF-5E25-AF73-BB74AB809104}"/>
              </a:ext>
            </a:extLst>
          </p:cNvPr>
          <p:cNvSpPr/>
          <p:nvPr/>
        </p:nvSpPr>
        <p:spPr>
          <a:xfrm>
            <a:off x="3106698" y="512988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88DEA307-881D-13CC-C162-642549DA7153}"/>
              </a:ext>
            </a:extLst>
          </p:cNvPr>
          <p:cNvSpPr/>
          <p:nvPr/>
        </p:nvSpPr>
        <p:spPr>
          <a:xfrm>
            <a:off x="5327273" y="44555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15190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회계담당자명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D447C20-C051-7CF0-1002-6FB52A82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51874"/>
              </p:ext>
            </p:extLst>
          </p:nvPr>
        </p:nvGraphicFramePr>
        <p:xfrm>
          <a:off x="464325" y="6571717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AC6A4238-7E4E-DC8F-ECBB-4A9BAA270745}"/>
              </a:ext>
            </a:extLst>
          </p:cNvPr>
          <p:cNvSpPr/>
          <p:nvPr/>
        </p:nvSpPr>
        <p:spPr>
          <a:xfrm>
            <a:off x="464325" y="6706557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7236371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6946926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6946926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7532894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78307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802;g28120ce3749_2_4">
            <a:extLst>
              <a:ext uri="{FF2B5EF4-FFF2-40B4-BE49-F238E27FC236}">
                <a16:creationId xmlns:a16="http://schemas.microsoft.com/office/drawing/2014/main" id="{52CB509D-4FA1-90DF-86B1-A26EE600FDD3}"/>
              </a:ext>
            </a:extLst>
          </p:cNvPr>
          <p:cNvSpPr/>
          <p:nvPr/>
        </p:nvSpPr>
        <p:spPr>
          <a:xfrm>
            <a:off x="3467055" y="6946926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7236371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802;g28120ce3749_2_4">
            <a:extLst>
              <a:ext uri="{FF2B5EF4-FFF2-40B4-BE49-F238E27FC236}">
                <a16:creationId xmlns:a16="http://schemas.microsoft.com/office/drawing/2014/main" id="{426C9AE4-F7B9-6043-069C-99616C442950}"/>
              </a:ext>
            </a:extLst>
          </p:cNvPr>
          <p:cNvSpPr/>
          <p:nvPr/>
        </p:nvSpPr>
        <p:spPr>
          <a:xfrm>
            <a:off x="5313363" y="7532894"/>
            <a:ext cx="104624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416377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802;g28120ce3749_2_4">
            <a:extLst>
              <a:ext uri="{FF2B5EF4-FFF2-40B4-BE49-F238E27FC236}">
                <a16:creationId xmlns:a16="http://schemas.microsoft.com/office/drawing/2014/main" id="{C4F2859E-78A8-3B99-7B82-14D98EEA8888}"/>
              </a:ext>
            </a:extLst>
          </p:cNvPr>
          <p:cNvSpPr/>
          <p:nvPr/>
        </p:nvSpPr>
        <p:spPr>
          <a:xfrm>
            <a:off x="5313362" y="4163774"/>
            <a:ext cx="104624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  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08C7742-9CBA-4482-9A12-C69AEE12BE1B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412B876-1B15-2938-7E6D-2C39F8CB495A}"/>
              </a:ext>
            </a:extLst>
          </p:cNvPr>
          <p:cNvSpPr/>
          <p:nvPr/>
        </p:nvSpPr>
        <p:spPr>
          <a:xfrm>
            <a:off x="1168467" y="57895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F3B16C-FB78-9551-517A-CDE5F18484A6}"/>
              </a:ext>
            </a:extLst>
          </p:cNvPr>
          <p:cNvSpPr/>
          <p:nvPr/>
        </p:nvSpPr>
        <p:spPr>
          <a:xfrm>
            <a:off x="1274611" y="66165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0ACE6725-A9A4-22F7-B0EE-AF02D94CBDAB}"/>
              </a:ext>
            </a:extLst>
          </p:cNvPr>
          <p:cNvSpPr/>
          <p:nvPr/>
        </p:nvSpPr>
        <p:spPr>
          <a:xfrm>
            <a:off x="4040303" y="81167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807;g28120bc8d10_0_307">
            <a:extLst>
              <a:ext uri="{FF2B5EF4-FFF2-40B4-BE49-F238E27FC236}">
                <a16:creationId xmlns:a16="http://schemas.microsoft.com/office/drawing/2014/main" id="{B6A367B0-7B03-80F5-517B-02D3694EC04F}"/>
              </a:ext>
            </a:extLst>
          </p:cNvPr>
          <p:cNvSpPr/>
          <p:nvPr/>
        </p:nvSpPr>
        <p:spPr>
          <a:xfrm>
            <a:off x="7646622" y="4889627"/>
            <a:ext cx="2203673" cy="10348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80DD6C53-776D-738E-B0D4-2DB5F66F0190}"/>
              </a:ext>
            </a:extLst>
          </p:cNvPr>
          <p:cNvSpPr/>
          <p:nvPr/>
        </p:nvSpPr>
        <p:spPr>
          <a:xfrm>
            <a:off x="8420773" y="55048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AE95401-DE02-C523-CF80-41B771E12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28070"/>
              </p:ext>
            </p:extLst>
          </p:nvPr>
        </p:nvGraphicFramePr>
        <p:xfrm>
          <a:off x="7987241" y="5045987"/>
          <a:ext cx="1490026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항목을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6CB473E-5E23-6774-4E6C-AE998E479DC7}"/>
              </a:ext>
            </a:extLst>
          </p:cNvPr>
          <p:cNvCxnSpPr>
            <a:cxnSpLocks/>
            <a:stCxn id="37" idx="3"/>
            <a:endCxn id="20" idx="2"/>
          </p:cNvCxnSpPr>
          <p:nvPr/>
        </p:nvCxnSpPr>
        <p:spPr>
          <a:xfrm flipV="1">
            <a:off x="5028629" y="5924507"/>
            <a:ext cx="3719830" cy="2524956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25D390-AD91-5362-7E68-B3B3B1AD3F9E}"/>
              </a:ext>
            </a:extLst>
          </p:cNvPr>
          <p:cNvSpPr txBox="1"/>
          <p:nvPr/>
        </p:nvSpPr>
        <p:spPr>
          <a:xfrm>
            <a:off x="8009313" y="6376139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필수 입력항목이 누락된 경우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392E3C-9ED2-52A5-F2BB-5153845C4FCB}"/>
              </a:ext>
            </a:extLst>
          </p:cNvPr>
          <p:cNvSpPr/>
          <p:nvPr/>
        </p:nvSpPr>
        <p:spPr>
          <a:xfrm>
            <a:off x="9969887" y="21035"/>
            <a:ext cx="2210634" cy="48685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1.2.3.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이메일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전화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대표 전화번호</a:t>
            </a:r>
            <a:r>
              <a:rPr lang="en-US" altLang="ko-KR" sz="1000" dirty="0">
                <a:solidFill>
                  <a:schemeClr val="tx1"/>
                </a:solidFill>
              </a:rPr>
              <a:t>or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구매사 대표전화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회계담당자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   연락처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담당자 휴대폰번호</a:t>
            </a:r>
            <a:r>
              <a:rPr lang="en-US" altLang="ko-KR" sz="1000" dirty="0">
                <a:solidFill>
                  <a:schemeClr val="tx1"/>
                </a:solidFill>
              </a:rPr>
              <a:t>/  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</a:rPr>
              <a:t>담당자 이동전화번호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우편번호 찾기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사업자코드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옵션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권역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사업유형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5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865B7-4E8A-55B8-C698-A92DF117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35560" y="1761688"/>
            <a:ext cx="7214532" cy="78017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F2E7A3-4479-CAF4-2659-18946711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67811"/>
              </p:ext>
            </p:extLst>
          </p:nvPr>
        </p:nvGraphicFramePr>
        <p:xfrm>
          <a:off x="7858125" y="426720"/>
          <a:ext cx="2047875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가입정보 입력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필수항목은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일반정보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가입신청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신청완료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9FA5E4-0463-949F-CDF5-62969E71E4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09FBDE-09B4-9036-9712-AFF88EC36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51473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9EE02A14-0F37-8D0A-A494-3A257B38F5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6A9DEFCE-0097-1213-9CFE-CA150912DD6A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EDAABF20-CC4C-F45A-D0A0-6F0D0BFDDFCB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3E05F1-450B-A730-CB45-27BA554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73461"/>
              </p:ext>
            </p:extLst>
          </p:nvPr>
        </p:nvGraphicFramePr>
        <p:xfrm>
          <a:off x="458778" y="1825966"/>
          <a:ext cx="6977099" cy="355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기본소개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주요납품처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기술인력 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제품 및 품질인증서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특허증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1002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생산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검사설비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2876B-D984-41CE-86BD-9F1EAD9F3789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0CA6A38-3927-1913-4DEF-21D3BAE5B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96999"/>
              </p:ext>
            </p:extLst>
          </p:nvPr>
        </p:nvGraphicFramePr>
        <p:xfrm>
          <a:off x="461552" y="5440748"/>
          <a:ext cx="6977099" cy="170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결제조건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회계담당자 이메일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81260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07209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7668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DEC94-4A9B-117E-BE1D-ECB2120DE919}"/>
              </a:ext>
            </a:extLst>
          </p:cNvPr>
          <p:cNvSpPr/>
          <p:nvPr/>
        </p:nvSpPr>
        <p:spPr>
          <a:xfrm>
            <a:off x="461552" y="557558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2017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공급사명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(3~20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0;g28120ce3749_2_4">
            <a:extLst>
              <a:ext uri="{FF2B5EF4-FFF2-40B4-BE49-F238E27FC236}">
                <a16:creationId xmlns:a16="http://schemas.microsoft.com/office/drawing/2014/main" id="{88F30664-C5A4-16ED-B96D-CFB0D4A1D4B5}"/>
              </a:ext>
            </a:extLst>
          </p:cNvPr>
          <p:cNvSpPr/>
          <p:nvPr/>
        </p:nvSpPr>
        <p:spPr>
          <a:xfrm>
            <a:off x="4164933" y="9024448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0;g28120ce3749_2_4">
            <a:extLst>
              <a:ext uri="{FF2B5EF4-FFF2-40B4-BE49-F238E27FC236}">
                <a16:creationId xmlns:a16="http://schemas.microsoft.com/office/drawing/2014/main" id="{C5E21E59-37B5-C720-2EF3-4E1795CE553B}"/>
              </a:ext>
            </a:extLst>
          </p:cNvPr>
          <p:cNvSpPr/>
          <p:nvPr/>
        </p:nvSpPr>
        <p:spPr>
          <a:xfrm>
            <a:off x="3209152" y="9024448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14;g28120bc8d10_0_403">
            <a:extLst>
              <a:ext uri="{FF2B5EF4-FFF2-40B4-BE49-F238E27FC236}">
                <a16:creationId xmlns:a16="http://schemas.microsoft.com/office/drawing/2014/main" id="{907A696A-159D-F0A8-82DC-CF3E1999E172}"/>
              </a:ext>
            </a:extLst>
          </p:cNvPr>
          <p:cNvSpPr/>
          <p:nvPr/>
        </p:nvSpPr>
        <p:spPr>
          <a:xfrm>
            <a:off x="1877695" y="45425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658;g27fc35ecc8f_0_48">
            <a:extLst>
              <a:ext uri="{FF2B5EF4-FFF2-40B4-BE49-F238E27FC236}">
                <a16:creationId xmlns:a16="http://schemas.microsoft.com/office/drawing/2014/main" id="{B82ECAA7-8516-4E99-21F3-0E68869C188A}"/>
              </a:ext>
            </a:extLst>
          </p:cNvPr>
          <p:cNvSpPr/>
          <p:nvPr/>
        </p:nvSpPr>
        <p:spPr>
          <a:xfrm>
            <a:off x="2381327" y="45577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67" name="Google Shape;1659;g27fc35ecc8f_0_48">
            <a:extLst>
              <a:ext uri="{FF2B5EF4-FFF2-40B4-BE49-F238E27FC236}">
                <a16:creationId xmlns:a16="http://schemas.microsoft.com/office/drawing/2014/main" id="{73036D3A-0701-5317-26CB-D404901E3E40}"/>
              </a:ext>
            </a:extLst>
          </p:cNvPr>
          <p:cNvSpPr/>
          <p:nvPr/>
        </p:nvSpPr>
        <p:spPr>
          <a:xfrm>
            <a:off x="3106698" y="45937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802;g28120ce3749_2_4">
            <a:extLst>
              <a:ext uri="{FF2B5EF4-FFF2-40B4-BE49-F238E27FC236}">
                <a16:creationId xmlns:a16="http://schemas.microsoft.com/office/drawing/2014/main" id="{E6A12BA5-1787-9E15-DC1F-390FB4625962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802;g28120ce3749_2_4">
            <a:extLst>
              <a:ext uri="{FF2B5EF4-FFF2-40B4-BE49-F238E27FC236}">
                <a16:creationId xmlns:a16="http://schemas.microsoft.com/office/drawing/2014/main" id="{AEC7F7CC-F485-409A-8ACA-E00694A953D8}"/>
              </a:ext>
            </a:extLst>
          </p:cNvPr>
          <p:cNvSpPr/>
          <p:nvPr/>
        </p:nvSpPr>
        <p:spPr>
          <a:xfrm>
            <a:off x="1873773" y="2515236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802;g28120ce3749_2_4">
            <a:extLst>
              <a:ext uri="{FF2B5EF4-FFF2-40B4-BE49-F238E27FC236}">
                <a16:creationId xmlns:a16="http://schemas.microsoft.com/office/drawing/2014/main" id="{69967915-A217-BF55-FE15-ECABBF8E741C}"/>
              </a:ext>
            </a:extLst>
          </p:cNvPr>
          <p:cNvSpPr/>
          <p:nvPr/>
        </p:nvSpPr>
        <p:spPr>
          <a:xfrm>
            <a:off x="2414627" y="2515236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802;g28120ce3749_2_4">
            <a:extLst>
              <a:ext uri="{FF2B5EF4-FFF2-40B4-BE49-F238E27FC236}">
                <a16:creationId xmlns:a16="http://schemas.microsoft.com/office/drawing/2014/main" id="{8B67D17E-D619-3C1F-9FB7-4DAF7F10034C}"/>
              </a:ext>
            </a:extLst>
          </p:cNvPr>
          <p:cNvSpPr/>
          <p:nvPr/>
        </p:nvSpPr>
        <p:spPr>
          <a:xfrm>
            <a:off x="2831327" y="2515236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802;g28120ce3749_2_4">
            <a:extLst>
              <a:ext uri="{FF2B5EF4-FFF2-40B4-BE49-F238E27FC236}">
                <a16:creationId xmlns:a16="http://schemas.microsoft.com/office/drawing/2014/main" id="{C14DCC54-E7CC-FEB4-236B-988A74E0B08A}"/>
              </a:ext>
            </a:extLst>
          </p:cNvPr>
          <p:cNvSpPr/>
          <p:nvPr/>
        </p:nvSpPr>
        <p:spPr>
          <a:xfrm>
            <a:off x="5313362" y="2517590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802;g28120ce3749_2_4">
            <a:extLst>
              <a:ext uri="{FF2B5EF4-FFF2-40B4-BE49-F238E27FC236}">
                <a16:creationId xmlns:a16="http://schemas.microsoft.com/office/drawing/2014/main" id="{E1803324-EC0E-2D0F-BC07-9CFCFC961FCF}"/>
              </a:ext>
            </a:extLst>
          </p:cNvPr>
          <p:cNvSpPr/>
          <p:nvPr/>
        </p:nvSpPr>
        <p:spPr>
          <a:xfrm>
            <a:off x="5978049" y="2517589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33CB8B-F884-59F7-0B49-8C7543545EFB}"/>
              </a:ext>
            </a:extLst>
          </p:cNvPr>
          <p:cNvSpPr/>
          <p:nvPr/>
        </p:nvSpPr>
        <p:spPr>
          <a:xfrm>
            <a:off x="187377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802;g28120ce3749_2_4">
            <a:extLst>
              <a:ext uri="{FF2B5EF4-FFF2-40B4-BE49-F238E27FC236}">
                <a16:creationId xmlns:a16="http://schemas.microsoft.com/office/drawing/2014/main" id="{5986AFE0-74FB-03AF-A5F8-98667BD78BC9}"/>
              </a:ext>
            </a:extLst>
          </p:cNvPr>
          <p:cNvSpPr/>
          <p:nvPr/>
        </p:nvSpPr>
        <p:spPr>
          <a:xfrm>
            <a:off x="531336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업태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802;g28120ce3749_2_4">
            <a:extLst>
              <a:ext uri="{FF2B5EF4-FFF2-40B4-BE49-F238E27FC236}">
                <a16:creationId xmlns:a16="http://schemas.microsoft.com/office/drawing/2014/main" id="{140C56C9-B5BE-0BFC-087B-43E286364571}"/>
              </a:ext>
            </a:extLst>
          </p:cNvPr>
          <p:cNvSpPr/>
          <p:nvPr/>
        </p:nvSpPr>
        <p:spPr>
          <a:xfrm>
            <a:off x="1873773" y="3369110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646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914;g28120bc8d10_0_403">
            <a:extLst>
              <a:ext uri="{FF2B5EF4-FFF2-40B4-BE49-F238E27FC236}">
                <a16:creationId xmlns:a16="http://schemas.microsoft.com/office/drawing/2014/main" id="{73C2A385-AD9C-FF44-ACDE-5A9B5C3E482B}"/>
              </a:ext>
            </a:extLst>
          </p:cNvPr>
          <p:cNvSpPr/>
          <p:nvPr/>
        </p:nvSpPr>
        <p:spPr>
          <a:xfrm>
            <a:off x="1877695" y="484537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914;g28120bc8d10_0_403">
            <a:extLst>
              <a:ext uri="{FF2B5EF4-FFF2-40B4-BE49-F238E27FC236}">
                <a16:creationId xmlns:a16="http://schemas.microsoft.com/office/drawing/2014/main" id="{F2ACF5BF-D3F1-DC43-B6CD-DA73DBA9ED31}"/>
              </a:ext>
            </a:extLst>
          </p:cNvPr>
          <p:cNvSpPr/>
          <p:nvPr/>
        </p:nvSpPr>
        <p:spPr>
          <a:xfrm>
            <a:off x="5315868" y="454802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1658;g27fc35ecc8f_0_48">
            <a:extLst>
              <a:ext uri="{FF2B5EF4-FFF2-40B4-BE49-F238E27FC236}">
                <a16:creationId xmlns:a16="http://schemas.microsoft.com/office/drawing/2014/main" id="{E933ED79-3003-954D-AE8D-9F7C6FC5DA80}"/>
              </a:ext>
            </a:extLst>
          </p:cNvPr>
          <p:cNvSpPr/>
          <p:nvPr/>
        </p:nvSpPr>
        <p:spPr>
          <a:xfrm>
            <a:off x="5816908" y="456326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88" name="Google Shape;1659;g27fc35ecc8f_0_48">
            <a:extLst>
              <a:ext uri="{FF2B5EF4-FFF2-40B4-BE49-F238E27FC236}">
                <a16:creationId xmlns:a16="http://schemas.microsoft.com/office/drawing/2014/main" id="{F716A8ED-51CB-9D31-BF44-C1C534867C1C}"/>
              </a:ext>
            </a:extLst>
          </p:cNvPr>
          <p:cNvSpPr/>
          <p:nvPr/>
        </p:nvSpPr>
        <p:spPr>
          <a:xfrm>
            <a:off x="6542279" y="459926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658;g27fc35ecc8f_0_48">
            <a:extLst>
              <a:ext uri="{FF2B5EF4-FFF2-40B4-BE49-F238E27FC236}">
                <a16:creationId xmlns:a16="http://schemas.microsoft.com/office/drawing/2014/main" id="{004B2DFE-DBDA-90CD-0C91-333A97523597}"/>
              </a:ext>
            </a:extLst>
          </p:cNvPr>
          <p:cNvSpPr/>
          <p:nvPr/>
        </p:nvSpPr>
        <p:spPr>
          <a:xfrm>
            <a:off x="2381327" y="484491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2" name="Google Shape;1659;g27fc35ecc8f_0_48">
            <a:extLst>
              <a:ext uri="{FF2B5EF4-FFF2-40B4-BE49-F238E27FC236}">
                <a16:creationId xmlns:a16="http://schemas.microsoft.com/office/drawing/2014/main" id="{39CDCEA9-F978-BCA8-8328-8730D216B482}"/>
              </a:ext>
            </a:extLst>
          </p:cNvPr>
          <p:cNvSpPr/>
          <p:nvPr/>
        </p:nvSpPr>
        <p:spPr>
          <a:xfrm>
            <a:off x="3106698" y="488091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BC971BD-280C-A534-223F-444B5984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50452"/>
              </p:ext>
            </p:extLst>
          </p:nvPr>
        </p:nvGraphicFramePr>
        <p:xfrm>
          <a:off x="458779" y="7299395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8E97A4BD-6A8C-E53B-F568-849D15DA8D1B}"/>
              </a:ext>
            </a:extLst>
          </p:cNvPr>
          <p:cNvSpPr/>
          <p:nvPr/>
        </p:nvSpPr>
        <p:spPr>
          <a:xfrm>
            <a:off x="458779" y="7434235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Google Shape;2802;g28120ce3749_2_4">
            <a:extLst>
              <a:ext uri="{FF2B5EF4-FFF2-40B4-BE49-F238E27FC236}">
                <a16:creationId xmlns:a16="http://schemas.microsoft.com/office/drawing/2014/main" id="{937B89EB-6EC0-49EE-AE9E-904F2948875D}"/>
              </a:ext>
            </a:extLst>
          </p:cNvPr>
          <p:cNvSpPr/>
          <p:nvPr/>
        </p:nvSpPr>
        <p:spPr>
          <a:xfrm>
            <a:off x="3478287" y="7674604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2802;g28120ce3749_2_4">
            <a:extLst>
              <a:ext uri="{FF2B5EF4-FFF2-40B4-BE49-F238E27FC236}">
                <a16:creationId xmlns:a16="http://schemas.microsoft.com/office/drawing/2014/main" id="{694C6111-E250-8AAE-3318-2E0E43F07631}"/>
              </a:ext>
            </a:extLst>
          </p:cNvPr>
          <p:cNvSpPr/>
          <p:nvPr/>
        </p:nvSpPr>
        <p:spPr>
          <a:xfrm>
            <a:off x="5313363" y="280451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802;g28120ce3749_2_4">
            <a:extLst>
              <a:ext uri="{FF2B5EF4-FFF2-40B4-BE49-F238E27FC236}">
                <a16:creationId xmlns:a16="http://schemas.microsoft.com/office/drawing/2014/main" id="{80E65510-F457-66D9-4BBC-D5296FEF7D92}"/>
              </a:ext>
            </a:extLst>
          </p:cNvPr>
          <p:cNvSpPr/>
          <p:nvPr/>
        </p:nvSpPr>
        <p:spPr>
          <a:xfrm>
            <a:off x="1870999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802;g28120ce3749_2_4">
            <a:extLst>
              <a:ext uri="{FF2B5EF4-FFF2-40B4-BE49-F238E27FC236}">
                <a16:creationId xmlns:a16="http://schemas.microsoft.com/office/drawing/2014/main" id="{2DCB3BED-6C1F-212B-4506-36F1864006F0}"/>
              </a:ext>
            </a:extLst>
          </p:cNvPr>
          <p:cNvSpPr/>
          <p:nvPr/>
        </p:nvSpPr>
        <p:spPr>
          <a:xfrm>
            <a:off x="2593906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11B581-22DD-B657-667A-380953F1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4204"/>
              </p:ext>
            </p:extLst>
          </p:nvPr>
        </p:nvGraphicFramePr>
        <p:xfrm>
          <a:off x="1877695" y="2804509"/>
          <a:ext cx="1636800" cy="225629"/>
        </p:xfrm>
        <a:graphic>
          <a:graphicData uri="http://schemas.openxmlformats.org/drawingml/2006/table">
            <a:tbl>
              <a:tblPr/>
              <a:tblGrid>
                <a:gridCol w="16368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56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래픽 4" descr="일일 일정표 단색으로 채워진">
            <a:extLst>
              <a:ext uri="{FF2B5EF4-FFF2-40B4-BE49-F238E27FC236}">
                <a16:creationId xmlns:a16="http://schemas.microsoft.com/office/drawing/2014/main" id="{9AD87524-6360-FEFE-819D-3A35CEFF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848" y="2811213"/>
            <a:ext cx="164242" cy="188524"/>
          </a:xfrm>
          <a:prstGeom prst="rect">
            <a:avLst/>
          </a:prstGeom>
        </p:spPr>
      </p:pic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AA1A621-5A90-2A18-8C3D-A2E1EF421CB9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6B7061E-71BF-A916-9BC5-08BA67830DF0}"/>
              </a:ext>
            </a:extLst>
          </p:cNvPr>
          <p:cNvSpPr/>
          <p:nvPr/>
        </p:nvSpPr>
        <p:spPr>
          <a:xfrm>
            <a:off x="1162161" y="55384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DB3E4FD-2EB6-6519-BA14-6271132AD966}"/>
              </a:ext>
            </a:extLst>
          </p:cNvPr>
          <p:cNvSpPr/>
          <p:nvPr/>
        </p:nvSpPr>
        <p:spPr>
          <a:xfrm>
            <a:off x="1252161" y="73442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D4B5316C-AFCE-BE56-219D-C5B8C5DF3356}"/>
              </a:ext>
            </a:extLst>
          </p:cNvPr>
          <p:cNvSpPr/>
          <p:nvPr/>
        </p:nvSpPr>
        <p:spPr>
          <a:xfrm>
            <a:off x="4026118" y="88649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7;g28120bc8d10_0_307">
            <a:extLst>
              <a:ext uri="{FF2B5EF4-FFF2-40B4-BE49-F238E27FC236}">
                <a16:creationId xmlns:a16="http://schemas.microsoft.com/office/drawing/2014/main" id="{DB1000E1-7316-3E24-7C7B-FF998177D054}"/>
              </a:ext>
            </a:extLst>
          </p:cNvPr>
          <p:cNvSpPr/>
          <p:nvPr/>
        </p:nvSpPr>
        <p:spPr>
          <a:xfrm>
            <a:off x="7646622" y="4889627"/>
            <a:ext cx="2203673" cy="10348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4E3220F0-BC78-B123-E1EA-F865F7D7A64E}"/>
              </a:ext>
            </a:extLst>
          </p:cNvPr>
          <p:cNvSpPr/>
          <p:nvPr/>
        </p:nvSpPr>
        <p:spPr>
          <a:xfrm>
            <a:off x="8420773" y="55048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05567F6-DF9D-FFA5-A427-26A803243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53267"/>
              </p:ext>
            </p:extLst>
          </p:nvPr>
        </p:nvGraphicFramePr>
        <p:xfrm>
          <a:off x="7987241" y="5045987"/>
          <a:ext cx="1490026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항목을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34E07D1-C9FF-6AD9-670C-C5E645DA2B73}"/>
              </a:ext>
            </a:extLst>
          </p:cNvPr>
          <p:cNvCxnSpPr>
            <a:cxnSpLocks/>
            <a:stCxn id="49" idx="3"/>
            <a:endCxn id="14" idx="2"/>
          </p:cNvCxnSpPr>
          <p:nvPr/>
        </p:nvCxnSpPr>
        <p:spPr>
          <a:xfrm flipV="1">
            <a:off x="5023083" y="5924507"/>
            <a:ext cx="3725376" cy="325263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63A6-A5B8-5107-FC49-4DF9A9800CA2}"/>
              </a:ext>
            </a:extLst>
          </p:cNvPr>
          <p:cNvSpPr txBox="1"/>
          <p:nvPr/>
        </p:nvSpPr>
        <p:spPr>
          <a:xfrm>
            <a:off x="8009313" y="6376139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필수 입력항목이 누락된 경우</a:t>
            </a:r>
          </a:p>
        </p:txBody>
      </p:sp>
      <p:sp>
        <p:nvSpPr>
          <p:cNvPr id="89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83411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83411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939364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939364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기본주소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(“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우편번호 찾기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버튼 이용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0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424766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21732" y="4239449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12323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5332413" y="512323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2190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회계담당자명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05208" y="589998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13343" y="6210626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입력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21732" y="6546435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압력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68227" y="65411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1877695" y="686006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7685158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7676769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7957825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7966214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8262737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 압력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5328801" y="8262737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 압력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8560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722B3A-17FB-2551-16EB-4736D342B22D}"/>
              </a:ext>
            </a:extLst>
          </p:cNvPr>
          <p:cNvSpPr/>
          <p:nvPr/>
        </p:nvSpPr>
        <p:spPr>
          <a:xfrm>
            <a:off x="9969887" y="21034"/>
            <a:ext cx="2210634" cy="51021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1.2.3.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이메일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5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전화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대표 전화번호</a:t>
            </a:r>
            <a:r>
              <a:rPr lang="en-US" altLang="ko-KR" sz="1000" dirty="0">
                <a:solidFill>
                  <a:schemeClr val="tx1"/>
                </a:solidFill>
              </a:rPr>
              <a:t>or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구매사 대표전화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회계담당자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   연락처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담당자 휴대폰번호</a:t>
            </a:r>
            <a:r>
              <a:rPr lang="en-US" altLang="ko-KR" sz="1000" dirty="0">
                <a:solidFill>
                  <a:schemeClr val="tx1"/>
                </a:solidFill>
              </a:rPr>
              <a:t>/  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</a:rPr>
              <a:t>담당자 이동전화번호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우편번호 찾기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사업자코드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옵션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사업자 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소재지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사업유형 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결제조건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5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7F32-EBF2-3017-09D6-FD11FB92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5DA44E-B161-5AC1-6E6F-607EC791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5200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가입신청완료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구매사에 따라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신청완료 안내문구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클릭시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9230CB-975F-6F40-C58E-2D0A101301C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4215D2-91B6-14F0-AF4D-687A2A4FA6E6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72087146-29B9-9F45-79DB-424BC916D0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878CD62E-99C4-3ACD-EC3A-468802F498DB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FCCB005-F43B-8F52-D4D9-DC04C291DDCF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600;g302391297fa_0_53">
            <a:extLst>
              <a:ext uri="{FF2B5EF4-FFF2-40B4-BE49-F238E27FC236}">
                <a16:creationId xmlns:a16="http://schemas.microsoft.com/office/drawing/2014/main" id="{DE1FFE43-132D-FEB0-7E81-AE83EBBBF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07111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신청이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975;g2f2558950df_0_84">
            <a:extLst>
              <a:ext uri="{FF2B5EF4-FFF2-40B4-BE49-F238E27FC236}">
                <a16:creationId xmlns:a16="http://schemas.microsoft.com/office/drawing/2014/main" id="{6A07331B-E77F-7226-E722-63A9D951F85F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메인 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BB40BFE8-9643-3610-D5C3-2D92972E2A8F}"/>
              </a:ext>
            </a:extLst>
          </p:cNvPr>
          <p:cNvSpPr/>
          <p:nvPr/>
        </p:nvSpPr>
        <p:spPr>
          <a:xfrm>
            <a:off x="2095479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0BC3582A-7145-7B6A-A58F-1CE8BE833132}"/>
              </a:ext>
            </a:extLst>
          </p:cNvPr>
          <p:cNvSpPr/>
          <p:nvPr/>
        </p:nvSpPr>
        <p:spPr>
          <a:xfrm>
            <a:off x="401685" y="11721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F5DBC9-66E0-EAF0-9B52-CA8AAB760ED6}"/>
              </a:ext>
            </a:extLst>
          </p:cNvPr>
          <p:cNvSpPr/>
          <p:nvPr/>
        </p:nvSpPr>
        <p:spPr>
          <a:xfrm>
            <a:off x="9969887" y="21034"/>
            <a:ext cx="2210634" cy="21354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회원탈퇴 화면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팬타온 참고하여 수정 진행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탈퇴 유의사항 동의 누락됨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검토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현재 내정보 수정 </a:t>
            </a:r>
            <a:r>
              <a:rPr lang="en-US" altLang="ko-KR" sz="1000" dirty="0">
                <a:solidFill>
                  <a:schemeClr val="tx1"/>
                </a:solidFill>
              </a:rPr>
              <a:t>SB: </a:t>
            </a:r>
            <a:r>
              <a:rPr lang="ko-KR" altLang="en-US" sz="1000" dirty="0">
                <a:solidFill>
                  <a:schemeClr val="tx1"/>
                </a:solidFill>
              </a:rPr>
              <a:t>팝업으로 구성되어 있음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5216-722B-C24E-C990-F53948E7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AC19AB-B889-E56E-A68C-5B8ABE4B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5011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4E9-A2E2-1E3F-F978-1C1F1D1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897D5-66FF-9C9E-FC87-8B4A4B4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FCBC65-6AD4-F208-88BA-AEB50DEA5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91170"/>
              </p:ext>
            </p:extLst>
          </p:nvPr>
        </p:nvGraphicFramePr>
        <p:xfrm>
          <a:off x="7858125" y="426720"/>
          <a:ext cx="2047875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(4p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로그인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 및 공급 협력사 모집안내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 및 공급 협력사 모집안내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DFC93D87-01F8-D00F-41C1-0DF6092291C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9C3FD8F2-364B-7504-D714-0B548987E019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CC6C1CC9-30DB-07EA-5128-5887717920FA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F0AC8FE0-73F0-BE0D-FC31-48C3116F8F3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9DFD13BD-D5F1-C7FC-5401-00B6C63D120B}"/>
              </a:ext>
            </a:extLst>
          </p:cNvPr>
          <p:cNvSpPr txBox="1"/>
          <p:nvPr/>
        </p:nvSpPr>
        <p:spPr>
          <a:xfrm>
            <a:off x="718350" y="1302235"/>
            <a:ext cx="51201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나누는 행복을 위한 열정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3372A514-8A09-A3F4-686F-B8AA014A7D16}"/>
              </a:ext>
            </a:extLst>
          </p:cNvPr>
          <p:cNvSpPr txBox="1"/>
          <p:nvPr/>
        </p:nvSpPr>
        <p:spPr>
          <a:xfrm>
            <a:off x="718350" y="1538859"/>
            <a:ext cx="32345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24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2400" b="1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1A573536-5B40-C853-3778-223810B3A0B4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571A21AA-2610-EB22-EB92-13033476C6B4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C85A802A-75A2-0E8A-AEFD-78B4CE168899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859E466A-D06C-4FD5-6EA1-EC09CC904035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D73CE5E-D6E3-D0EB-4C01-0C7345CC921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혁신적인 통신자재 및 아이디어 제안</a:t>
            </a: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FBFBF20D-6AB2-61E0-5D85-3EB3BBE8D913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BFA98E3C-E3F6-E504-1FA9-36885B828380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 소요되는 자재 공급 협력사</a:t>
            </a: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65A27D8D-FDA8-249F-8A15-809BA86D3EEA}"/>
              </a:ext>
            </a:extLst>
          </p:cNvPr>
          <p:cNvSpPr txBox="1"/>
          <p:nvPr/>
        </p:nvSpPr>
        <p:spPr>
          <a:xfrm>
            <a:off x="4258975" y="2357749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C5303B0E-EA0A-739C-6281-89DA7E4E46A7}"/>
              </a:ext>
            </a:extLst>
          </p:cNvPr>
          <p:cNvSpPr txBox="1"/>
          <p:nvPr/>
        </p:nvSpPr>
        <p:spPr>
          <a:xfrm>
            <a:off x="5723000" y="2343658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D826213D-13EE-5D94-7DBB-90D603171EC1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59A95301-EC8E-D487-C719-082493F97D01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9EF1CAA0-FC84-9678-46A8-8BEB91984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BFE27-F1E5-3447-4C04-36041204FF4B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98;g28120ce3749_2_4">
            <a:extLst>
              <a:ext uri="{FF2B5EF4-FFF2-40B4-BE49-F238E27FC236}">
                <a16:creationId xmlns:a16="http://schemas.microsoft.com/office/drawing/2014/main" id="{E93B5415-3B49-7907-6EBA-DDE219A76CB4}"/>
              </a:ext>
            </a:extLst>
          </p:cNvPr>
          <p:cNvSpPr txBox="1"/>
          <p:nvPr/>
        </p:nvSpPr>
        <p:spPr>
          <a:xfrm>
            <a:off x="718350" y="1919753"/>
            <a:ext cx="33761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Partners with new innovations</a:t>
            </a:r>
            <a:endParaRPr lang="ko-KR" altLang="en-US" sz="1200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7D689C-B14F-637C-D197-3B811C70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06419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자재혁신 제안 및 공급 협력사 모집안내↓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9" name="Google Shape;2811;g28120ce3749_2_4">
            <a:extLst>
              <a:ext uri="{FF2B5EF4-FFF2-40B4-BE49-F238E27FC236}">
                <a16:creationId xmlns:a16="http://schemas.microsoft.com/office/drawing/2014/main" id="{F0F47619-01BD-2937-A496-5BC628E4E419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Google Shape;3005;g2f44a8c572f_1_290">
            <a:extLst>
              <a:ext uri="{FF2B5EF4-FFF2-40B4-BE49-F238E27FC236}">
                <a16:creationId xmlns:a16="http://schemas.microsoft.com/office/drawing/2014/main" id="{8B2EC984-7505-C094-A3B1-E0EE05584D2D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3006;g2f44a8c572f_1_290" descr="OK plaza">
            <a:extLst>
              <a:ext uri="{FF2B5EF4-FFF2-40B4-BE49-F238E27FC236}">
                <a16:creationId xmlns:a16="http://schemas.microsoft.com/office/drawing/2014/main" id="{FD9CD305-9BC4-1C0F-C9D6-479C68ACF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07;g2f44a8c572f_1_290">
            <a:extLst>
              <a:ext uri="{FF2B5EF4-FFF2-40B4-BE49-F238E27FC236}">
                <a16:creationId xmlns:a16="http://schemas.microsoft.com/office/drawing/2014/main" id="{13F796BF-FBF2-094F-4652-005341E81A91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8;g2f44a8c572f_1_290">
            <a:extLst>
              <a:ext uri="{FF2B5EF4-FFF2-40B4-BE49-F238E27FC236}">
                <a16:creationId xmlns:a16="http://schemas.microsoft.com/office/drawing/2014/main" id="{DE837FD8-CF5A-E172-0A9E-05428B25861F}"/>
              </a:ext>
            </a:extLst>
          </p:cNvPr>
          <p:cNvSpPr txBox="1"/>
          <p:nvPr/>
        </p:nvSpPr>
        <p:spPr>
          <a:xfrm>
            <a:off x="6017624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20" name="Google Shape;611;g302391297fa_0_53">
            <a:extLst>
              <a:ext uri="{FF2B5EF4-FFF2-40B4-BE49-F238E27FC236}">
                <a16:creationId xmlns:a16="http://schemas.microsoft.com/office/drawing/2014/main" id="{B717D47F-A4A2-DC85-ECDD-1E1CBF040C15}"/>
              </a:ext>
            </a:extLst>
          </p:cNvPr>
          <p:cNvSpPr/>
          <p:nvPr/>
        </p:nvSpPr>
        <p:spPr>
          <a:xfrm>
            <a:off x="5135675" y="668400"/>
            <a:ext cx="230297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C647C901-0FD6-C94A-367B-3050518F92D0}"/>
              </a:ext>
            </a:extLst>
          </p:cNvPr>
          <p:cNvSpPr/>
          <p:nvPr/>
        </p:nvSpPr>
        <p:spPr>
          <a:xfrm>
            <a:off x="1508784" y="30654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11FB096B-5D6D-C138-55CF-44FD139CDA07}"/>
              </a:ext>
            </a:extLst>
          </p:cNvPr>
          <p:cNvSpPr/>
          <p:nvPr/>
        </p:nvSpPr>
        <p:spPr>
          <a:xfrm>
            <a:off x="4135800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046046-EF2E-8B21-6443-C030EF3D2FB7}"/>
              </a:ext>
            </a:extLst>
          </p:cNvPr>
          <p:cNvSpPr/>
          <p:nvPr/>
        </p:nvSpPr>
        <p:spPr>
          <a:xfrm>
            <a:off x="5671959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19D03A6-EF65-4121-EC08-B8E5579C5A24}"/>
              </a:ext>
            </a:extLst>
          </p:cNvPr>
          <p:cNvSpPr/>
          <p:nvPr/>
        </p:nvSpPr>
        <p:spPr>
          <a:xfrm>
            <a:off x="6197162" y="4798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222029A-9081-4477-0687-71E1EA7E1CE9}"/>
              </a:ext>
            </a:extLst>
          </p:cNvPr>
          <p:cNvSpPr/>
          <p:nvPr/>
        </p:nvSpPr>
        <p:spPr>
          <a:xfrm>
            <a:off x="3838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F33B9F30-872B-49BE-FA3D-4CAD5A3008FA}"/>
              </a:ext>
            </a:extLst>
          </p:cNvPr>
          <p:cNvSpPr/>
          <p:nvPr/>
        </p:nvSpPr>
        <p:spPr>
          <a:xfrm>
            <a:off x="4532448" y="46889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37530B2-BD98-55DC-D888-AFBE11D0FDAF}"/>
              </a:ext>
            </a:extLst>
          </p:cNvPr>
          <p:cNvSpPr/>
          <p:nvPr/>
        </p:nvSpPr>
        <p:spPr>
          <a:xfrm>
            <a:off x="7258650" y="15215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0214E5-39A3-B84C-470E-DB545766FAEC}"/>
              </a:ext>
            </a:extLst>
          </p:cNvPr>
          <p:cNvSpPr/>
          <p:nvPr/>
        </p:nvSpPr>
        <p:spPr>
          <a:xfrm>
            <a:off x="9969887" y="21034"/>
            <a:ext cx="2210634" cy="1213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회원가입 버튼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2,3 </a:t>
            </a:r>
            <a:r>
              <a:rPr lang="ko-KR" altLang="en-US" sz="1000" dirty="0">
                <a:solidFill>
                  <a:schemeClr val="tx1"/>
                </a:solidFill>
              </a:rPr>
              <a:t>페이지 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변경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자재혁신 제안 모집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자재혁신 제안 신청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51ED51-654B-3FBD-E3AE-C20C5230B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041" y="1329856"/>
            <a:ext cx="1512724" cy="5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F3B3F-23C7-0E1C-67E9-09865C20B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E3C22E-1DD0-C6BE-37F7-4772A1F55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10000"/>
              </p:ext>
            </p:extLst>
          </p:nvPr>
        </p:nvGraphicFramePr>
        <p:xfrm>
          <a:off x="464324" y="474367"/>
          <a:ext cx="6977099" cy="62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21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850055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292022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3567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모집안내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 제안신청과 공급협력사 참여시 아래 안내 사항을 참조해주세요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8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협력서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85747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통신공사의 원가절감 및 품질개선을 이룰 수 있는 혁신적인 통신자재 및 아이디어를 제안해주십시요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다단계 검토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평가를 통해 채택된 우수한 제안에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플라자를 통해 사업화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공급기회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공동개발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기회를 드리겠습니다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우수한 서비스 품질을 자랑하는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Network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소요되는 자재 공급 협력사를 모집합니다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 및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 Test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등을 통하여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관계사에 공급 자격이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 또는 개인사업자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제조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대리점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수입총판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혁신 및 양산 공급이 가능한 협력사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기술규격에 적합한 혁신자재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방송통신위원회 기술 규격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국립전파연구원 기술 규격 등에 적합한 혁신 통신자재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6117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제출 서류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아이디어 설명 및 비용절감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서비스품질 등의 혁신가치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지적재산권 관련 문서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특허권ㆍ실용신안권ㆍ저작권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신용평가 자료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 사본 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73985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주요필수 명기사항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기대효과 및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경제성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사용편의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안전성 제고에 대한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상용화 가능 시점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제안일 기준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 재산권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 여부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제안자의 역할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유통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상용화 기간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월단위 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특허 보유 내용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주요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1,2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차 협력사명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역할 및 생산처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국내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외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동종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유사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493196"/>
                  </a:ext>
                </a:extLst>
              </a:tr>
              <a:tr h="604562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297997"/>
                  </a:ext>
                </a:extLst>
              </a:tr>
              <a:tr h="403256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Idea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총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단계의 평가 절차와 계약에 따라 최종 채택 및 공급권이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 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이후 절차에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평가를 통과한 협력사에 한정하여 개별 안내 드립니다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09734"/>
                  </a:ext>
                </a:extLst>
              </a:tr>
              <a:tr h="895481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Innovation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도입효과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실현가능성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및 효과 검증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추가 개선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동종 공급 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 개발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조직 등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평가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1532"/>
                  </a:ext>
                </a:extLst>
              </a:tr>
              <a:tr h="3500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모집관련 문의처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31438"/>
                  </a:ext>
                </a:extLst>
              </a:tr>
              <a:tr h="4333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및 참여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819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219A2D-69A1-129F-F05A-75372818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A9B800-E661-AABB-475D-0FB327DA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69909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모집안내 상세내용을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FEDBB6-CC69-D4DA-F8B7-FD577926C18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소개페이지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91548D-F329-22AA-8B9D-01A924A1323D}"/>
              </a:ext>
            </a:extLst>
          </p:cNvPr>
          <p:cNvSpPr/>
          <p:nvPr/>
        </p:nvSpPr>
        <p:spPr>
          <a:xfrm>
            <a:off x="464325" y="619422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7F36CC13-9B01-CBCA-5F79-FB5CF7D04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338005"/>
              </p:ext>
            </p:extLst>
          </p:nvPr>
        </p:nvGraphicFramePr>
        <p:xfrm>
          <a:off x="1799552" y="3854234"/>
          <a:ext cx="5582219" cy="63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Google Shape;2800;g28120ce3749_2_4">
            <a:extLst>
              <a:ext uri="{FF2B5EF4-FFF2-40B4-BE49-F238E27FC236}">
                <a16:creationId xmlns:a16="http://schemas.microsoft.com/office/drawing/2014/main" id="{02AEB1E8-145C-1723-C896-210B7364D143}"/>
              </a:ext>
            </a:extLst>
          </p:cNvPr>
          <p:cNvSpPr/>
          <p:nvPr/>
        </p:nvSpPr>
        <p:spPr>
          <a:xfrm>
            <a:off x="1990725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신청하기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0;g28120ce3749_2_4">
            <a:extLst>
              <a:ext uri="{FF2B5EF4-FFF2-40B4-BE49-F238E27FC236}">
                <a16:creationId xmlns:a16="http://schemas.microsoft.com/office/drawing/2014/main" id="{F099C999-56B0-F08A-9A69-F82721B7FC6B}"/>
              </a:ext>
            </a:extLst>
          </p:cNvPr>
          <p:cNvSpPr/>
          <p:nvPr/>
        </p:nvSpPr>
        <p:spPr>
          <a:xfrm>
            <a:off x="4878968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모집 참여하기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87094242-AB54-6E5A-21B8-9B659F0FDB11}"/>
              </a:ext>
            </a:extLst>
          </p:cNvPr>
          <p:cNvSpPr/>
          <p:nvPr/>
        </p:nvSpPr>
        <p:spPr>
          <a:xfrm>
            <a:off x="5368858" y="600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2A2FD01-5D0A-1EBC-989D-59C4376D82CE}"/>
              </a:ext>
            </a:extLst>
          </p:cNvPr>
          <p:cNvSpPr/>
          <p:nvPr/>
        </p:nvSpPr>
        <p:spPr>
          <a:xfrm>
            <a:off x="1900724" y="63008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527B96F-D27A-35B5-80FA-A796F4B7E131}"/>
              </a:ext>
            </a:extLst>
          </p:cNvPr>
          <p:cNvSpPr/>
          <p:nvPr/>
        </p:nvSpPr>
        <p:spPr>
          <a:xfrm>
            <a:off x="4788967" y="63008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B6419-A8FA-E708-363C-89996EFF94B2}"/>
              </a:ext>
            </a:extLst>
          </p:cNvPr>
          <p:cNvSpPr/>
          <p:nvPr/>
        </p:nvSpPr>
        <p:spPr>
          <a:xfrm>
            <a:off x="9969887" y="21034"/>
            <a:ext cx="2210634" cy="1213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2,3 </a:t>
            </a:r>
            <a:r>
              <a:rPr lang="ko-KR" altLang="en-US" sz="1000" dirty="0">
                <a:solidFill>
                  <a:schemeClr val="tx1"/>
                </a:solidFill>
              </a:rPr>
              <a:t>페이지 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89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2FB1E7-FCD5-437B-4B98-97C773F1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87976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D09FEA05-6386-462E-8279-0F4832B22C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851CE-47FD-254A-DC9F-7D04BF00C146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EA0E13-6353-100A-2D44-36CF98B66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73684"/>
              </p:ext>
            </p:extLst>
          </p:nvPr>
        </p:nvGraphicFramePr>
        <p:xfrm>
          <a:off x="464325" y="1552173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기본회원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총칙</a:t>
                      </a:r>
                    </a:p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이용약관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제공하는 통신자재 혁신 제안 공모 및 현황 서비스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이용에 관한 기본적인 사항을 규정함을 목적으로 합니다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용어의 정의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약관에서 사용하는 용어의 정의는 다음과 같습니다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본 약관에 따라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제공받는 자를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서비스를 이용하기 위하여 회원가입을 하거나 로그인을 한 개인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재외국민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국내거주 외국인 포함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공공기관을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"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제안서 및 제안서를 구성하는 각종 파일과 이미지 등을 포함하는 정보를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회원이 서비스 이용계약을 취소 또는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종료시키는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행위를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535622-6D24-C102-A7C5-2AD27ED3FB9A}"/>
              </a:ext>
            </a:extLst>
          </p:cNvPr>
          <p:cNvSpPr/>
          <p:nvPr/>
        </p:nvSpPr>
        <p:spPr>
          <a:xfrm>
            <a:off x="464325" y="1687014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3AD14F-A810-EC85-E654-832DA8E41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72927"/>
              </p:ext>
            </p:extLst>
          </p:nvPr>
        </p:nvGraphicFramePr>
        <p:xfrm>
          <a:off x="464325" y="3966970"/>
          <a:ext cx="6977100" cy="197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24475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E6D2986-D93F-870C-8E70-1D0B4A3D16C1}"/>
              </a:ext>
            </a:extLst>
          </p:cNvPr>
          <p:cNvSpPr/>
          <p:nvPr/>
        </p:nvSpPr>
        <p:spPr>
          <a:xfrm>
            <a:off x="464325" y="4104697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4E5404F-888E-894E-C5C9-1B841B72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98958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C2427FA-575F-E9A6-938E-7F67DAE9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6191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65B41C-9694-EB9E-75C3-BD26649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01423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BD07F35-147F-2727-C781-6679870D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6191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61;g28120bc8d10_0_543">
            <a:extLst>
              <a:ext uri="{FF2B5EF4-FFF2-40B4-BE49-F238E27FC236}">
                <a16:creationId xmlns:a16="http://schemas.microsoft.com/office/drawing/2014/main" id="{16C2FF62-B62F-3520-8C40-CC20DA706249}"/>
              </a:ext>
            </a:extLst>
          </p:cNvPr>
          <p:cNvSpPr/>
          <p:nvPr/>
        </p:nvSpPr>
        <p:spPr>
          <a:xfrm>
            <a:off x="7302587" y="1965683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761;g28120bc8d10_0_543">
            <a:extLst>
              <a:ext uri="{FF2B5EF4-FFF2-40B4-BE49-F238E27FC236}">
                <a16:creationId xmlns:a16="http://schemas.microsoft.com/office/drawing/2014/main" id="{F6E3E015-E610-2934-8764-5885EB68AF44}"/>
              </a:ext>
            </a:extLst>
          </p:cNvPr>
          <p:cNvSpPr/>
          <p:nvPr/>
        </p:nvSpPr>
        <p:spPr>
          <a:xfrm>
            <a:off x="7302587" y="4370754"/>
            <a:ext cx="138838" cy="1573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00;g302391297fa_0_53">
            <a:extLst>
              <a:ext uri="{FF2B5EF4-FFF2-40B4-BE49-F238E27FC236}">
                <a16:creationId xmlns:a16="http://schemas.microsoft.com/office/drawing/2014/main" id="{835D9276-1418-54C5-6AB5-175C2DE5F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888163"/>
              </p:ext>
            </p:extLst>
          </p:nvPr>
        </p:nvGraphicFramePr>
        <p:xfrm>
          <a:off x="523415" y="4437076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9AEB333-212C-81BD-0B88-ADCCBF8A8E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49470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1CC2DA2-29A1-EA33-0B3C-E7ABAD4BC68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24" y="467350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ED554D2-AFD6-8B42-8232-DD5A68B16AA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162957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4D9EAAED-E5E7-635C-04EF-CB1C34D8F668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82AC806-AE14-98F7-5D29-0BE3CF06E5A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367944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800;g28120ce3749_2_4">
            <a:extLst>
              <a:ext uri="{FF2B5EF4-FFF2-40B4-BE49-F238E27FC236}">
                <a16:creationId xmlns:a16="http://schemas.microsoft.com/office/drawing/2014/main" id="{127332BC-3886-9DE5-BD6B-8054BA2CE769}"/>
              </a:ext>
            </a:extLst>
          </p:cNvPr>
          <p:cNvSpPr/>
          <p:nvPr/>
        </p:nvSpPr>
        <p:spPr>
          <a:xfrm>
            <a:off x="3523800" y="6552615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600;g302391297fa_0_53">
            <a:extLst>
              <a:ext uri="{FF2B5EF4-FFF2-40B4-BE49-F238E27FC236}">
                <a16:creationId xmlns:a16="http://schemas.microsoft.com/office/drawing/2014/main" id="{FF5909D4-2151-015E-107B-307193487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730334"/>
              </p:ext>
            </p:extLst>
          </p:nvPr>
        </p:nvGraphicFramePr>
        <p:xfrm>
          <a:off x="464325" y="6086746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7F802B77-C030-B66E-A190-4348035836BE}"/>
              </a:ext>
            </a:extLst>
          </p:cNvPr>
          <p:cNvSpPr/>
          <p:nvPr/>
        </p:nvSpPr>
        <p:spPr>
          <a:xfrm>
            <a:off x="3316200" y="6143688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87C220E7-72D6-D8B1-379C-210373879670}"/>
              </a:ext>
            </a:extLst>
          </p:cNvPr>
          <p:cNvSpPr/>
          <p:nvPr/>
        </p:nvSpPr>
        <p:spPr>
          <a:xfrm>
            <a:off x="3857054" y="6143688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BDD61667-A767-36CC-17ED-EB9154C93700}"/>
              </a:ext>
            </a:extLst>
          </p:cNvPr>
          <p:cNvSpPr/>
          <p:nvPr/>
        </p:nvSpPr>
        <p:spPr>
          <a:xfrm>
            <a:off x="4273754" y="6143688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6612986-58D8-FD1E-D386-FFB2B805A958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E0CB62C-3365-6197-4438-B374D2744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87036"/>
              </p:ext>
            </p:extLst>
          </p:nvPr>
        </p:nvGraphicFramePr>
        <p:xfrm>
          <a:off x="7858125" y="426720"/>
          <a:ext cx="2047875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단계표시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기본회원 동의 내용 확인필요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활용동의 내용 확인 필요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다음버튼 클릭시 사업자번호 중복 확인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유효성검사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중복되지않을경우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인증서 팝업 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A66C87E1-3087-54CA-E711-D681E77965EA}"/>
              </a:ext>
            </a:extLst>
          </p:cNvPr>
          <p:cNvSpPr/>
          <p:nvPr/>
        </p:nvSpPr>
        <p:spPr>
          <a:xfrm>
            <a:off x="4863000" y="10349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BEF7CA4A-9993-91D2-A6D1-1F21D435276B}"/>
              </a:ext>
            </a:extLst>
          </p:cNvPr>
          <p:cNvSpPr/>
          <p:nvPr/>
        </p:nvSpPr>
        <p:spPr>
          <a:xfrm>
            <a:off x="1418784" y="16466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191E8FF9-84C9-42CB-CA90-F506BAA17525}"/>
              </a:ext>
            </a:extLst>
          </p:cNvPr>
          <p:cNvSpPr/>
          <p:nvPr/>
        </p:nvSpPr>
        <p:spPr>
          <a:xfrm>
            <a:off x="1728893" y="40627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872F679B-2B0C-9A86-65E4-944BEA129ED9}"/>
              </a:ext>
            </a:extLst>
          </p:cNvPr>
          <p:cNvSpPr/>
          <p:nvPr/>
        </p:nvSpPr>
        <p:spPr>
          <a:xfrm>
            <a:off x="5045163" y="6099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3E0F68E8-5A75-5D75-ADD6-1C62E811C197}"/>
              </a:ext>
            </a:extLst>
          </p:cNvPr>
          <p:cNvSpPr/>
          <p:nvPr/>
        </p:nvSpPr>
        <p:spPr>
          <a:xfrm>
            <a:off x="4380892" y="64626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F6DE76-BA80-0CEC-5259-545AD299C0C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</p:spTree>
    <p:extLst>
      <p:ext uri="{BB962C8B-B14F-4D97-AF65-F5344CB8AC3E}">
        <p14:creationId xmlns:p14="http://schemas.microsoft.com/office/powerpoint/2010/main" val="392855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B970-3652-8BE0-0AEA-1A969C9FA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0315E7-868F-A3A2-B6E6-50C9F5BA272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9B1F8629-0208-BCA3-4A44-76C413D87D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3992C-E309-D0FB-CD2C-67B543DA1B50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6CA577B7-3C89-6E21-97E0-D88B2E231333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D41238BF-28AE-16C6-BD6D-49A27BDE27AA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20C1A1-5AE3-D4FD-0C7F-CF452344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36372"/>
              </p:ext>
            </p:extLst>
          </p:nvPr>
        </p:nvGraphicFramePr>
        <p:xfrm>
          <a:off x="464325" y="1586597"/>
          <a:ext cx="6977099" cy="203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법인대상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0909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1E527E-D886-29BF-C1A3-388CACEEFDC1}"/>
              </a:ext>
            </a:extLst>
          </p:cNvPr>
          <p:cNvSpPr/>
          <p:nvPr/>
        </p:nvSpPr>
        <p:spPr>
          <a:xfrm>
            <a:off x="464325" y="168269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1C936F54-A391-D5C0-0DCE-79372E9A292D}"/>
              </a:ext>
            </a:extLst>
          </p:cNvPr>
          <p:cNvSpPr/>
          <p:nvPr/>
        </p:nvSpPr>
        <p:spPr>
          <a:xfrm>
            <a:off x="5342689" y="2325298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9F6D1B52-B082-2842-B3B3-F8839CD35634}"/>
              </a:ext>
            </a:extLst>
          </p:cNvPr>
          <p:cNvSpPr/>
          <p:nvPr/>
        </p:nvSpPr>
        <p:spPr>
          <a:xfrm>
            <a:off x="5883543" y="2325298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0FCE379F-9B66-38FC-92C7-899EEBE0DBB6}"/>
              </a:ext>
            </a:extLst>
          </p:cNvPr>
          <p:cNvSpPr/>
          <p:nvPr/>
        </p:nvSpPr>
        <p:spPr>
          <a:xfrm>
            <a:off x="6300243" y="2325298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802;g28120ce3749_2_4">
            <a:extLst>
              <a:ext uri="{FF2B5EF4-FFF2-40B4-BE49-F238E27FC236}">
                <a16:creationId xmlns:a16="http://schemas.microsoft.com/office/drawing/2014/main" id="{4DFF6E80-165E-F134-958B-D430E5EDDEB4}"/>
              </a:ext>
            </a:extLst>
          </p:cNvPr>
          <p:cNvSpPr/>
          <p:nvPr/>
        </p:nvSpPr>
        <p:spPr>
          <a:xfrm>
            <a:off x="1880079" y="19678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AA051D59-299E-88A9-F1C5-DF50373FEC97}"/>
              </a:ext>
            </a:extLst>
          </p:cNvPr>
          <p:cNvSpPr/>
          <p:nvPr/>
        </p:nvSpPr>
        <p:spPr>
          <a:xfrm>
            <a:off x="3525778" y="2660758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0;g28120ce3749_2_4">
            <a:extLst>
              <a:ext uri="{FF2B5EF4-FFF2-40B4-BE49-F238E27FC236}">
                <a16:creationId xmlns:a16="http://schemas.microsoft.com/office/drawing/2014/main" id="{A69598B6-09EB-EE17-6A4A-37E516B80FD8}"/>
              </a:ext>
            </a:extLst>
          </p:cNvPr>
          <p:cNvSpPr/>
          <p:nvPr/>
        </p:nvSpPr>
        <p:spPr>
          <a:xfrm>
            <a:off x="4164933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0;g28120ce3749_2_4">
            <a:extLst>
              <a:ext uri="{FF2B5EF4-FFF2-40B4-BE49-F238E27FC236}">
                <a16:creationId xmlns:a16="http://schemas.microsoft.com/office/drawing/2014/main" id="{F00C9DDE-32B1-6D8D-47B3-C45B78A77017}"/>
              </a:ext>
            </a:extLst>
          </p:cNvPr>
          <p:cNvSpPr/>
          <p:nvPr/>
        </p:nvSpPr>
        <p:spPr>
          <a:xfrm>
            <a:off x="3209152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307207-D490-0353-A74B-45F36688A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97820"/>
              </p:ext>
            </p:extLst>
          </p:nvPr>
        </p:nvGraphicFramePr>
        <p:xfrm>
          <a:off x="7858125" y="426720"/>
          <a:ext cx="2047875" cy="346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법인대상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법인사업자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개인사업자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1C2179B4-1581-0F7B-6AD2-0B43A96A87FF}"/>
              </a:ext>
            </a:extLst>
          </p:cNvPr>
          <p:cNvSpPr/>
          <p:nvPr/>
        </p:nvSpPr>
        <p:spPr>
          <a:xfrm>
            <a:off x="1578371" y="16541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CE2A3E8-1030-C3F0-A287-887190AD0114}"/>
              </a:ext>
            </a:extLst>
          </p:cNvPr>
          <p:cNvSpPr/>
          <p:nvPr/>
        </p:nvSpPr>
        <p:spPr>
          <a:xfrm>
            <a:off x="4026118" y="37876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ADAE9AFD-B5B2-2DE4-1C91-400F82725086}"/>
              </a:ext>
            </a:extLst>
          </p:cNvPr>
          <p:cNvSpPr/>
          <p:nvPr/>
        </p:nvSpPr>
        <p:spPr>
          <a:xfrm>
            <a:off x="3455229" y="1902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B20D9-3DCB-168B-BF5E-08CFC173FE6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3192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회사명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(3~20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2660147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2651758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2983148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2983148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332487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입력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2267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sample@@pcnieng.com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0D2F4-D5C2-E0F4-7FE4-FFCCEBB5DF3C}"/>
              </a:ext>
            </a:extLst>
          </p:cNvPr>
          <p:cNvSpPr/>
          <p:nvPr/>
        </p:nvSpPr>
        <p:spPr>
          <a:xfrm>
            <a:off x="9969887" y="21035"/>
            <a:ext cx="2210634" cy="4086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 순서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비밀번호 확인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성함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성명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성함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5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68502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808C-36C7-9C91-7150-391BDC27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E4706C-BF7A-FC49-EA1F-69D139018038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7551C46E-51A2-F1DF-0DCF-66D32F4C2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D6DBC-E8D5-247A-E89E-90F7528D8FC5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F6D94CEB-4EFD-7EE8-A28F-B11DA138F41F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5A9B6DA-BF8F-2705-C0AD-9EEA2323FEA3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9C26C4F6-24EA-69BF-BA57-BE42659B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42813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975;g2f2558950df_0_84">
            <a:extLst>
              <a:ext uri="{FF2B5EF4-FFF2-40B4-BE49-F238E27FC236}">
                <a16:creationId xmlns:a16="http://schemas.microsoft.com/office/drawing/2014/main" id="{C3682C9D-D657-5EFB-31D4-DD7EC7DC5F4A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2C7302-B14E-668F-4538-676F5949C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71697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완료 안내문구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클릭시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24764BD5-7D70-5F2F-4202-0F5E409E68D8}"/>
              </a:ext>
            </a:extLst>
          </p:cNvPr>
          <p:cNvSpPr/>
          <p:nvPr/>
        </p:nvSpPr>
        <p:spPr>
          <a:xfrm>
            <a:off x="2309003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7BFA2-A6B8-25B4-D0A6-0FC3DC464CF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5A025-95C3-D01F-356D-7A2EBA6FA85A}"/>
              </a:ext>
            </a:extLst>
          </p:cNvPr>
          <p:cNvSpPr/>
          <p:nvPr/>
        </p:nvSpPr>
        <p:spPr>
          <a:xfrm>
            <a:off x="9969887" y="21034"/>
            <a:ext cx="2210634" cy="6747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회원탈퇴 화면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0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95F1-9833-6692-6E3C-BE67ABCFA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2279C5-F95E-3DAC-B87C-A56FCB774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55562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회원정보 수정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8E482184-CF4A-349E-D8D6-A27DED28355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E5F6E-4F94-73B2-A636-8F53D312B2C7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3AFD1A10-331B-F0C5-C82B-CFCF3036E5D7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CE963CE-6824-38C9-DC45-4AF9AFCB1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08074"/>
              </p:ext>
            </p:extLst>
          </p:nvPr>
        </p:nvGraphicFramePr>
        <p:xfrm>
          <a:off x="464325" y="1586597"/>
          <a:ext cx="6977099" cy="171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법인대상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0909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62CB981A-304E-EA29-C300-E63369EAA8EF}"/>
              </a:ext>
            </a:extLst>
          </p:cNvPr>
          <p:cNvSpPr/>
          <p:nvPr/>
        </p:nvSpPr>
        <p:spPr>
          <a:xfrm>
            <a:off x="5342689" y="2009330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EABA2730-ACED-C0F6-3250-3A3D5D4EA465}"/>
              </a:ext>
            </a:extLst>
          </p:cNvPr>
          <p:cNvSpPr/>
          <p:nvPr/>
        </p:nvSpPr>
        <p:spPr>
          <a:xfrm>
            <a:off x="5883543" y="2009330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942E9171-26BC-F8BB-6F0F-257E00BC8534}"/>
              </a:ext>
            </a:extLst>
          </p:cNvPr>
          <p:cNvSpPr/>
          <p:nvPr/>
        </p:nvSpPr>
        <p:spPr>
          <a:xfrm>
            <a:off x="6300243" y="2009330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802;g28120ce3749_2_4">
            <a:extLst>
              <a:ext uri="{FF2B5EF4-FFF2-40B4-BE49-F238E27FC236}">
                <a16:creationId xmlns:a16="http://schemas.microsoft.com/office/drawing/2014/main" id="{B093E9A9-68DB-E565-14B4-5CD7A6FE4B80}"/>
              </a:ext>
            </a:extLst>
          </p:cNvPr>
          <p:cNvSpPr/>
          <p:nvPr/>
        </p:nvSpPr>
        <p:spPr>
          <a:xfrm>
            <a:off x="1880079" y="165184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0;g28120ce3749_2_4">
            <a:extLst>
              <a:ext uri="{FF2B5EF4-FFF2-40B4-BE49-F238E27FC236}">
                <a16:creationId xmlns:a16="http://schemas.microsoft.com/office/drawing/2014/main" id="{9F635613-5731-992A-029C-C669BA857328}"/>
              </a:ext>
            </a:extLst>
          </p:cNvPr>
          <p:cNvSpPr/>
          <p:nvPr/>
        </p:nvSpPr>
        <p:spPr>
          <a:xfrm>
            <a:off x="4164933" y="3609543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0;g28120ce3749_2_4">
            <a:extLst>
              <a:ext uri="{FF2B5EF4-FFF2-40B4-BE49-F238E27FC236}">
                <a16:creationId xmlns:a16="http://schemas.microsoft.com/office/drawing/2014/main" id="{D0DBBD1D-50E5-0418-298A-C06686A26A0D}"/>
              </a:ext>
            </a:extLst>
          </p:cNvPr>
          <p:cNvSpPr/>
          <p:nvPr/>
        </p:nvSpPr>
        <p:spPr>
          <a:xfrm>
            <a:off x="3209152" y="3609543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12FC0A-F471-3544-2969-3730F8989207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346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법인대상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법인사업자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개인사업자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D2153B3-1771-B8CB-8843-5C15071826F9}"/>
              </a:ext>
            </a:extLst>
          </p:cNvPr>
          <p:cNvSpPr/>
          <p:nvPr/>
        </p:nvSpPr>
        <p:spPr>
          <a:xfrm>
            <a:off x="3700014" y="1651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56682-4067-1BA4-1277-BA4296DF20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5387D1A6-0777-3AC8-5B98-387D275DF061}"/>
              </a:ext>
            </a:extLst>
          </p:cNvPr>
          <p:cNvSpPr/>
          <p:nvPr/>
        </p:nvSpPr>
        <p:spPr>
          <a:xfrm>
            <a:off x="1873773" y="200324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테스트기업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02;g28120ce3749_2_4">
            <a:extLst>
              <a:ext uri="{FF2B5EF4-FFF2-40B4-BE49-F238E27FC236}">
                <a16:creationId xmlns:a16="http://schemas.microsoft.com/office/drawing/2014/main" id="{C97D90B4-CCC4-968F-F165-5647CF82FF57}"/>
              </a:ext>
            </a:extLst>
          </p:cNvPr>
          <p:cNvSpPr/>
          <p:nvPr/>
        </p:nvSpPr>
        <p:spPr>
          <a:xfrm>
            <a:off x="1873772" y="2344179"/>
            <a:ext cx="1568115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dirty="0">
                <a:latin typeface="Malgun Gothic"/>
                <a:ea typeface="Malgun Gothic"/>
                <a:cs typeface="Malgun Gothic"/>
                <a:sym typeface="Malgun Gothic"/>
              </a:rPr>
              <a:t>test1234</a:t>
            </a:r>
            <a:endParaRPr sz="6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03040EE3-92E3-E6AE-D219-32B8D2C482FC}"/>
              </a:ext>
            </a:extLst>
          </p:cNvPr>
          <p:cNvSpPr/>
          <p:nvPr/>
        </p:nvSpPr>
        <p:spPr>
          <a:xfrm>
            <a:off x="5323803" y="2335790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DBE7D158-2201-8BD1-14BE-97B7852463F6}"/>
              </a:ext>
            </a:extLst>
          </p:cNvPr>
          <p:cNvSpPr/>
          <p:nvPr/>
        </p:nvSpPr>
        <p:spPr>
          <a:xfrm>
            <a:off x="1873772" y="2667180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3D9E98EB-682B-4D59-5256-27574E80DA42}"/>
              </a:ext>
            </a:extLst>
          </p:cNvPr>
          <p:cNvSpPr/>
          <p:nvPr/>
        </p:nvSpPr>
        <p:spPr>
          <a:xfrm>
            <a:off x="5319497" y="2667180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재입력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73DBD707-E56F-7E06-69B0-522CB2DF46BE}"/>
              </a:ext>
            </a:extLst>
          </p:cNvPr>
          <p:cNvSpPr/>
          <p:nvPr/>
        </p:nvSpPr>
        <p:spPr>
          <a:xfrm>
            <a:off x="1873772" y="3008906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01012345678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70673138-5CA6-F963-5F15-14C7DE04F32B}"/>
              </a:ext>
            </a:extLst>
          </p:cNvPr>
          <p:cNvSpPr/>
          <p:nvPr/>
        </p:nvSpPr>
        <p:spPr>
          <a:xfrm>
            <a:off x="5313363" y="300670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sample@@pcnieng.com</a:t>
            </a:r>
          </a:p>
        </p:txBody>
      </p:sp>
      <p:sp>
        <p:nvSpPr>
          <p:cNvPr id="11" name="Google Shape;807;g28120bc8d10_0_307">
            <a:extLst>
              <a:ext uri="{FF2B5EF4-FFF2-40B4-BE49-F238E27FC236}">
                <a16:creationId xmlns:a16="http://schemas.microsoft.com/office/drawing/2014/main" id="{F40013B0-27B8-A6B8-5247-03EDDAFF4843}"/>
              </a:ext>
            </a:extLst>
          </p:cNvPr>
          <p:cNvSpPr/>
          <p:nvPr/>
        </p:nvSpPr>
        <p:spPr>
          <a:xfrm>
            <a:off x="6206050" y="4789106"/>
            <a:ext cx="3046248" cy="196744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F1092128-86DF-F53E-39EA-BAE9B48B8FB6}"/>
              </a:ext>
            </a:extLst>
          </p:cNvPr>
          <p:cNvSpPr/>
          <p:nvPr/>
        </p:nvSpPr>
        <p:spPr>
          <a:xfrm>
            <a:off x="6347622" y="4850763"/>
            <a:ext cx="265964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정보수정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811;g28120bc8d10_0_307">
            <a:extLst>
              <a:ext uri="{FF2B5EF4-FFF2-40B4-BE49-F238E27FC236}">
                <a16:creationId xmlns:a16="http://schemas.microsoft.com/office/drawing/2014/main" id="{E358A966-C8E0-3A3C-3FD1-1B353DCF05AA}"/>
              </a:ext>
            </a:extLst>
          </p:cNvPr>
          <p:cNvSpPr/>
          <p:nvPr/>
        </p:nvSpPr>
        <p:spPr>
          <a:xfrm>
            <a:off x="8959024" y="48507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9;g28120bc8d10_0_307">
            <a:extLst>
              <a:ext uri="{FF2B5EF4-FFF2-40B4-BE49-F238E27FC236}">
                <a16:creationId xmlns:a16="http://schemas.microsoft.com/office/drawing/2014/main" id="{C77432A3-DBBC-AEA1-B5A8-2E1B61387446}"/>
              </a:ext>
            </a:extLst>
          </p:cNvPr>
          <p:cNvSpPr/>
          <p:nvPr/>
        </p:nvSpPr>
        <p:spPr>
          <a:xfrm>
            <a:off x="6927986" y="627745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0C775AFA-F8A7-2104-4BD2-F7CD8742652B}"/>
              </a:ext>
            </a:extLst>
          </p:cNvPr>
          <p:cNvSpPr/>
          <p:nvPr/>
        </p:nvSpPr>
        <p:spPr>
          <a:xfrm>
            <a:off x="7724186" y="627745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36D90-DD08-FDD9-9157-077C3833C9E4}"/>
              </a:ext>
            </a:extLst>
          </p:cNvPr>
          <p:cNvCxnSpPr>
            <a:cxnSpLocks/>
          </p:cNvCxnSpPr>
          <p:nvPr/>
        </p:nvCxnSpPr>
        <p:spPr>
          <a:xfrm>
            <a:off x="6269539" y="5133203"/>
            <a:ext cx="291407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D1C3AEB-04FF-71B0-5AD8-9F60B9385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60124"/>
              </p:ext>
            </p:extLst>
          </p:nvPr>
        </p:nvGraphicFramePr>
        <p:xfrm>
          <a:off x="6325925" y="5189809"/>
          <a:ext cx="2813050" cy="895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3050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sp>
        <p:nvSpPr>
          <p:cNvPr id="21" name="Google Shape;2802;g28120ce3749_2_4">
            <a:extLst>
              <a:ext uri="{FF2B5EF4-FFF2-40B4-BE49-F238E27FC236}">
                <a16:creationId xmlns:a16="http://schemas.microsoft.com/office/drawing/2014/main" id="{D7F2F0C1-7446-838F-7CE3-B258DE9685C2}"/>
              </a:ext>
            </a:extLst>
          </p:cNvPr>
          <p:cNvSpPr/>
          <p:nvPr/>
        </p:nvSpPr>
        <p:spPr>
          <a:xfrm>
            <a:off x="6435952" y="5722281"/>
            <a:ext cx="2571311" cy="2753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55F11FA5-914D-9F21-7276-23E8307E8A9B}"/>
              </a:ext>
            </a:extLst>
          </p:cNvPr>
          <p:cNvSpPr/>
          <p:nvPr/>
        </p:nvSpPr>
        <p:spPr>
          <a:xfrm>
            <a:off x="6906450" y="48586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6BF49DE-CD55-6630-81F4-D86A731D8FCC}"/>
              </a:ext>
            </a:extLst>
          </p:cNvPr>
          <p:cNvCxnSpPr>
            <a:cxnSpLocks/>
            <a:stCxn id="29" idx="0"/>
            <a:endCxn id="11" idx="0"/>
          </p:cNvCxnSpPr>
          <p:nvPr/>
        </p:nvCxnSpPr>
        <p:spPr>
          <a:xfrm rot="16200000" flipH="1">
            <a:off x="5036787" y="2096719"/>
            <a:ext cx="4117633" cy="1267140"/>
          </a:xfrm>
          <a:prstGeom prst="bentConnector3">
            <a:avLst>
              <a:gd name="adj1" fmla="val -5552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34545B-FDF8-7089-BF85-1EBE0F127682}"/>
              </a:ext>
            </a:extLst>
          </p:cNvPr>
          <p:cNvSpPr txBox="1"/>
          <p:nvPr/>
        </p:nvSpPr>
        <p:spPr>
          <a:xfrm>
            <a:off x="7034112" y="4232051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사용자명 클릭시 </a:t>
            </a:r>
            <a:endParaRPr lang="en-US" altLang="ko-KR" sz="1000" dirty="0">
              <a:highlight>
                <a:srgbClr val="FFFF00"/>
              </a:highlight>
            </a:endParaRPr>
          </a:p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비밀번호 입력창 호출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1479AA-1829-48FF-9688-CB85AE9AC252}"/>
              </a:ext>
            </a:extLst>
          </p:cNvPr>
          <p:cNvSpPr/>
          <p:nvPr/>
        </p:nvSpPr>
        <p:spPr>
          <a:xfrm>
            <a:off x="6214253" y="671473"/>
            <a:ext cx="495562" cy="23912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98AAF4C-4AF0-9400-9A9F-707A76FD9926}"/>
              </a:ext>
            </a:extLst>
          </p:cNvPr>
          <p:cNvCxnSpPr>
            <a:cxnSpLocks/>
            <a:stCxn id="14" idx="1"/>
            <a:endCxn id="49" idx="2"/>
          </p:cNvCxnSpPr>
          <p:nvPr/>
        </p:nvCxnSpPr>
        <p:spPr>
          <a:xfrm rot="10800000">
            <a:off x="3939182" y="4059359"/>
            <a:ext cx="2988804" cy="2353093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8060FF-7218-2316-2387-3E6CDE5AC106}"/>
              </a:ext>
            </a:extLst>
          </p:cNvPr>
          <p:cNvSpPr txBox="1"/>
          <p:nvPr/>
        </p:nvSpPr>
        <p:spPr>
          <a:xfrm>
            <a:off x="4053975" y="6212396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비밀번호 입력 후 확인 클릭시</a:t>
            </a:r>
            <a:endParaRPr lang="en-US" altLang="ko-KR" sz="1000" dirty="0">
              <a:highlight>
                <a:srgbClr val="FFFF00"/>
              </a:highlight>
            </a:endParaRPr>
          </a:p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회원정보 페이지로 이동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DA638E-2C0C-E950-2C84-327B072E523B}"/>
              </a:ext>
            </a:extLst>
          </p:cNvPr>
          <p:cNvSpPr/>
          <p:nvPr/>
        </p:nvSpPr>
        <p:spPr>
          <a:xfrm>
            <a:off x="319448" y="1085169"/>
            <a:ext cx="7239467" cy="297418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9124C34F-74B3-6576-A4C1-0CAC7A868A25}"/>
              </a:ext>
            </a:extLst>
          </p:cNvPr>
          <p:cNvSpPr/>
          <p:nvPr/>
        </p:nvSpPr>
        <p:spPr>
          <a:xfrm>
            <a:off x="5000005" y="34745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A2C8E4FE-AD70-D3FB-D04B-18C4E118B008}"/>
              </a:ext>
            </a:extLst>
          </p:cNvPr>
          <p:cNvSpPr/>
          <p:nvPr/>
        </p:nvSpPr>
        <p:spPr>
          <a:xfrm>
            <a:off x="6140535" y="5721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2330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5173CF-49A0-830A-E3AE-B43CC915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E7C7E9-932F-0B21-E2D1-FC463F783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30004"/>
              </p:ext>
            </p:extLst>
          </p:nvPr>
        </p:nvGraphicFramePr>
        <p:xfrm>
          <a:off x="464325" y="3466154"/>
          <a:ext cx="6969580" cy="2757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69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180865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55311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6224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648452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711085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검토의견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검토결과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357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749CC0-F930-E06F-3883-C48CC5DD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15995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대상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/SKT/SKB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제안하기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(22p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상세정보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상세정보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(22p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30809A-7AD2-548F-EEB1-A2FAB16E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5960"/>
              </p:ext>
            </p:extLst>
          </p:nvPr>
        </p:nvGraphicFramePr>
        <p:xfrm>
          <a:off x="948630" y="32291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0D6463B5-4F2D-2EFF-FA9A-71792EBD7E62}"/>
              </a:ext>
            </a:extLst>
          </p:cNvPr>
          <p:cNvSpPr txBox="1"/>
          <p:nvPr/>
        </p:nvSpPr>
        <p:spPr>
          <a:xfrm>
            <a:off x="381058" y="3166802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17DC0C7E-C80B-0D91-5B19-4472C26F4C59}"/>
              </a:ext>
            </a:extLst>
          </p:cNvPr>
          <p:cNvGrpSpPr/>
          <p:nvPr/>
        </p:nvGrpSpPr>
        <p:grpSpPr>
          <a:xfrm>
            <a:off x="3025348" y="643260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DB550354-7004-3463-2EBC-391FD22E5C8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8CB9E254-9075-DE02-6523-2AE8E382137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54045609-3678-2FBE-31D6-B4994F5E048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74D97C7F-C8B0-070C-C27D-DDBE10BD747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1EA6DDCA-1650-B2D0-F3E4-CB25831CB0C4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C191EC05-D690-0B6E-1187-F4AAF274BDF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C21A6E02-03CD-D2AA-9357-B8BE18CE171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E71E5EF9-AAAA-4D9F-91DE-93DC367DBD7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5F781D63-6F6C-2EB7-D9FA-8B25BE0266B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BFAD6D5A-3D0D-7B36-CEF1-6389E156BF8B}"/>
              </a:ext>
            </a:extLst>
          </p:cNvPr>
          <p:cNvSpPr/>
          <p:nvPr/>
        </p:nvSpPr>
        <p:spPr>
          <a:xfrm>
            <a:off x="6768229" y="3214266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9CE58E1B-5355-D1C9-9853-E1CC7066E7A0}"/>
              </a:ext>
            </a:extLst>
          </p:cNvPr>
          <p:cNvSpPr/>
          <p:nvPr/>
        </p:nvSpPr>
        <p:spPr>
          <a:xfrm>
            <a:off x="6643876" y="31139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5B71A93E-9FA2-840F-6B9E-DB635E88B8F4}"/>
              </a:ext>
            </a:extLst>
          </p:cNvPr>
          <p:cNvSpPr/>
          <p:nvPr/>
        </p:nvSpPr>
        <p:spPr>
          <a:xfrm>
            <a:off x="734700" y="31020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221AA1-11C4-8DBD-496D-3F2324B3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22188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E248C518-5BAC-0B06-0D11-E4EE9C65B35F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B0354F-7095-5FE3-1529-62791F504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44973"/>
              </p:ext>
            </p:extLst>
          </p:nvPr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DFE021-3885-0AE9-1BB2-2728AE804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25751"/>
              </p:ext>
            </p:extLst>
          </p:nvPr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FA402F-23EB-4BE6-B014-BAC66B07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21007"/>
              </p:ext>
            </p:extLst>
          </p:nvPr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01452ACB-9494-A332-4506-FE8691133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F06AAFD8-FD68-CB3D-E79B-553E8E6E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A52F7CA-DF50-FAF0-1E1D-E1026D73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46702"/>
              </p:ext>
            </p:extLst>
          </p:nvPr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B243F689-7DB7-017F-D1FD-617670FF642E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A00BC556-B9EC-FBAC-B220-C4DBD7456EF3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043AAA27-6541-B38A-88BE-40FF00C340EE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0C43B86-F50D-E683-7505-D25AFAAD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9516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공용      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5B40C61-40F0-3006-91AC-8072EDF93358}"/>
              </a:ext>
            </a:extLst>
          </p:cNvPr>
          <p:cNvSpPr/>
          <p:nvPr/>
        </p:nvSpPr>
        <p:spPr>
          <a:xfrm>
            <a:off x="5223363" y="19735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1C4F85C2-5A62-E864-F62C-D9273D8E5837}"/>
              </a:ext>
            </a:extLst>
          </p:cNvPr>
          <p:cNvSpPr/>
          <p:nvPr/>
        </p:nvSpPr>
        <p:spPr>
          <a:xfrm>
            <a:off x="1258680" y="39777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0CC9B133-7102-A15E-A318-59DCFCE003C9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D6C634C-5F62-DC81-3D48-02B039CE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53625"/>
              </p:ext>
            </p:extLst>
          </p:nvPr>
        </p:nvGraphicFramePr>
        <p:xfrm>
          <a:off x="464326" y="2700661"/>
          <a:ext cx="696958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6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83391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처리상태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접수대기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검토중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채택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미채택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EBA2ADA8-82ED-6DB2-63AF-C51EB395DE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15BD001-CB73-47FF-3F38-9319AD6ABBAA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Google Shape;611;g302391297fa_0_53">
            <a:extLst>
              <a:ext uri="{FF2B5EF4-FFF2-40B4-BE49-F238E27FC236}">
                <a16:creationId xmlns:a16="http://schemas.microsoft.com/office/drawing/2014/main" id="{2EB4CB6A-2EDD-0A46-4335-78DDD1AC7497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E279FCE-A362-AA45-E4F8-10620A556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0194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자재혁신제안 현황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28D1507D-F91D-C034-7156-B4BD72760EB7}"/>
              </a:ext>
            </a:extLst>
          </p:cNvPr>
          <p:cNvSpPr/>
          <p:nvPr/>
        </p:nvSpPr>
        <p:spPr>
          <a:xfrm>
            <a:off x="3468748" y="19808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FCC11-8FDC-259B-CE3E-6B0442D2306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목록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3C9A7C-E6F3-FE49-6BC6-68DD9EC08616}"/>
              </a:ext>
            </a:extLst>
          </p:cNvPr>
          <p:cNvSpPr/>
          <p:nvPr/>
        </p:nvSpPr>
        <p:spPr>
          <a:xfrm>
            <a:off x="9969887" y="21034"/>
            <a:ext cx="2210634" cy="19255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검색 결과 수정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주문 진행일자 </a:t>
            </a:r>
            <a:r>
              <a:rPr lang="en-US" altLang="ko-KR" sz="1000" dirty="0">
                <a:solidFill>
                  <a:schemeClr val="tx1"/>
                </a:solidFill>
              </a:rPr>
              <a:t>&gt; 1</a:t>
            </a:r>
            <a:r>
              <a:rPr lang="ko-KR" altLang="en-US" sz="1000" dirty="0">
                <a:solidFill>
                  <a:schemeClr val="tx1"/>
                </a:solidFill>
              </a:rPr>
              <a:t>단계 검토 결과</a:t>
            </a:r>
            <a:r>
              <a:rPr lang="en-US" altLang="ko-KR" sz="1000" dirty="0">
                <a:solidFill>
                  <a:schemeClr val="tx1"/>
                </a:solidFill>
              </a:rPr>
              <a:t>(AS IS </a:t>
            </a:r>
            <a:r>
              <a:rPr lang="ko-KR" altLang="en-US" sz="1000" dirty="0">
                <a:solidFill>
                  <a:schemeClr val="tx1"/>
                </a:solidFill>
              </a:rPr>
              <a:t>항목명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제안대상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전체 옵션 추가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5. </a:t>
            </a:r>
            <a:r>
              <a:rPr lang="ko-KR" altLang="en-US" sz="1000" dirty="0">
                <a:solidFill>
                  <a:schemeClr val="tx1"/>
                </a:solidFill>
              </a:rPr>
              <a:t>자재혁신제안 상세정보 팝업 누락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22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71C3FA13-B9BF-934B-6252-D32F8A1B8384}"/>
              </a:ext>
            </a:extLst>
          </p:cNvPr>
          <p:cNvSpPr/>
          <p:nvPr/>
        </p:nvSpPr>
        <p:spPr>
          <a:xfrm>
            <a:off x="323087" y="822506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F28AF26-A0A7-271F-E06A-E34C58F63DD3}"/>
              </a:ext>
            </a:extLst>
          </p:cNvPr>
          <p:cNvGrpSpPr/>
          <p:nvPr/>
        </p:nvGrpSpPr>
        <p:grpSpPr>
          <a:xfrm>
            <a:off x="463602" y="2338349"/>
            <a:ext cx="5515051" cy="3553033"/>
            <a:chOff x="463602" y="2338349"/>
            <a:chExt cx="5515051" cy="3553033"/>
          </a:xfrm>
        </p:grpSpPr>
        <p:pic>
          <p:nvPicPr>
            <p:cNvPr id="4" name="table">
              <a:extLst>
                <a:ext uri="{FF2B5EF4-FFF2-40B4-BE49-F238E27FC236}">
                  <a16:creationId xmlns:a16="http://schemas.microsoft.com/office/drawing/2014/main" id="{852B076C-48B7-B119-C27B-90E3AA703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602" y="2338349"/>
              <a:ext cx="5515051" cy="355303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936CA1-2096-E8D2-6056-7652456A072F}"/>
                </a:ext>
              </a:extLst>
            </p:cNvPr>
            <p:cNvSpPr txBox="1"/>
            <p:nvPr/>
          </p:nvSpPr>
          <p:spPr>
            <a:xfrm>
              <a:off x="517398" y="5313975"/>
              <a:ext cx="6306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문서첨부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869FF6-0287-B130-845E-C94F449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75E7FE4F-E4C0-3E93-21C9-60F63068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1" y="5031842"/>
            <a:ext cx="4767002" cy="411119"/>
          </a:xfrm>
          <a:prstGeom prst="rect">
            <a:avLst/>
          </a:prstGeom>
        </p:spPr>
      </p:pic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EAF828F4-428F-A2EE-EB78-70F9464BE2C9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4549AE5E-08C7-375F-3D43-085A04C863E5}"/>
              </a:ext>
            </a:extLst>
          </p:cNvPr>
          <p:cNvSpPr/>
          <p:nvPr/>
        </p:nvSpPr>
        <p:spPr>
          <a:xfrm>
            <a:off x="5800531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D57926CA-7A99-DDE1-01AF-BAF6699FC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2" y="1443203"/>
            <a:ext cx="5515051" cy="6020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0513C0-1DE2-5BA0-F706-ACEE0437FE5A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56610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808;g28120bc8d10_0_307">
            <a:extLst>
              <a:ext uri="{FF2B5EF4-FFF2-40B4-BE49-F238E27FC236}">
                <a16:creationId xmlns:a16="http://schemas.microsoft.com/office/drawing/2014/main" id="{5E17F3D7-3E17-9A33-1EF2-45B0D4B57DC7}"/>
              </a:ext>
            </a:extLst>
          </p:cNvPr>
          <p:cNvSpPr/>
          <p:nvPr/>
        </p:nvSpPr>
        <p:spPr>
          <a:xfrm>
            <a:off x="489178" y="1189676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A96847BB-709D-5401-C972-ED6D91518823}"/>
              </a:ext>
            </a:extLst>
          </p:cNvPr>
          <p:cNvSpPr/>
          <p:nvPr/>
        </p:nvSpPr>
        <p:spPr>
          <a:xfrm>
            <a:off x="489178" y="209231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70745502-0F99-EB9D-2985-9D9C238523D4}"/>
              </a:ext>
            </a:extLst>
          </p:cNvPr>
          <p:cNvSpPr/>
          <p:nvPr/>
        </p:nvSpPr>
        <p:spPr>
          <a:xfrm>
            <a:off x="667625" y="1506717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E685868A-E241-26B9-67ED-EC9C516134CD}"/>
              </a:ext>
            </a:extLst>
          </p:cNvPr>
          <p:cNvSpPr/>
          <p:nvPr/>
        </p:nvSpPr>
        <p:spPr>
          <a:xfrm>
            <a:off x="1754674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760857CD-8995-B6C8-B5BA-3EADD9356CBA}"/>
              </a:ext>
            </a:extLst>
          </p:cNvPr>
          <p:cNvSpPr/>
          <p:nvPr/>
        </p:nvSpPr>
        <p:spPr>
          <a:xfrm>
            <a:off x="28383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61D70256-4F21-B4E4-06D9-1ADCDF7377DD}"/>
              </a:ext>
            </a:extLst>
          </p:cNvPr>
          <p:cNvSpPr/>
          <p:nvPr/>
        </p:nvSpPr>
        <p:spPr>
          <a:xfrm>
            <a:off x="39239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7EE97B64-E8F3-4557-7880-C739F1C32E51}"/>
              </a:ext>
            </a:extLst>
          </p:cNvPr>
          <p:cNvSpPr/>
          <p:nvPr/>
        </p:nvSpPr>
        <p:spPr>
          <a:xfrm>
            <a:off x="5009061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8424FFB5-5315-8FEC-663C-20F7278D8122}"/>
              </a:ext>
            </a:extLst>
          </p:cNvPr>
          <p:cNvSpPr/>
          <p:nvPr/>
        </p:nvSpPr>
        <p:spPr>
          <a:xfrm rot="8100000">
            <a:off x="1443069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CD0581FA-AE9E-6BED-3512-49DDC187B6F9}"/>
              </a:ext>
            </a:extLst>
          </p:cNvPr>
          <p:cNvSpPr/>
          <p:nvPr/>
        </p:nvSpPr>
        <p:spPr>
          <a:xfrm rot="8100000">
            <a:off x="2528639" y="1660675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FC908602-AA0F-3BC3-AB06-C93631004931}"/>
              </a:ext>
            </a:extLst>
          </p:cNvPr>
          <p:cNvSpPr/>
          <p:nvPr/>
        </p:nvSpPr>
        <p:spPr>
          <a:xfrm rot="8100000">
            <a:off x="3612383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71278B6B-227F-E769-9FF3-3F584D99D686}"/>
              </a:ext>
            </a:extLst>
          </p:cNvPr>
          <p:cNvSpPr/>
          <p:nvPr/>
        </p:nvSpPr>
        <p:spPr>
          <a:xfrm rot="8100000">
            <a:off x="4697501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D9F2BD71-5315-AA68-E753-52A759954663}"/>
              </a:ext>
            </a:extLst>
          </p:cNvPr>
          <p:cNvSpPr/>
          <p:nvPr/>
        </p:nvSpPr>
        <p:spPr>
          <a:xfrm>
            <a:off x="1195636" y="510318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F590A1CE-926D-D20F-7E7A-D5ADE34A6570}"/>
              </a:ext>
            </a:extLst>
          </p:cNvPr>
          <p:cNvSpPr/>
          <p:nvPr/>
        </p:nvSpPr>
        <p:spPr>
          <a:xfrm>
            <a:off x="2037402" y="514964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AF75A17D-78D2-B3F9-ACD6-A002B34DAA37}"/>
              </a:ext>
            </a:extLst>
          </p:cNvPr>
          <p:cNvSpPr/>
          <p:nvPr/>
        </p:nvSpPr>
        <p:spPr>
          <a:xfrm>
            <a:off x="2762773" y="51856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58;g27fc35ecc8f_0_48">
            <a:extLst>
              <a:ext uri="{FF2B5EF4-FFF2-40B4-BE49-F238E27FC236}">
                <a16:creationId xmlns:a16="http://schemas.microsoft.com/office/drawing/2014/main" id="{72D8929A-7846-490F-E7B7-55D02C956A24}"/>
              </a:ext>
            </a:extLst>
          </p:cNvPr>
          <p:cNvSpPr/>
          <p:nvPr/>
        </p:nvSpPr>
        <p:spPr>
          <a:xfrm>
            <a:off x="3039387" y="514740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4D45D2C0-BC6A-0F5D-3B03-862D43FE81A1}"/>
              </a:ext>
            </a:extLst>
          </p:cNvPr>
          <p:cNvSpPr/>
          <p:nvPr/>
        </p:nvSpPr>
        <p:spPr>
          <a:xfrm>
            <a:off x="4259983" y="518340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9;g28120bc8d10_0_307">
            <a:extLst>
              <a:ext uri="{FF2B5EF4-FFF2-40B4-BE49-F238E27FC236}">
                <a16:creationId xmlns:a16="http://schemas.microsoft.com/office/drawing/2014/main" id="{521D0B17-6548-BC9C-E70C-B3E1209A0245}"/>
              </a:ext>
            </a:extLst>
          </p:cNvPr>
          <p:cNvSpPr/>
          <p:nvPr/>
        </p:nvSpPr>
        <p:spPr>
          <a:xfrm>
            <a:off x="23708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E6D85FE5-6CBC-A501-DEDC-B7450B1ABC6B}"/>
              </a:ext>
            </a:extLst>
          </p:cNvPr>
          <p:cNvSpPr/>
          <p:nvPr/>
        </p:nvSpPr>
        <p:spPr>
          <a:xfrm>
            <a:off x="31670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C8B9BE30-B340-4426-B3F5-A61F13465146}"/>
              </a:ext>
            </a:extLst>
          </p:cNvPr>
          <p:cNvSpPr/>
          <p:nvPr/>
        </p:nvSpPr>
        <p:spPr>
          <a:xfrm>
            <a:off x="4801485" y="213146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7B051A3-9098-1D1D-1396-DBC6BE68B332}"/>
              </a:ext>
            </a:extLst>
          </p:cNvPr>
          <p:cNvSpPr/>
          <p:nvPr/>
        </p:nvSpPr>
        <p:spPr>
          <a:xfrm>
            <a:off x="5407941" y="2131823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" name="table">
            <a:extLst>
              <a:ext uri="{FF2B5EF4-FFF2-40B4-BE49-F238E27FC236}">
                <a16:creationId xmlns:a16="http://schemas.microsoft.com/office/drawing/2014/main" id="{25E28568-91FA-5C76-AC4D-22EA262ED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850" y="2375059"/>
            <a:ext cx="4767003" cy="188595"/>
          </a:xfrm>
          <a:prstGeom prst="rect">
            <a:avLst/>
          </a:prstGeom>
        </p:spPr>
      </p:pic>
      <p:pic>
        <p:nvPicPr>
          <p:cNvPr id="32" name="table">
            <a:extLst>
              <a:ext uri="{FF2B5EF4-FFF2-40B4-BE49-F238E27FC236}">
                <a16:creationId xmlns:a16="http://schemas.microsoft.com/office/drawing/2014/main" id="{B50E64E5-C6A1-0765-AE44-59B453545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850" y="2890035"/>
            <a:ext cx="1881455" cy="188595"/>
          </a:xfrm>
          <a:prstGeom prst="rect">
            <a:avLst/>
          </a:prstGeom>
        </p:spPr>
      </p:pic>
      <p:pic>
        <p:nvPicPr>
          <p:cNvPr id="33" name="table">
            <a:extLst>
              <a:ext uri="{FF2B5EF4-FFF2-40B4-BE49-F238E27FC236}">
                <a16:creationId xmlns:a16="http://schemas.microsoft.com/office/drawing/2014/main" id="{4091DBCF-2E02-9ED1-3201-9E0BB9930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228" y="2890035"/>
            <a:ext cx="2081625" cy="188595"/>
          </a:xfrm>
          <a:prstGeom prst="rect">
            <a:avLst/>
          </a:prstGeom>
        </p:spPr>
      </p:pic>
      <p:pic>
        <p:nvPicPr>
          <p:cNvPr id="34" name="table">
            <a:extLst>
              <a:ext uri="{FF2B5EF4-FFF2-40B4-BE49-F238E27FC236}">
                <a16:creationId xmlns:a16="http://schemas.microsoft.com/office/drawing/2014/main" id="{ABC8C4E4-D2DE-2EF9-36AF-CA0D8FDEC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850" y="2629431"/>
            <a:ext cx="1033511" cy="188595"/>
          </a:xfrm>
          <a:prstGeom prst="rect">
            <a:avLst/>
          </a:prstGeom>
        </p:spPr>
      </p:pic>
      <p:pic>
        <p:nvPicPr>
          <p:cNvPr id="41" name="table">
            <a:extLst>
              <a:ext uri="{FF2B5EF4-FFF2-40B4-BE49-F238E27FC236}">
                <a16:creationId xmlns:a16="http://schemas.microsoft.com/office/drawing/2014/main" id="{3633B4FC-EFAE-7779-40AB-43D5FB0D0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1753" y="2629431"/>
            <a:ext cx="1033511" cy="188595"/>
          </a:xfrm>
          <a:prstGeom prst="rect">
            <a:avLst/>
          </a:prstGeom>
        </p:spPr>
      </p:pic>
      <p:pic>
        <p:nvPicPr>
          <p:cNvPr id="42" name="table">
            <a:extLst>
              <a:ext uri="{FF2B5EF4-FFF2-40B4-BE49-F238E27FC236}">
                <a16:creationId xmlns:a16="http://schemas.microsoft.com/office/drawing/2014/main" id="{AC019722-9AFA-39B2-F620-C7EF19C493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656" y="2629431"/>
            <a:ext cx="1033511" cy="188595"/>
          </a:xfrm>
          <a:prstGeom prst="rect">
            <a:avLst/>
          </a:prstGeom>
        </p:spPr>
      </p:pic>
      <p:pic>
        <p:nvPicPr>
          <p:cNvPr id="43" name="table">
            <a:extLst>
              <a:ext uri="{FF2B5EF4-FFF2-40B4-BE49-F238E27FC236}">
                <a16:creationId xmlns:a16="http://schemas.microsoft.com/office/drawing/2014/main" id="{02A51133-118A-ACAB-0EF8-4FDD7BCA1F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0850" y="3410312"/>
            <a:ext cx="4767003" cy="99343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FF555B-2307-317C-B118-60D2F659B3FE}"/>
              </a:ext>
            </a:extLst>
          </p:cNvPr>
          <p:cNvSpPr/>
          <p:nvPr/>
        </p:nvSpPr>
        <p:spPr>
          <a:xfrm>
            <a:off x="1170130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23B759-D12E-124E-4A45-4E4D17F17133}"/>
              </a:ext>
            </a:extLst>
          </p:cNvPr>
          <p:cNvSpPr/>
          <p:nvPr/>
        </p:nvSpPr>
        <p:spPr>
          <a:xfrm>
            <a:off x="1940793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182D35-55FF-5047-8DC1-E8AA87B2E608}"/>
              </a:ext>
            </a:extLst>
          </p:cNvPr>
          <p:cNvSpPr/>
          <p:nvPr/>
        </p:nvSpPr>
        <p:spPr>
          <a:xfrm>
            <a:off x="2642785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F9A34A-2BEF-AD8F-A7CB-1CC09FBFEA4B}"/>
              </a:ext>
            </a:extLst>
          </p:cNvPr>
          <p:cNvSpPr/>
          <p:nvPr/>
        </p:nvSpPr>
        <p:spPr>
          <a:xfrm>
            <a:off x="3292581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48" name="table">
            <a:extLst>
              <a:ext uri="{FF2B5EF4-FFF2-40B4-BE49-F238E27FC236}">
                <a16:creationId xmlns:a16="http://schemas.microsoft.com/office/drawing/2014/main" id="{84A8363D-54BA-2106-F808-2739BB0259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51" y="4727688"/>
            <a:ext cx="4300212" cy="188595"/>
          </a:xfrm>
          <a:prstGeom prst="rect">
            <a:avLst/>
          </a:prstGeom>
        </p:spPr>
      </p:pic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77E81EE2-D760-0468-BB57-F6A5F27D31B4}"/>
              </a:ext>
            </a:extLst>
          </p:cNvPr>
          <p:cNvSpPr/>
          <p:nvPr/>
        </p:nvSpPr>
        <p:spPr>
          <a:xfrm>
            <a:off x="5482847" y="4727687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2322A36B-40C6-6F7B-EEFF-00ABBC07B442}"/>
              </a:ext>
            </a:extLst>
          </p:cNvPr>
          <p:cNvSpPr/>
          <p:nvPr/>
        </p:nvSpPr>
        <p:spPr>
          <a:xfrm>
            <a:off x="6265752" y="1570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884F40C2-7BF0-F33B-4F57-EC2F8FBF93EB}"/>
              </a:ext>
            </a:extLst>
          </p:cNvPr>
          <p:cNvSpPr/>
          <p:nvPr/>
        </p:nvSpPr>
        <p:spPr>
          <a:xfrm>
            <a:off x="6265752" y="33031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31C4F5EE-BEEB-3EB8-B5F9-0F1A66DA1F6E}"/>
              </a:ext>
            </a:extLst>
          </p:cNvPr>
          <p:cNvSpPr/>
          <p:nvPr/>
        </p:nvSpPr>
        <p:spPr>
          <a:xfrm>
            <a:off x="6265752" y="52152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3C46D2-C593-BF30-1C48-496E71FAEE72}"/>
              </a:ext>
            </a:extLst>
          </p:cNvPr>
          <p:cNvSpPr/>
          <p:nvPr/>
        </p:nvSpPr>
        <p:spPr>
          <a:xfrm>
            <a:off x="377953" y="1222695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4CC5D5-3A10-7EFC-87E4-7AD98057CB49}"/>
              </a:ext>
            </a:extLst>
          </p:cNvPr>
          <p:cNvSpPr/>
          <p:nvPr/>
        </p:nvSpPr>
        <p:spPr>
          <a:xfrm>
            <a:off x="377953" y="2089480"/>
            <a:ext cx="5983393" cy="260860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A81BEC-2B38-4765-991B-77A9E3A5FE3E}"/>
              </a:ext>
            </a:extLst>
          </p:cNvPr>
          <p:cNvSpPr/>
          <p:nvPr/>
        </p:nvSpPr>
        <p:spPr>
          <a:xfrm>
            <a:off x="386577" y="4750276"/>
            <a:ext cx="5983393" cy="113826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AB1A89E-A870-EFB1-4CB4-CC9E2FC3A5E6}"/>
              </a:ext>
            </a:extLst>
          </p:cNvPr>
          <p:cNvSpPr/>
          <p:nvPr/>
        </p:nvSpPr>
        <p:spPr>
          <a:xfrm>
            <a:off x="3041127" y="61509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FA30DD8-928F-8AAB-1F4B-EF40CBFFC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67183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    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B25FE2-E19C-BAF9-0EF4-83722C36FFE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58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154133" y="3152075"/>
            <a:ext cx="1622520" cy="1724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3829411" y="3166096"/>
            <a:ext cx="1636800" cy="15675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06F794-EF7E-57F8-2DC7-91DA1DCB821A}"/>
              </a:ext>
            </a:extLst>
          </p:cNvPr>
          <p:cNvSpPr/>
          <p:nvPr/>
        </p:nvSpPr>
        <p:spPr>
          <a:xfrm>
            <a:off x="9969887" y="21034"/>
            <a:ext cx="2210634" cy="25426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1.1</a:t>
            </a:r>
            <a:r>
              <a:rPr lang="ko-KR" altLang="en-US" sz="1000" dirty="0">
                <a:solidFill>
                  <a:schemeClr val="tx1"/>
                </a:solidFill>
              </a:rPr>
              <a:t>차서류평가 </a:t>
            </a:r>
            <a:r>
              <a:rPr lang="en-US" altLang="ko-KR" sz="1000" dirty="0">
                <a:solidFill>
                  <a:schemeClr val="tx1"/>
                </a:solidFill>
              </a:rPr>
              <a:t>-&gt; 1</a:t>
            </a:r>
            <a:r>
              <a:rPr lang="ko-KR" altLang="en-US" sz="1000" dirty="0">
                <a:solidFill>
                  <a:schemeClr val="tx1"/>
                </a:solidFill>
              </a:rPr>
              <a:t>차  서류평가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제안기본정보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제안분류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내용 없음</a:t>
            </a:r>
            <a:r>
              <a:rPr lang="en-US" altLang="ko-KR" sz="1000" dirty="0">
                <a:solidFill>
                  <a:schemeClr val="tx1"/>
                </a:solidFill>
              </a:rPr>
              <a:t>(AS IS</a:t>
            </a:r>
            <a:r>
              <a:rPr lang="ko-KR" altLang="en-US" sz="1000" dirty="0">
                <a:solidFill>
                  <a:schemeClr val="tx1"/>
                </a:solidFill>
              </a:rPr>
              <a:t> 기준 변경 여부 확인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입력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1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제안동의약관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작성가이드 팝업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제안서  첨부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기타 문서 첨부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제안동의 팝업 내용 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19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B8ACA-D37A-ED7B-58E1-48A57A26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4" name="Google Shape;1983;g2f2558950df_0_84">
            <a:extLst>
              <a:ext uri="{FF2B5EF4-FFF2-40B4-BE49-F238E27FC236}">
                <a16:creationId xmlns:a16="http://schemas.microsoft.com/office/drawing/2014/main" id="{732EC454-BF8C-E1FF-41A0-DA558243D207}"/>
              </a:ext>
            </a:extLst>
          </p:cNvPr>
          <p:cNvSpPr txBox="1"/>
          <p:nvPr/>
        </p:nvSpPr>
        <p:spPr>
          <a:xfrm>
            <a:off x="6130940" y="699737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제안동의약관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83;g2f2558950df_0_84">
            <a:extLst>
              <a:ext uri="{FF2B5EF4-FFF2-40B4-BE49-F238E27FC236}">
                <a16:creationId xmlns:a16="http://schemas.microsoft.com/office/drawing/2014/main" id="{0A312FFB-CF40-2D80-773B-E2479E3D0C3F}"/>
              </a:ext>
            </a:extLst>
          </p:cNvPr>
          <p:cNvSpPr txBox="1"/>
          <p:nvPr/>
        </p:nvSpPr>
        <p:spPr>
          <a:xfrm>
            <a:off x="5462799" y="3912941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17;g28120bc8d10_0_0">
            <a:extLst>
              <a:ext uri="{FF2B5EF4-FFF2-40B4-BE49-F238E27FC236}">
                <a16:creationId xmlns:a16="http://schemas.microsoft.com/office/drawing/2014/main" id="{29D3587E-04FA-56C0-709C-F632BC6A6411}"/>
              </a:ext>
            </a:extLst>
          </p:cNvPr>
          <p:cNvSpPr/>
          <p:nvPr/>
        </p:nvSpPr>
        <p:spPr>
          <a:xfrm>
            <a:off x="4953000" y="4222192"/>
            <a:ext cx="2844650" cy="244674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422;g28120bc8d10_0_0">
            <a:extLst>
              <a:ext uri="{FF2B5EF4-FFF2-40B4-BE49-F238E27FC236}">
                <a16:creationId xmlns:a16="http://schemas.microsoft.com/office/drawing/2014/main" id="{2CCB6557-8DC4-6C8E-0B8A-62DB2C72906F}"/>
              </a:ext>
            </a:extLst>
          </p:cNvPr>
          <p:cNvSpPr/>
          <p:nvPr/>
        </p:nvSpPr>
        <p:spPr>
          <a:xfrm>
            <a:off x="5032650" y="4239641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3;g28120bc8d10_0_0">
            <a:extLst>
              <a:ext uri="{FF2B5EF4-FFF2-40B4-BE49-F238E27FC236}">
                <a16:creationId xmlns:a16="http://schemas.microsoft.com/office/drawing/2014/main" id="{881B4DED-154F-9915-BA77-DCB18D8D89A9}"/>
              </a:ext>
            </a:extLst>
          </p:cNvPr>
          <p:cNvSpPr/>
          <p:nvPr/>
        </p:nvSpPr>
        <p:spPr>
          <a:xfrm>
            <a:off x="7465448" y="4239641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연결선 30">
            <a:extLst>
              <a:ext uri="{FF2B5EF4-FFF2-40B4-BE49-F238E27FC236}">
                <a16:creationId xmlns:a16="http://schemas.microsoft.com/office/drawing/2014/main" id="{1AE0E7D7-C709-03F5-F305-AAE621DC8EFB}"/>
              </a:ext>
            </a:extLst>
          </p:cNvPr>
          <p:cNvCxnSpPr>
            <a:cxnSpLocks/>
          </p:cNvCxnSpPr>
          <p:nvPr/>
        </p:nvCxnSpPr>
        <p:spPr>
          <a:xfrm>
            <a:off x="5019246" y="4509641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EBDBA1F-1B6B-436A-8937-132A5A0D62D7}"/>
              </a:ext>
            </a:extLst>
          </p:cNvPr>
          <p:cNvGraphicFramePr>
            <a:graphicFrameLocks noGrp="1"/>
          </p:cNvGraphicFramePr>
          <p:nvPr/>
        </p:nvGraphicFramePr>
        <p:xfrm>
          <a:off x="5032649" y="4738425"/>
          <a:ext cx="2670012" cy="9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시장에서 통용되는 용어가 아닌 정식 명칭으로 기재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제안목적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현 기존품의 문제점을 해결하는 방향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이미지 모두 가능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제안의 기대효과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경제성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품질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사용편의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안전성 제고에 대한 효과 및 근거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상품규격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가로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세로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높이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무게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길이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m, mm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색상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타입 등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상용화 시점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제안일 기준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D+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일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MOQ)</a:t>
                      </a:r>
                      <a:b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동종제품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유사제품 공급실적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요청사항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요청사항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1" name="Google Shape;808;g28120bc8d10_0_307">
            <a:extLst>
              <a:ext uri="{FF2B5EF4-FFF2-40B4-BE49-F238E27FC236}">
                <a16:creationId xmlns:a16="http://schemas.microsoft.com/office/drawing/2014/main" id="{A6C30124-D8B9-ED1A-D886-D2C59FF43B90}"/>
              </a:ext>
            </a:extLst>
          </p:cNvPr>
          <p:cNvSpPr/>
          <p:nvPr/>
        </p:nvSpPr>
        <p:spPr>
          <a:xfrm>
            <a:off x="5032648" y="4517310"/>
            <a:ext cx="1370485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 작성시 주요 항목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권장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08;g28120bc8d10_0_307">
            <a:extLst>
              <a:ext uri="{FF2B5EF4-FFF2-40B4-BE49-F238E27FC236}">
                <a16:creationId xmlns:a16="http://schemas.microsoft.com/office/drawing/2014/main" id="{1997410C-96FC-4D93-32D3-A3F0130F8902}"/>
              </a:ext>
            </a:extLst>
          </p:cNvPr>
          <p:cNvSpPr/>
          <p:nvPr/>
        </p:nvSpPr>
        <p:spPr>
          <a:xfrm>
            <a:off x="5032649" y="5724825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07;g28120bc8d10_0_307">
            <a:extLst>
              <a:ext uri="{FF2B5EF4-FFF2-40B4-BE49-F238E27FC236}">
                <a16:creationId xmlns:a16="http://schemas.microsoft.com/office/drawing/2014/main" id="{EBCB6AC7-D6A0-249B-6C2E-986A1193CBFA}"/>
              </a:ext>
            </a:extLst>
          </p:cNvPr>
          <p:cNvSpPr/>
          <p:nvPr/>
        </p:nvSpPr>
        <p:spPr>
          <a:xfrm>
            <a:off x="200025" y="1032340"/>
            <a:ext cx="4241346" cy="389641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8;g28120bc8d10_0_307">
            <a:extLst>
              <a:ext uri="{FF2B5EF4-FFF2-40B4-BE49-F238E27FC236}">
                <a16:creationId xmlns:a16="http://schemas.microsoft.com/office/drawing/2014/main" id="{83BD2402-3879-668E-A421-01024817596A}"/>
              </a:ext>
            </a:extLst>
          </p:cNvPr>
          <p:cNvSpPr/>
          <p:nvPr/>
        </p:nvSpPr>
        <p:spPr>
          <a:xfrm>
            <a:off x="341597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1;g28120bc8d10_0_307">
            <a:extLst>
              <a:ext uri="{FF2B5EF4-FFF2-40B4-BE49-F238E27FC236}">
                <a16:creationId xmlns:a16="http://schemas.microsoft.com/office/drawing/2014/main" id="{EB061992-62C0-09E0-17C0-E539920ED14E}"/>
              </a:ext>
            </a:extLst>
          </p:cNvPr>
          <p:cNvSpPr/>
          <p:nvPr/>
        </p:nvSpPr>
        <p:spPr>
          <a:xfrm>
            <a:off x="4183402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5132BB6-31E7-A9D6-3AFB-CC53F475754C}"/>
              </a:ext>
            </a:extLst>
          </p:cNvPr>
          <p:cNvGraphicFramePr>
            <a:graphicFrameLocks noGrp="1"/>
          </p:cNvGraphicFramePr>
          <p:nvPr/>
        </p:nvGraphicFramePr>
        <p:xfrm>
          <a:off x="340540" y="1397261"/>
          <a:ext cx="3983954" cy="3043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 제안 조건을 충분히 이해하고 있으며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귀사의 조건 및 그 요구조건에 따른</a:t>
                      </a:r>
                      <a:b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결과에 대하여 어떠한 이의 제기도 없을 것임을 서명합니다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70814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sp>
        <p:nvSpPr>
          <p:cNvPr id="36" name="Google Shape;809;g28120bc8d10_0_307">
            <a:extLst>
              <a:ext uri="{FF2B5EF4-FFF2-40B4-BE49-F238E27FC236}">
                <a16:creationId xmlns:a16="http://schemas.microsoft.com/office/drawing/2014/main" id="{7F596350-B47E-239A-CA1C-18A29C138AF3}"/>
              </a:ext>
            </a:extLst>
          </p:cNvPr>
          <p:cNvSpPr/>
          <p:nvPr/>
        </p:nvSpPr>
        <p:spPr>
          <a:xfrm>
            <a:off x="15594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A060503-36DB-3592-633E-9BB35F00D1CE}"/>
              </a:ext>
            </a:extLst>
          </p:cNvPr>
          <p:cNvSpPr/>
          <p:nvPr/>
        </p:nvSpPr>
        <p:spPr>
          <a:xfrm>
            <a:off x="23556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8FC9871-53B3-A72E-32BF-1C27B0C63CFA}"/>
              </a:ext>
            </a:extLst>
          </p:cNvPr>
          <p:cNvGraphicFramePr>
            <a:graphicFrameLocks noGrp="1"/>
          </p:cNvGraphicFramePr>
          <p:nvPr/>
        </p:nvGraphicFramePr>
        <p:xfrm>
          <a:off x="428132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9831476-4BDD-05BB-A101-FCFACAD137EC}"/>
              </a:ext>
            </a:extLst>
          </p:cNvPr>
          <p:cNvGraphicFramePr>
            <a:graphicFrameLocks noGrp="1"/>
          </p:cNvGraphicFramePr>
          <p:nvPr/>
        </p:nvGraphicFramePr>
        <p:xfrm>
          <a:off x="428132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49A52AC-0D3F-DA6F-544C-6A75321B660B}"/>
              </a:ext>
            </a:extLst>
          </p:cNvPr>
          <p:cNvGraphicFramePr>
            <a:graphicFrameLocks noGrp="1"/>
          </p:cNvGraphicFramePr>
          <p:nvPr/>
        </p:nvGraphicFramePr>
        <p:xfrm>
          <a:off x="422438" y="3732574"/>
          <a:ext cx="3796520" cy="615497"/>
        </p:xfrm>
        <a:graphic>
          <a:graphicData uri="http://schemas.openxmlformats.org/drawingml/2006/table">
            <a:tbl>
              <a:tblPr/>
              <a:tblGrid>
                <a:gridCol w="18982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  <a:gridCol w="1898260">
                  <a:extLst>
                    <a:ext uri="{9D8B030D-6E8A-4147-A177-3AD203B41FA5}">
                      <a16:colId xmlns:a16="http://schemas.microsoft.com/office/drawing/2014/main" val="1192269533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서명자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홍삼동                      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2021-11-01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상호 또는 명칭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 SK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텔레시스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PCE_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구매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대표자 성명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홍길동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220-81-44203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주식회사 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대표이사 귀하</a:t>
                      </a:r>
                      <a:endParaRPr lang="en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1493B73-4DD3-6118-5AA4-9379A9B61A15}"/>
              </a:ext>
            </a:extLst>
          </p:cNvPr>
          <p:cNvGraphicFramePr>
            <a:graphicFrameLocks noGrp="1"/>
          </p:cNvGraphicFramePr>
          <p:nvPr/>
        </p:nvGraphicFramePr>
        <p:xfrm>
          <a:off x="5032649" y="5959499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자유형식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파워포인트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으로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상기 항목을 작성한 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첨부요망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상품이미지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및 시험성적서 첨부 요망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0230457A-8F32-0381-798C-7542E82D7B00}"/>
              </a:ext>
            </a:extLst>
          </p:cNvPr>
          <p:cNvSpPr txBox="1"/>
          <p:nvPr/>
        </p:nvSpPr>
        <p:spPr>
          <a:xfrm>
            <a:off x="1531693" y="705185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07;g28120bc8d10_0_307">
            <a:extLst>
              <a:ext uri="{FF2B5EF4-FFF2-40B4-BE49-F238E27FC236}">
                <a16:creationId xmlns:a16="http://schemas.microsoft.com/office/drawing/2014/main" id="{4F08D3CC-6999-64E4-51D5-BF911B31B958}"/>
              </a:ext>
            </a:extLst>
          </p:cNvPr>
          <p:cNvSpPr/>
          <p:nvPr/>
        </p:nvSpPr>
        <p:spPr>
          <a:xfrm>
            <a:off x="4953000" y="1032340"/>
            <a:ext cx="4241346" cy="26459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808;g28120bc8d10_0_307">
            <a:extLst>
              <a:ext uri="{FF2B5EF4-FFF2-40B4-BE49-F238E27FC236}">
                <a16:creationId xmlns:a16="http://schemas.microsoft.com/office/drawing/2014/main" id="{BC1657AD-228C-11E6-26CC-68E2D8C23C4E}"/>
              </a:ext>
            </a:extLst>
          </p:cNvPr>
          <p:cNvSpPr/>
          <p:nvPr/>
        </p:nvSpPr>
        <p:spPr>
          <a:xfrm>
            <a:off x="5094572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 약관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11;g28120bc8d10_0_307">
            <a:extLst>
              <a:ext uri="{FF2B5EF4-FFF2-40B4-BE49-F238E27FC236}">
                <a16:creationId xmlns:a16="http://schemas.microsoft.com/office/drawing/2014/main" id="{A8A41A89-FB56-C3DF-CD79-894437946E00}"/>
              </a:ext>
            </a:extLst>
          </p:cNvPr>
          <p:cNvSpPr/>
          <p:nvPr/>
        </p:nvSpPr>
        <p:spPr>
          <a:xfrm>
            <a:off x="8936377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4023A5C-5A56-C3D7-AF6C-9C2D7C8B94F5}"/>
              </a:ext>
            </a:extLst>
          </p:cNvPr>
          <p:cNvGraphicFramePr>
            <a:graphicFrameLocks noGrp="1"/>
          </p:cNvGraphicFramePr>
          <p:nvPr/>
        </p:nvGraphicFramePr>
        <p:xfrm>
          <a:off x="5093515" y="1397261"/>
          <a:ext cx="3983954" cy="1963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6066449-6652-7A6D-2463-84B0AAD18C2A}"/>
              </a:ext>
            </a:extLst>
          </p:cNvPr>
          <p:cNvGraphicFramePr>
            <a:graphicFrameLocks noGrp="1"/>
          </p:cNvGraphicFramePr>
          <p:nvPr/>
        </p:nvGraphicFramePr>
        <p:xfrm>
          <a:off x="5181107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00A14F1-D9AE-B0B0-BC63-2563695D8D8E}"/>
              </a:ext>
            </a:extLst>
          </p:cNvPr>
          <p:cNvGraphicFramePr>
            <a:graphicFrameLocks noGrp="1"/>
          </p:cNvGraphicFramePr>
          <p:nvPr/>
        </p:nvGraphicFramePr>
        <p:xfrm>
          <a:off x="5181107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BB186389-186F-A182-5BE7-01D3DD78E8BB}"/>
              </a:ext>
            </a:extLst>
          </p:cNvPr>
          <p:cNvSpPr/>
          <p:nvPr/>
        </p:nvSpPr>
        <p:spPr>
          <a:xfrm>
            <a:off x="6653545" y="344106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810;g28120bc8d10_0_307">
            <a:extLst>
              <a:ext uri="{FF2B5EF4-FFF2-40B4-BE49-F238E27FC236}">
                <a16:creationId xmlns:a16="http://schemas.microsoft.com/office/drawing/2014/main" id="{DA96D3AC-0664-43DC-ADCE-5F4040F8432F}"/>
              </a:ext>
            </a:extLst>
          </p:cNvPr>
          <p:cNvSpPr/>
          <p:nvPr/>
        </p:nvSpPr>
        <p:spPr>
          <a:xfrm>
            <a:off x="6041654" y="641114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F4FF27-FF6C-11A1-F8D9-120D2F9628D0}"/>
              </a:ext>
            </a:extLst>
          </p:cNvPr>
          <p:cNvGraphicFramePr>
            <a:graphicFrameLocks noGrp="1"/>
          </p:cNvGraphicFramePr>
          <p:nvPr/>
        </p:nvGraphicFramePr>
        <p:xfrm>
          <a:off x="421895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10D4BA-CEAD-5632-F7C1-875A6C2AE1CD}"/>
              </a:ext>
            </a:extLst>
          </p:cNvPr>
          <p:cNvGraphicFramePr>
            <a:graphicFrameLocks noGrp="1"/>
          </p:cNvGraphicFramePr>
          <p:nvPr/>
        </p:nvGraphicFramePr>
        <p:xfrm>
          <a:off x="897219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94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1AEA-C7FE-2279-A68F-49EE6C43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23B324CD-345E-34A9-E500-5B562ECA845D}"/>
              </a:ext>
            </a:extLst>
          </p:cNvPr>
          <p:cNvSpPr/>
          <p:nvPr/>
        </p:nvSpPr>
        <p:spPr>
          <a:xfrm>
            <a:off x="323087" y="822506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1DA1643-E6C3-DF2D-E801-6A2B68F1C74F}"/>
              </a:ext>
            </a:extLst>
          </p:cNvPr>
          <p:cNvGrpSpPr/>
          <p:nvPr/>
        </p:nvGrpSpPr>
        <p:grpSpPr>
          <a:xfrm>
            <a:off x="463602" y="2338349"/>
            <a:ext cx="5515051" cy="3553033"/>
            <a:chOff x="463602" y="2338349"/>
            <a:chExt cx="5515051" cy="3553033"/>
          </a:xfrm>
        </p:grpSpPr>
        <p:pic>
          <p:nvPicPr>
            <p:cNvPr id="4" name="table">
              <a:extLst>
                <a:ext uri="{FF2B5EF4-FFF2-40B4-BE49-F238E27FC236}">
                  <a16:creationId xmlns:a16="http://schemas.microsoft.com/office/drawing/2014/main" id="{57737B69-6CC1-E179-D46E-AD900EDBD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602" y="2338349"/>
              <a:ext cx="5515051" cy="355303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746025-C0FF-4F79-38B3-E10D01AF53DF}"/>
                </a:ext>
              </a:extLst>
            </p:cNvPr>
            <p:cNvSpPr txBox="1"/>
            <p:nvPr/>
          </p:nvSpPr>
          <p:spPr>
            <a:xfrm>
              <a:off x="517398" y="5313975"/>
              <a:ext cx="6306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문서첨부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D0A7EC-FD66-5409-EAE4-02FA694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5D20DB22-C44A-6EC2-264E-82491C2D9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1" y="5031842"/>
            <a:ext cx="4767002" cy="411119"/>
          </a:xfrm>
          <a:prstGeom prst="rect">
            <a:avLst/>
          </a:prstGeom>
        </p:spPr>
      </p:pic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6336C3D2-4173-455F-BBA3-D199C96B0F9A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FE11525F-1728-F9B1-3C8B-AE0D16838B72}"/>
              </a:ext>
            </a:extLst>
          </p:cNvPr>
          <p:cNvSpPr/>
          <p:nvPr/>
        </p:nvSpPr>
        <p:spPr>
          <a:xfrm>
            <a:off x="5800531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8C827D7E-5F9F-E082-201A-71C81F558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2" y="1443203"/>
            <a:ext cx="5515051" cy="6020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F6D55C-B68C-01D5-74A1-FAD5CA70465F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56610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808;g28120bc8d10_0_307">
            <a:extLst>
              <a:ext uri="{FF2B5EF4-FFF2-40B4-BE49-F238E27FC236}">
                <a16:creationId xmlns:a16="http://schemas.microsoft.com/office/drawing/2014/main" id="{BBA7FAD8-C5EB-3909-9C6F-7321DDDC585E}"/>
              </a:ext>
            </a:extLst>
          </p:cNvPr>
          <p:cNvSpPr/>
          <p:nvPr/>
        </p:nvSpPr>
        <p:spPr>
          <a:xfrm>
            <a:off x="489178" y="1189676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F152747E-B885-CFF2-653F-3963E6A3B06B}"/>
              </a:ext>
            </a:extLst>
          </p:cNvPr>
          <p:cNvSpPr/>
          <p:nvPr/>
        </p:nvSpPr>
        <p:spPr>
          <a:xfrm>
            <a:off x="489178" y="209231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FDA31E37-4851-6D9D-A975-AD9AA0C89D68}"/>
              </a:ext>
            </a:extLst>
          </p:cNvPr>
          <p:cNvSpPr/>
          <p:nvPr/>
        </p:nvSpPr>
        <p:spPr>
          <a:xfrm>
            <a:off x="667625" y="1506717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BD74B9B6-76E5-B665-F923-6F56FBCA06AA}"/>
              </a:ext>
            </a:extLst>
          </p:cNvPr>
          <p:cNvSpPr/>
          <p:nvPr/>
        </p:nvSpPr>
        <p:spPr>
          <a:xfrm>
            <a:off x="1754674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C21BE4AF-FEFB-5D62-8591-82F0933D3752}"/>
              </a:ext>
            </a:extLst>
          </p:cNvPr>
          <p:cNvSpPr/>
          <p:nvPr/>
        </p:nvSpPr>
        <p:spPr>
          <a:xfrm>
            <a:off x="28383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BAFB8A9C-9578-4A4A-1D31-CEE38A4EB2F0}"/>
              </a:ext>
            </a:extLst>
          </p:cNvPr>
          <p:cNvSpPr/>
          <p:nvPr/>
        </p:nvSpPr>
        <p:spPr>
          <a:xfrm>
            <a:off x="39239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BA91DABC-5416-9088-D85A-4EEA5B9EC69B}"/>
              </a:ext>
            </a:extLst>
          </p:cNvPr>
          <p:cNvSpPr/>
          <p:nvPr/>
        </p:nvSpPr>
        <p:spPr>
          <a:xfrm>
            <a:off x="5009061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DD85002F-A32A-12B1-1889-D90969F6171F}"/>
              </a:ext>
            </a:extLst>
          </p:cNvPr>
          <p:cNvSpPr/>
          <p:nvPr/>
        </p:nvSpPr>
        <p:spPr>
          <a:xfrm rot="8100000">
            <a:off x="1443069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651C9272-20B2-8A61-5DAC-CA92C6E38D87}"/>
              </a:ext>
            </a:extLst>
          </p:cNvPr>
          <p:cNvSpPr/>
          <p:nvPr/>
        </p:nvSpPr>
        <p:spPr>
          <a:xfrm rot="8100000">
            <a:off x="2528639" y="1660675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06EEE3E8-5A32-E179-B12C-601557617123}"/>
              </a:ext>
            </a:extLst>
          </p:cNvPr>
          <p:cNvSpPr/>
          <p:nvPr/>
        </p:nvSpPr>
        <p:spPr>
          <a:xfrm rot="8100000">
            <a:off x="3612383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3429C102-26D1-2ED1-1C29-05A5C738E374}"/>
              </a:ext>
            </a:extLst>
          </p:cNvPr>
          <p:cNvSpPr/>
          <p:nvPr/>
        </p:nvSpPr>
        <p:spPr>
          <a:xfrm rot="8100000">
            <a:off x="4697501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D596F0A5-5042-7415-1B57-8AB41DA57673}"/>
              </a:ext>
            </a:extLst>
          </p:cNvPr>
          <p:cNvSpPr/>
          <p:nvPr/>
        </p:nvSpPr>
        <p:spPr>
          <a:xfrm>
            <a:off x="1195636" y="510318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BCCBF11B-1291-75F4-5CF0-4C7217F46C62}"/>
              </a:ext>
            </a:extLst>
          </p:cNvPr>
          <p:cNvSpPr/>
          <p:nvPr/>
        </p:nvSpPr>
        <p:spPr>
          <a:xfrm>
            <a:off x="2037402" y="514964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8A9191A6-ABD2-4046-FCE9-2B49D33C0E92}"/>
              </a:ext>
            </a:extLst>
          </p:cNvPr>
          <p:cNvSpPr/>
          <p:nvPr/>
        </p:nvSpPr>
        <p:spPr>
          <a:xfrm>
            <a:off x="2762773" y="51856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58;g27fc35ecc8f_0_48">
            <a:extLst>
              <a:ext uri="{FF2B5EF4-FFF2-40B4-BE49-F238E27FC236}">
                <a16:creationId xmlns:a16="http://schemas.microsoft.com/office/drawing/2014/main" id="{7BB449A4-3931-A331-0F1F-20E6509C4071}"/>
              </a:ext>
            </a:extLst>
          </p:cNvPr>
          <p:cNvSpPr/>
          <p:nvPr/>
        </p:nvSpPr>
        <p:spPr>
          <a:xfrm>
            <a:off x="3039387" y="514740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7AE67F92-11A4-57C3-F772-B2DD2A7E157B}"/>
              </a:ext>
            </a:extLst>
          </p:cNvPr>
          <p:cNvSpPr/>
          <p:nvPr/>
        </p:nvSpPr>
        <p:spPr>
          <a:xfrm>
            <a:off x="4259983" y="518340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9;g28120bc8d10_0_307">
            <a:extLst>
              <a:ext uri="{FF2B5EF4-FFF2-40B4-BE49-F238E27FC236}">
                <a16:creationId xmlns:a16="http://schemas.microsoft.com/office/drawing/2014/main" id="{86FB6CE4-C837-4CA4-7E5A-9DABDBA6FCDC}"/>
              </a:ext>
            </a:extLst>
          </p:cNvPr>
          <p:cNvSpPr/>
          <p:nvPr/>
        </p:nvSpPr>
        <p:spPr>
          <a:xfrm>
            <a:off x="277665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84E5D9B6-810A-BD94-8256-F9E3CCAED56E}"/>
              </a:ext>
            </a:extLst>
          </p:cNvPr>
          <p:cNvSpPr/>
          <p:nvPr/>
        </p:nvSpPr>
        <p:spPr>
          <a:xfrm>
            <a:off x="3572853" y="595998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5C9BC20A-1A95-1A69-C95D-82742049299A}"/>
              </a:ext>
            </a:extLst>
          </p:cNvPr>
          <p:cNvSpPr/>
          <p:nvPr/>
        </p:nvSpPr>
        <p:spPr>
          <a:xfrm>
            <a:off x="4801485" y="213146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5DBE0F5-A884-50DA-167A-B44F3A689E04}"/>
              </a:ext>
            </a:extLst>
          </p:cNvPr>
          <p:cNvSpPr/>
          <p:nvPr/>
        </p:nvSpPr>
        <p:spPr>
          <a:xfrm>
            <a:off x="5407941" y="2131823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12CAB8-7C9C-BC7B-21FC-21180D22BF8E}"/>
              </a:ext>
            </a:extLst>
          </p:cNvPr>
          <p:cNvSpPr/>
          <p:nvPr/>
        </p:nvSpPr>
        <p:spPr>
          <a:xfrm>
            <a:off x="1170130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CEEEBF-B08D-8D72-A0C4-39D2E8E7498A}"/>
              </a:ext>
            </a:extLst>
          </p:cNvPr>
          <p:cNvSpPr/>
          <p:nvPr/>
        </p:nvSpPr>
        <p:spPr>
          <a:xfrm>
            <a:off x="1940793" y="4519959"/>
            <a:ext cx="118077" cy="12037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DD1867-B4EB-9403-8A4A-AAE7E3528381}"/>
              </a:ext>
            </a:extLst>
          </p:cNvPr>
          <p:cNvSpPr/>
          <p:nvPr/>
        </p:nvSpPr>
        <p:spPr>
          <a:xfrm>
            <a:off x="2642785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7891F8-DE20-0E5F-E492-FAD2BB6427A3}"/>
              </a:ext>
            </a:extLst>
          </p:cNvPr>
          <p:cNvSpPr/>
          <p:nvPr/>
        </p:nvSpPr>
        <p:spPr>
          <a:xfrm>
            <a:off x="3292581" y="4519959"/>
            <a:ext cx="118077" cy="12037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9DC83056-DDF6-9940-B5D8-C6A03199A150}"/>
              </a:ext>
            </a:extLst>
          </p:cNvPr>
          <p:cNvSpPr/>
          <p:nvPr/>
        </p:nvSpPr>
        <p:spPr>
          <a:xfrm>
            <a:off x="5482847" y="4727687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8F190B6A-C9D7-40C8-A52F-F87E31E2E4C8}"/>
              </a:ext>
            </a:extLst>
          </p:cNvPr>
          <p:cNvSpPr/>
          <p:nvPr/>
        </p:nvSpPr>
        <p:spPr>
          <a:xfrm>
            <a:off x="6265752" y="1570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F1B3196D-B0D6-B3DA-C9C3-20DFC13A8A56}"/>
              </a:ext>
            </a:extLst>
          </p:cNvPr>
          <p:cNvSpPr/>
          <p:nvPr/>
        </p:nvSpPr>
        <p:spPr>
          <a:xfrm>
            <a:off x="6265752" y="33031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4A36D5A7-D44B-489C-95A4-77217CE7C3F8}"/>
              </a:ext>
            </a:extLst>
          </p:cNvPr>
          <p:cNvSpPr/>
          <p:nvPr/>
        </p:nvSpPr>
        <p:spPr>
          <a:xfrm>
            <a:off x="6265752" y="52152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E5EF66-85F4-5423-3328-6E6A48F5954C}"/>
              </a:ext>
            </a:extLst>
          </p:cNvPr>
          <p:cNvSpPr/>
          <p:nvPr/>
        </p:nvSpPr>
        <p:spPr>
          <a:xfrm>
            <a:off x="377953" y="1222695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46E0B1A-393E-3255-43DC-428335875C04}"/>
              </a:ext>
            </a:extLst>
          </p:cNvPr>
          <p:cNvSpPr/>
          <p:nvPr/>
        </p:nvSpPr>
        <p:spPr>
          <a:xfrm>
            <a:off x="377953" y="2089480"/>
            <a:ext cx="5983393" cy="260860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0BD7B7-9E9C-FA6F-68CD-E0119FF600AC}"/>
              </a:ext>
            </a:extLst>
          </p:cNvPr>
          <p:cNvSpPr/>
          <p:nvPr/>
        </p:nvSpPr>
        <p:spPr>
          <a:xfrm>
            <a:off x="386577" y="4721155"/>
            <a:ext cx="5983393" cy="116738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34935ECC-01E8-AD36-9605-DAD3293FF34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    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9B0B97-D7D7-9AC2-7D94-83EF9C8127C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58" name="Google Shape;2802;g28120ce3749_2_4">
            <a:extLst>
              <a:ext uri="{FF2B5EF4-FFF2-40B4-BE49-F238E27FC236}">
                <a16:creationId xmlns:a16="http://schemas.microsoft.com/office/drawing/2014/main" id="{2BC63185-0918-370D-BFEB-51561DCD3878}"/>
              </a:ext>
            </a:extLst>
          </p:cNvPr>
          <p:cNvSpPr/>
          <p:nvPr/>
        </p:nvSpPr>
        <p:spPr>
          <a:xfrm>
            <a:off x="1154133" y="3152075"/>
            <a:ext cx="1622520" cy="1724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01012345678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802;g28120ce3749_2_4">
            <a:extLst>
              <a:ext uri="{FF2B5EF4-FFF2-40B4-BE49-F238E27FC236}">
                <a16:creationId xmlns:a16="http://schemas.microsoft.com/office/drawing/2014/main" id="{79AA1457-1DC8-448F-0437-05729133B278}"/>
              </a:ext>
            </a:extLst>
          </p:cNvPr>
          <p:cNvSpPr/>
          <p:nvPr/>
        </p:nvSpPr>
        <p:spPr>
          <a:xfrm>
            <a:off x="3829411" y="3166096"/>
            <a:ext cx="1636800" cy="15675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sample@@pcnieng.com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8B9BD1-4D4B-24F8-2433-A19072915585}"/>
              </a:ext>
            </a:extLst>
          </p:cNvPr>
          <p:cNvSpPr/>
          <p:nvPr/>
        </p:nvSpPr>
        <p:spPr>
          <a:xfrm>
            <a:off x="9969887" y="21034"/>
            <a:ext cx="2210634" cy="25426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1.1</a:t>
            </a:r>
            <a:r>
              <a:rPr lang="ko-KR" altLang="en-US" sz="1000" dirty="0">
                <a:solidFill>
                  <a:schemeClr val="tx1"/>
                </a:solidFill>
              </a:rPr>
              <a:t>차서류평가 </a:t>
            </a:r>
            <a:r>
              <a:rPr lang="en-US" altLang="ko-KR" sz="1000" dirty="0">
                <a:solidFill>
                  <a:schemeClr val="tx1"/>
                </a:solidFill>
              </a:rPr>
              <a:t>-&gt; 1</a:t>
            </a:r>
            <a:r>
              <a:rPr lang="ko-KR" altLang="en-US" sz="1000" dirty="0">
                <a:solidFill>
                  <a:schemeClr val="tx1"/>
                </a:solidFill>
              </a:rPr>
              <a:t>차  서류평가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제안기본정보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제안분류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내용 없음</a:t>
            </a:r>
            <a:r>
              <a:rPr lang="en-US" altLang="ko-KR" sz="1000" dirty="0">
                <a:solidFill>
                  <a:schemeClr val="tx1"/>
                </a:solidFill>
              </a:rPr>
              <a:t>(AS IS</a:t>
            </a:r>
            <a:r>
              <a:rPr lang="ko-KR" altLang="en-US" sz="1000" dirty="0">
                <a:solidFill>
                  <a:schemeClr val="tx1"/>
                </a:solidFill>
              </a:rPr>
              <a:t> 기준 변경 여부 확인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입력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5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제안동의약관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작성가이드 팝업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제안서  첨부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기타 문서 첨부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제안동의 팝업 내용 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234867EE-85B2-E587-758B-DEEE8A3A7582}"/>
              </a:ext>
            </a:extLst>
          </p:cNvPr>
          <p:cNvSpPr/>
          <p:nvPr/>
        </p:nvSpPr>
        <p:spPr>
          <a:xfrm>
            <a:off x="1154133" y="2408628"/>
            <a:ext cx="4763720" cy="17839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접속함체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탈장방지장치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802;g28120ce3749_2_4">
            <a:extLst>
              <a:ext uri="{FF2B5EF4-FFF2-40B4-BE49-F238E27FC236}">
                <a16:creationId xmlns:a16="http://schemas.microsoft.com/office/drawing/2014/main" id="{D81AFA8A-78EC-7C8A-0498-4957DBC90601}"/>
              </a:ext>
            </a:extLst>
          </p:cNvPr>
          <p:cNvSpPr/>
          <p:nvPr/>
        </p:nvSpPr>
        <p:spPr>
          <a:xfrm>
            <a:off x="1154133" y="2633336"/>
            <a:ext cx="1030228" cy="17861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유선                     ▼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802;g28120ce3749_2_4">
            <a:extLst>
              <a:ext uri="{FF2B5EF4-FFF2-40B4-BE49-F238E27FC236}">
                <a16:creationId xmlns:a16="http://schemas.microsoft.com/office/drawing/2014/main" id="{1D967B44-66E2-4AFD-99A1-BE461F630C5F}"/>
              </a:ext>
            </a:extLst>
          </p:cNvPr>
          <p:cNvSpPr/>
          <p:nvPr/>
        </p:nvSpPr>
        <p:spPr>
          <a:xfrm>
            <a:off x="2237369" y="2635839"/>
            <a:ext cx="1030228" cy="17861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기타                     ▼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802;g28120ce3749_2_4">
            <a:extLst>
              <a:ext uri="{FF2B5EF4-FFF2-40B4-BE49-F238E27FC236}">
                <a16:creationId xmlns:a16="http://schemas.microsoft.com/office/drawing/2014/main" id="{1C571B8D-D707-4916-6F02-750AAB390E06}"/>
              </a:ext>
            </a:extLst>
          </p:cNvPr>
          <p:cNvSpPr/>
          <p:nvPr/>
        </p:nvSpPr>
        <p:spPr>
          <a:xfrm>
            <a:off x="3314297" y="2635839"/>
            <a:ext cx="1030228" cy="17861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자재개선                ▼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802;g28120ce3749_2_4">
            <a:extLst>
              <a:ext uri="{FF2B5EF4-FFF2-40B4-BE49-F238E27FC236}">
                <a16:creationId xmlns:a16="http://schemas.microsoft.com/office/drawing/2014/main" id="{A6AAACDE-C18F-EFAE-96C4-A8D37EC01E4D}"/>
              </a:ext>
            </a:extLst>
          </p:cNvPr>
          <p:cNvSpPr/>
          <p:nvPr/>
        </p:nvSpPr>
        <p:spPr>
          <a:xfrm>
            <a:off x="1154133" y="2893522"/>
            <a:ext cx="1885254" cy="18051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802;g28120ce3749_2_4">
            <a:extLst>
              <a:ext uri="{FF2B5EF4-FFF2-40B4-BE49-F238E27FC236}">
                <a16:creationId xmlns:a16="http://schemas.microsoft.com/office/drawing/2014/main" id="{BC348854-7FF4-A7AE-E6FF-B2CBE640380A}"/>
              </a:ext>
            </a:extLst>
          </p:cNvPr>
          <p:cNvSpPr/>
          <p:nvPr/>
        </p:nvSpPr>
        <p:spPr>
          <a:xfrm>
            <a:off x="3834128" y="2893522"/>
            <a:ext cx="1885254" cy="18051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2024-12-30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802;g28120ce3749_2_4">
            <a:extLst>
              <a:ext uri="{FF2B5EF4-FFF2-40B4-BE49-F238E27FC236}">
                <a16:creationId xmlns:a16="http://schemas.microsoft.com/office/drawing/2014/main" id="{FA7357A9-C1B5-C8DF-F611-9DBAD3BB1181}"/>
              </a:ext>
            </a:extLst>
          </p:cNvPr>
          <p:cNvSpPr/>
          <p:nvPr/>
        </p:nvSpPr>
        <p:spPr>
          <a:xfrm>
            <a:off x="1154133" y="3393905"/>
            <a:ext cx="4763720" cy="101049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t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안녕하세요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테스트기업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홍길동입니다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당사가 고안 개발중인 </a:t>
            </a:r>
            <a:r>
              <a:rPr lang="ko-KR" altLang="en-US" sz="7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함체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탈장 방지장치를 소개 합니다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급변하는 통신 환경에 고장발생을 줄이고 작업자의 근로 환경을 </a:t>
            </a:r>
            <a:r>
              <a:rPr lang="ko-KR" altLang="en-US" sz="7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개선코자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고안 개발 하게 되었습니다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살펴봐 주시면 감사하겠습니다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802;g28120ce3749_2_4">
            <a:extLst>
              <a:ext uri="{FF2B5EF4-FFF2-40B4-BE49-F238E27FC236}">
                <a16:creationId xmlns:a16="http://schemas.microsoft.com/office/drawing/2014/main" id="{47CD0183-4ADC-A186-A5CA-891219ED7683}"/>
              </a:ext>
            </a:extLst>
          </p:cNvPr>
          <p:cNvSpPr/>
          <p:nvPr/>
        </p:nvSpPr>
        <p:spPr>
          <a:xfrm>
            <a:off x="1154133" y="4729415"/>
            <a:ext cx="4296930" cy="18722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제안서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.pptx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809;g28120bc8d10_0_307">
            <a:extLst>
              <a:ext uri="{FF2B5EF4-FFF2-40B4-BE49-F238E27FC236}">
                <a16:creationId xmlns:a16="http://schemas.microsoft.com/office/drawing/2014/main" id="{5BD9CC81-BA86-191D-40EE-8653F1C5F38D}"/>
              </a:ext>
            </a:extLst>
          </p:cNvPr>
          <p:cNvSpPr/>
          <p:nvPr/>
        </p:nvSpPr>
        <p:spPr>
          <a:xfrm>
            <a:off x="198045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90F79E54-BE34-5DC4-65D3-98CD9764E877}"/>
              </a:ext>
            </a:extLst>
          </p:cNvPr>
          <p:cNvSpPr/>
          <p:nvPr/>
        </p:nvSpPr>
        <p:spPr>
          <a:xfrm>
            <a:off x="2636773" y="58582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68170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A2E25-E2A6-BE94-DC06-1FFED648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AD041-1AC7-BBBB-5931-B54DAE85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F9C535-73EC-D2E1-0361-50450505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41480"/>
              </p:ext>
            </p:extLst>
          </p:nvPr>
        </p:nvGraphicFramePr>
        <p:xfrm>
          <a:off x="464325" y="3105296"/>
          <a:ext cx="6969579" cy="2503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807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554264">
                  <a:extLst>
                    <a:ext uri="{9D8B030D-6E8A-4147-A177-3AD203B41FA5}">
                      <a16:colId xmlns:a16="http://schemas.microsoft.com/office/drawing/2014/main" val="90208405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130253209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3404108143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502085607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2811771758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467459890"/>
                    </a:ext>
                  </a:extLst>
                </a:gridCol>
                <a:gridCol w="618008">
                  <a:extLst>
                    <a:ext uri="{9D8B030D-6E8A-4147-A177-3AD203B41FA5}">
                      <a16:colId xmlns:a16="http://schemas.microsoft.com/office/drawing/2014/main" val="2234128993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3099604205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404501766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3572278584"/>
                    </a:ext>
                  </a:extLst>
                </a:gridCol>
                <a:gridCol w="435128">
                  <a:extLst>
                    <a:ext uri="{9D8B030D-6E8A-4147-A177-3AD203B41FA5}">
                      <a16:colId xmlns:a16="http://schemas.microsoft.com/office/drawing/2014/main" val="2486807009"/>
                    </a:ext>
                  </a:extLst>
                </a:gridCol>
                <a:gridCol w="40990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5923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</a:tblGrid>
              <a:tr h="298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연간규모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백만원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테스트품목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무선자재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품목안내서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.jpg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품목규격서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2024-12-31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admin01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058BE-A935-587C-2EDB-FE2506E5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8596"/>
              </p:ext>
            </p:extLst>
          </p:nvPr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평가중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참가신청서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참가신청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120E2D-4BC1-DA96-E49B-FCCD58773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9821"/>
              </p:ext>
            </p:extLst>
          </p:nvPr>
        </p:nvGraphicFramePr>
        <p:xfrm>
          <a:off x="948630" y="286826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19C57103-3A9D-3DCF-55A8-453EDBD81C62}"/>
              </a:ext>
            </a:extLst>
          </p:cNvPr>
          <p:cNvSpPr txBox="1"/>
          <p:nvPr/>
        </p:nvSpPr>
        <p:spPr>
          <a:xfrm>
            <a:off x="381058" y="2805944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2102D0B8-201D-8064-3EC5-22A186CC10CA}"/>
              </a:ext>
            </a:extLst>
          </p:cNvPr>
          <p:cNvGrpSpPr/>
          <p:nvPr/>
        </p:nvGrpSpPr>
        <p:grpSpPr>
          <a:xfrm>
            <a:off x="3025348" y="590853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129A9B6F-A278-EBB7-A7E0-7BAB9261107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F43C071A-F733-6C95-0437-11279E68B23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2525A716-64DE-A65A-C39C-941A216EBA0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6228C9E3-9FD0-61CF-5F5C-FA84B096880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EAEA64E4-E2B2-E50F-BAF9-9BAE326489C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A5D150C3-59CB-0A56-D3E1-9BBE8C76A018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4E45C9EB-F4C3-1AD1-5F8A-12EA1CB02DA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1A48FD8F-2ABD-A6B8-C4FF-18AD46D38FE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33AB2450-4EB3-8338-FB12-6C65537DB49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E2AB0C6C-270E-A1CD-4019-220C3C771132}"/>
              </a:ext>
            </a:extLst>
          </p:cNvPr>
          <p:cNvSpPr/>
          <p:nvPr/>
        </p:nvSpPr>
        <p:spPr>
          <a:xfrm>
            <a:off x="734700" y="27411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C01D8E-A501-B462-10BA-D7790A45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48461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품목상태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담당자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86301FFA-18FF-1C6D-5EBB-E47275A1F023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C2D5284-DFBD-161B-2AB0-0FAFC670E33E}"/>
              </a:ext>
            </a:extLst>
          </p:cNvPr>
          <p:cNvGraphicFramePr>
            <a:graphicFrameLocks noGrp="1"/>
          </p:cNvGraphicFramePr>
          <p:nvPr/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607933F-6CF0-2529-C5D9-A46644CEC41A}"/>
              </a:ext>
            </a:extLst>
          </p:cNvPr>
          <p:cNvGraphicFramePr>
            <a:graphicFrameLocks noGrp="1"/>
          </p:cNvGraphicFramePr>
          <p:nvPr/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BD72291-657A-9095-EDD7-D081A2DF82DE}"/>
              </a:ext>
            </a:extLst>
          </p:cNvPr>
          <p:cNvGraphicFramePr>
            <a:graphicFrameLocks noGrp="1"/>
          </p:cNvGraphicFramePr>
          <p:nvPr/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EB1B2FCB-C1ED-EF29-4F0D-7956AFA8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188B80E5-8995-E9C0-F462-12E9268AD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550F18C-A9B3-2E42-88BC-2CB74D2E81BF}"/>
              </a:ext>
            </a:extLst>
          </p:cNvPr>
          <p:cNvGraphicFramePr>
            <a:graphicFrameLocks noGrp="1"/>
          </p:cNvGraphicFramePr>
          <p:nvPr/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A69397D9-8016-BAF3-322B-94CB6B2DBEEA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49C3E042-9430-2DCE-AC69-E7FD2B662554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BC83D869-C67F-6885-03D6-0B8F5D7D02C0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8F7D2C1-AA0F-5B84-EEA7-9272F30A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68068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135217A-F262-B0AD-B747-78DBC79BEC1F}"/>
              </a:ext>
            </a:extLst>
          </p:cNvPr>
          <p:cNvSpPr/>
          <p:nvPr/>
        </p:nvSpPr>
        <p:spPr>
          <a:xfrm>
            <a:off x="3437664" y="19885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1E6CC763-C9ED-AF36-C57C-E2A171BD1767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F3387927-05AE-C54B-8843-8EC56A831A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C5B306-B8F7-E8EE-35AB-CE5B8A439F0E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Google Shape;611;g302391297fa_0_53">
            <a:extLst>
              <a:ext uri="{FF2B5EF4-FFF2-40B4-BE49-F238E27FC236}">
                <a16:creationId xmlns:a16="http://schemas.microsoft.com/office/drawing/2014/main" id="{49F19ED6-91F2-34C1-6E35-F7DAB2A5E181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407D5F-C339-5210-6CA0-D47A0C55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41575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공급협력사 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386E540E-DF39-9052-E847-78BD916F49D2}"/>
              </a:ext>
            </a:extLst>
          </p:cNvPr>
          <p:cNvSpPr/>
          <p:nvPr/>
        </p:nvSpPr>
        <p:spPr>
          <a:xfrm>
            <a:off x="6994107" y="3549762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062D92D3-6CE8-0B04-4C2D-9C4360F700A7}"/>
              </a:ext>
            </a:extLst>
          </p:cNvPr>
          <p:cNvSpPr/>
          <p:nvPr/>
        </p:nvSpPr>
        <p:spPr>
          <a:xfrm>
            <a:off x="6938130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7147008B-FC35-1F54-F2C6-D036CB850D47}"/>
              </a:ext>
            </a:extLst>
          </p:cNvPr>
          <p:cNvSpPr/>
          <p:nvPr/>
        </p:nvSpPr>
        <p:spPr>
          <a:xfrm>
            <a:off x="3925948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C1228-F2AA-C564-831E-96F25E6FBE4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공급협력집 모집 목록</a:t>
            </a:r>
          </a:p>
        </p:txBody>
      </p:sp>
    </p:spTree>
    <p:extLst>
      <p:ext uri="{BB962C8B-B14F-4D97-AF65-F5344CB8AC3E}">
        <p14:creationId xmlns:p14="http://schemas.microsoft.com/office/powerpoint/2010/main" val="2232162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07;g28120bc8d10_0_307">
            <a:extLst>
              <a:ext uri="{FF2B5EF4-FFF2-40B4-BE49-F238E27FC236}">
                <a16:creationId xmlns:a16="http://schemas.microsoft.com/office/drawing/2014/main" id="{242ACB91-9759-DB47-D126-8F5B4086D282}"/>
              </a:ext>
            </a:extLst>
          </p:cNvPr>
          <p:cNvSpPr/>
          <p:nvPr/>
        </p:nvSpPr>
        <p:spPr>
          <a:xfrm>
            <a:off x="410864" y="558447"/>
            <a:ext cx="7113809" cy="624595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EBD561-7B2C-33C3-AEEF-AF060C7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4C029E-302C-9A89-D1C7-F3D164104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69571"/>
              </p:ext>
            </p:extLst>
          </p:nvPr>
        </p:nvGraphicFramePr>
        <p:xfrm>
          <a:off x="7858125" y="426720"/>
          <a:ext cx="204787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모집신청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 신청하는 품목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공급업체 일반정보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공급업체 평가자료 제출 정보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납품실적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동일제품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유사제품 선택하여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납품실적에서 입력한 정보와 같은 증명서 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동일제품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유사제품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 체크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동의 후 신청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신청완료 후 팝업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AD6720-51F8-9645-8432-445728F37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987"/>
              </p:ext>
            </p:extLst>
          </p:nvPr>
        </p:nvGraphicFramePr>
        <p:xfrm>
          <a:off x="464325" y="1495667"/>
          <a:ext cx="6977099" cy="152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89341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404788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B370F8B-FD6D-F4F4-CC64-1E173E1002B0}"/>
              </a:ext>
            </a:extLst>
          </p:cNvPr>
          <p:cNvSpPr/>
          <p:nvPr/>
        </p:nvSpPr>
        <p:spPr>
          <a:xfrm>
            <a:off x="464325" y="159176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15D576CD-6F08-85B2-DB4C-782BEE03B914}"/>
              </a:ext>
            </a:extLst>
          </p:cNvPr>
          <p:cNvSpPr/>
          <p:nvPr/>
        </p:nvSpPr>
        <p:spPr>
          <a:xfrm>
            <a:off x="1873773" y="187595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테스트공급사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469ED978-839E-A8E8-441E-C5E9B9D3F51A}"/>
              </a:ext>
            </a:extLst>
          </p:cNvPr>
          <p:cNvSpPr/>
          <p:nvPr/>
        </p:nvSpPr>
        <p:spPr>
          <a:xfrm>
            <a:off x="5309059" y="1879692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4CC68061-CDEE-C57F-FF1B-B72027502CD8}"/>
              </a:ext>
            </a:extLst>
          </p:cNvPr>
          <p:cNvSpPr/>
          <p:nvPr/>
        </p:nvSpPr>
        <p:spPr>
          <a:xfrm>
            <a:off x="5849913" y="1879692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C8FA14CC-74E6-64B5-70EC-296539817ED0}"/>
              </a:ext>
            </a:extLst>
          </p:cNvPr>
          <p:cNvSpPr/>
          <p:nvPr/>
        </p:nvSpPr>
        <p:spPr>
          <a:xfrm>
            <a:off x="6266613" y="1879692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7DB12AFE-9FC0-1105-1347-72035D6C6EF5}"/>
              </a:ext>
            </a:extLst>
          </p:cNvPr>
          <p:cNvSpPr/>
          <p:nvPr/>
        </p:nvSpPr>
        <p:spPr>
          <a:xfrm>
            <a:off x="187377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802;g28120ce3749_2_4">
            <a:extLst>
              <a:ext uri="{FF2B5EF4-FFF2-40B4-BE49-F238E27FC236}">
                <a16:creationId xmlns:a16="http://schemas.microsoft.com/office/drawing/2014/main" id="{2C43179F-9FA0-39CD-7835-86EE7AD47176}"/>
              </a:ext>
            </a:extLst>
          </p:cNvPr>
          <p:cNvSpPr/>
          <p:nvPr/>
        </p:nvSpPr>
        <p:spPr>
          <a:xfrm>
            <a:off x="531336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08;g28120bc8d10_0_307">
            <a:extLst>
              <a:ext uri="{FF2B5EF4-FFF2-40B4-BE49-F238E27FC236}">
                <a16:creationId xmlns:a16="http://schemas.microsoft.com/office/drawing/2014/main" id="{034C0341-0B8C-D6EB-3DC9-E14FDCCAA75E}"/>
              </a:ext>
            </a:extLst>
          </p:cNvPr>
          <p:cNvSpPr/>
          <p:nvPr/>
        </p:nvSpPr>
        <p:spPr>
          <a:xfrm>
            <a:off x="552437" y="62010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참가신청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1;g28120bc8d10_0_307">
            <a:extLst>
              <a:ext uri="{FF2B5EF4-FFF2-40B4-BE49-F238E27FC236}">
                <a16:creationId xmlns:a16="http://schemas.microsoft.com/office/drawing/2014/main" id="{2BE1E35D-1CA4-44AD-DCD7-54F61E933CAB}"/>
              </a:ext>
            </a:extLst>
          </p:cNvPr>
          <p:cNvSpPr/>
          <p:nvPr/>
        </p:nvSpPr>
        <p:spPr>
          <a:xfrm>
            <a:off x="7194296" y="62010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09;g28120bc8d10_0_307">
            <a:extLst>
              <a:ext uri="{FF2B5EF4-FFF2-40B4-BE49-F238E27FC236}">
                <a16:creationId xmlns:a16="http://schemas.microsoft.com/office/drawing/2014/main" id="{B0687D44-8E9E-E18B-9D80-624049310242}"/>
              </a:ext>
            </a:extLst>
          </p:cNvPr>
          <p:cNvSpPr/>
          <p:nvPr/>
        </p:nvSpPr>
        <p:spPr>
          <a:xfrm>
            <a:off x="30794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10;g28120bc8d10_0_307">
            <a:extLst>
              <a:ext uri="{FF2B5EF4-FFF2-40B4-BE49-F238E27FC236}">
                <a16:creationId xmlns:a16="http://schemas.microsoft.com/office/drawing/2014/main" id="{F7FBEC32-A5F7-3750-B6D6-5B35E7869929}"/>
              </a:ext>
            </a:extLst>
          </p:cNvPr>
          <p:cNvSpPr/>
          <p:nvPr/>
        </p:nvSpPr>
        <p:spPr>
          <a:xfrm>
            <a:off x="38756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CFEEE2F-40D3-193D-F5AB-318C43D832D6}"/>
              </a:ext>
            </a:extLst>
          </p:cNvPr>
          <p:cNvCxnSpPr>
            <a:cxnSpLocks/>
          </p:cNvCxnSpPr>
          <p:nvPr/>
        </p:nvCxnSpPr>
        <p:spPr>
          <a:xfrm>
            <a:off x="463602" y="977417"/>
            <a:ext cx="69778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2802;g28120ce3749_2_4">
            <a:extLst>
              <a:ext uri="{FF2B5EF4-FFF2-40B4-BE49-F238E27FC236}">
                <a16:creationId xmlns:a16="http://schemas.microsoft.com/office/drawing/2014/main" id="{0A0EEDA0-B7FC-CF70-413F-F80974265F70}"/>
              </a:ext>
            </a:extLst>
          </p:cNvPr>
          <p:cNvSpPr/>
          <p:nvPr/>
        </p:nvSpPr>
        <p:spPr>
          <a:xfrm>
            <a:off x="1873773" y="2474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802;g28120ce3749_2_4">
            <a:extLst>
              <a:ext uri="{FF2B5EF4-FFF2-40B4-BE49-F238E27FC236}">
                <a16:creationId xmlns:a16="http://schemas.microsoft.com/office/drawing/2014/main" id="{4DFFF601-FB98-4E77-8E57-8563F6B2AE0E}"/>
              </a:ext>
            </a:extLst>
          </p:cNvPr>
          <p:cNvSpPr/>
          <p:nvPr/>
        </p:nvSpPr>
        <p:spPr>
          <a:xfrm>
            <a:off x="5313363" y="27607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14;g28120bc8d10_0_403">
            <a:extLst>
              <a:ext uri="{FF2B5EF4-FFF2-40B4-BE49-F238E27FC236}">
                <a16:creationId xmlns:a16="http://schemas.microsoft.com/office/drawing/2014/main" id="{1B12F50C-A010-19DA-DFE7-103B54F45710}"/>
              </a:ext>
            </a:extLst>
          </p:cNvPr>
          <p:cNvSpPr/>
          <p:nvPr/>
        </p:nvSpPr>
        <p:spPr>
          <a:xfrm>
            <a:off x="1877695" y="279597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57634DA-9D52-B7DE-CA83-8CAB162B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96633"/>
              </p:ext>
            </p:extLst>
          </p:nvPr>
        </p:nvGraphicFramePr>
        <p:xfrm>
          <a:off x="464325" y="3077352"/>
          <a:ext cx="6977099" cy="311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00195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39217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4581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평가자료 제출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회사연혁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인력현황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인원 수 및 경력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 경영전략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4M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이스트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신용등급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신용등급서에 명시된 신용등급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유효기간내 자료만 인정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공장등록년월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공장등록중에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발급된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자료만 인증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등록년월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기업부서연구소중에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기업부설연구소증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1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발급된 자료만 인증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872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ISO 9001, KS 2343)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품질인증서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유효기간내 자료만 인정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658842"/>
                  </a:ext>
                </a:extLst>
              </a:tr>
              <a:tr h="48400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납품실적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동일제품                 유사제품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4,000,000)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최근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납품실적을 증명하는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1.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 증명서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당사 양식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-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매입처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발급 날인 필수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2.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날인필수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612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품질검증기기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계측기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해당업체가 보유하고 있는 품질검증기기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계측기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리스트 및 사진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7580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모집약정서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Agency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관련 서류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6254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F2C143-742A-B645-EA23-18B0872BB664}"/>
              </a:ext>
            </a:extLst>
          </p:cNvPr>
          <p:cNvSpPr/>
          <p:nvPr/>
        </p:nvSpPr>
        <p:spPr>
          <a:xfrm>
            <a:off x="464325" y="3173448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606ECE3-C8F2-F982-EC70-113BC8E99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92238"/>
              </p:ext>
            </p:extLst>
          </p:nvPr>
        </p:nvGraphicFramePr>
        <p:xfrm>
          <a:off x="464325" y="1081202"/>
          <a:ext cx="6977098" cy="35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5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32068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60539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05582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079963402"/>
                    </a:ext>
                  </a:extLst>
                </a:gridCol>
                <a:gridCol w="731619">
                  <a:extLst>
                    <a:ext uri="{9D8B030D-6E8A-4147-A177-3AD203B41FA5}">
                      <a16:colId xmlns:a16="http://schemas.microsoft.com/office/drawing/2014/main" val="3963055000"/>
                    </a:ext>
                  </a:extLst>
                </a:gridCol>
              </a:tblGrid>
              <a:tr h="35472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품목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품목유형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무선자재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,SKT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참가상태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pic>
        <p:nvPicPr>
          <p:cNvPr id="7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8B01D6B-3B7D-23AA-9787-DA87E8347F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1197" y="6246832"/>
            <a:ext cx="215454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E8549CB-9015-54B9-BA0C-636770FB1F61}"/>
              </a:ext>
            </a:extLst>
          </p:cNvPr>
          <p:cNvSpPr txBox="1"/>
          <p:nvPr/>
        </p:nvSpPr>
        <p:spPr>
          <a:xfrm>
            <a:off x="1873774" y="6245182"/>
            <a:ext cx="4392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내용은 사실과 다르지 않으며 만약 허위일 경우 어떠한 책임도 감수하겠습니다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065B51-196F-D167-4149-E6A83BDA393E}"/>
              </a:ext>
            </a:extLst>
          </p:cNvPr>
          <p:cNvGrpSpPr/>
          <p:nvPr/>
        </p:nvGrpSpPr>
        <p:grpSpPr>
          <a:xfrm>
            <a:off x="2381327" y="2811208"/>
            <a:ext cx="900000" cy="180000"/>
            <a:chOff x="2381327" y="2811208"/>
            <a:chExt cx="900000" cy="180000"/>
          </a:xfrm>
        </p:grpSpPr>
        <p:sp>
          <p:nvSpPr>
            <p:cNvPr id="54" name="Google Shape;1658;g27fc35ecc8f_0_48">
              <a:extLst>
                <a:ext uri="{FF2B5EF4-FFF2-40B4-BE49-F238E27FC236}">
                  <a16:creationId xmlns:a16="http://schemas.microsoft.com/office/drawing/2014/main" id="{58E0E052-9907-6E4D-136A-B3313FB2438D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55" name="Google Shape;1659;g27fc35ecc8f_0_48">
              <a:extLst>
                <a:ext uri="{FF2B5EF4-FFF2-40B4-BE49-F238E27FC236}">
                  <a16:creationId xmlns:a16="http://schemas.microsoft.com/office/drawing/2014/main" id="{EC7B0BBA-5725-7786-3C0B-5D89B1FEE741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8" name="Google Shape;914;g28120bc8d10_0_403">
            <a:extLst>
              <a:ext uri="{FF2B5EF4-FFF2-40B4-BE49-F238E27FC236}">
                <a16:creationId xmlns:a16="http://schemas.microsoft.com/office/drawing/2014/main" id="{7CAFA3F6-8B34-CA23-448A-1A4EC4FD20A8}"/>
              </a:ext>
            </a:extLst>
          </p:cNvPr>
          <p:cNvSpPr/>
          <p:nvPr/>
        </p:nvSpPr>
        <p:spPr>
          <a:xfrm>
            <a:off x="1877695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14;g28120bc8d10_0_403">
            <a:extLst>
              <a:ext uri="{FF2B5EF4-FFF2-40B4-BE49-F238E27FC236}">
                <a16:creationId xmlns:a16="http://schemas.microsoft.com/office/drawing/2014/main" id="{361997BC-3EB4-6BFE-8DD7-C7166B6B5149}"/>
              </a:ext>
            </a:extLst>
          </p:cNvPr>
          <p:cNvSpPr/>
          <p:nvPr/>
        </p:nvSpPr>
        <p:spPr>
          <a:xfrm>
            <a:off x="5313363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14;g28120bc8d10_0_403">
            <a:extLst>
              <a:ext uri="{FF2B5EF4-FFF2-40B4-BE49-F238E27FC236}">
                <a16:creationId xmlns:a16="http://schemas.microsoft.com/office/drawing/2014/main" id="{9F65F0C5-2E23-203B-17F5-573F262F33BD}"/>
              </a:ext>
            </a:extLst>
          </p:cNvPr>
          <p:cNvSpPr/>
          <p:nvPr/>
        </p:nvSpPr>
        <p:spPr>
          <a:xfrm>
            <a:off x="5313363" y="379503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914;g28120bc8d10_0_403">
            <a:extLst>
              <a:ext uri="{FF2B5EF4-FFF2-40B4-BE49-F238E27FC236}">
                <a16:creationId xmlns:a16="http://schemas.microsoft.com/office/drawing/2014/main" id="{68F53ADA-3B6D-4B93-70FA-B00B5142CD80}"/>
              </a:ext>
            </a:extLst>
          </p:cNvPr>
          <p:cNvSpPr/>
          <p:nvPr/>
        </p:nvSpPr>
        <p:spPr>
          <a:xfrm>
            <a:off x="5313363" y="4078210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914;g28120bc8d10_0_403">
            <a:extLst>
              <a:ext uri="{FF2B5EF4-FFF2-40B4-BE49-F238E27FC236}">
                <a16:creationId xmlns:a16="http://schemas.microsoft.com/office/drawing/2014/main" id="{C7D0BEC7-88EA-131A-FBE6-45EA91E974CF}"/>
              </a:ext>
            </a:extLst>
          </p:cNvPr>
          <p:cNvSpPr/>
          <p:nvPr/>
        </p:nvSpPr>
        <p:spPr>
          <a:xfrm>
            <a:off x="5313363" y="439298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14;g28120bc8d10_0_403">
            <a:extLst>
              <a:ext uri="{FF2B5EF4-FFF2-40B4-BE49-F238E27FC236}">
                <a16:creationId xmlns:a16="http://schemas.microsoft.com/office/drawing/2014/main" id="{D06D084B-9C65-C383-309E-B56F6749231A}"/>
              </a:ext>
            </a:extLst>
          </p:cNvPr>
          <p:cNvSpPr/>
          <p:nvPr/>
        </p:nvSpPr>
        <p:spPr>
          <a:xfrm>
            <a:off x="5313363" y="4777904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14;g28120bc8d10_0_403">
            <a:extLst>
              <a:ext uri="{FF2B5EF4-FFF2-40B4-BE49-F238E27FC236}">
                <a16:creationId xmlns:a16="http://schemas.microsoft.com/office/drawing/2014/main" id="{F569F915-A5FA-3700-6E46-03D69F682571}"/>
              </a:ext>
            </a:extLst>
          </p:cNvPr>
          <p:cNvSpPr/>
          <p:nvPr/>
        </p:nvSpPr>
        <p:spPr>
          <a:xfrm>
            <a:off x="5313363" y="524405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4;g28120bc8d10_0_403">
            <a:extLst>
              <a:ext uri="{FF2B5EF4-FFF2-40B4-BE49-F238E27FC236}">
                <a16:creationId xmlns:a16="http://schemas.microsoft.com/office/drawing/2014/main" id="{65B7E368-9C90-A90C-FF97-C3420673ED23}"/>
              </a:ext>
            </a:extLst>
          </p:cNvPr>
          <p:cNvSpPr/>
          <p:nvPr/>
        </p:nvSpPr>
        <p:spPr>
          <a:xfrm>
            <a:off x="1877695" y="5650125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14;g28120bc8d10_0_403">
            <a:extLst>
              <a:ext uri="{FF2B5EF4-FFF2-40B4-BE49-F238E27FC236}">
                <a16:creationId xmlns:a16="http://schemas.microsoft.com/office/drawing/2014/main" id="{E93A385E-982A-214D-D911-3A43356104DD}"/>
              </a:ext>
            </a:extLst>
          </p:cNvPr>
          <p:cNvSpPr/>
          <p:nvPr/>
        </p:nvSpPr>
        <p:spPr>
          <a:xfrm>
            <a:off x="1877695" y="59514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03800DA-598A-2542-A552-91D8F5CB7FE1}"/>
              </a:ext>
            </a:extLst>
          </p:cNvPr>
          <p:cNvGrpSpPr/>
          <p:nvPr/>
        </p:nvGrpSpPr>
        <p:grpSpPr>
          <a:xfrm>
            <a:off x="2381327" y="5966693"/>
            <a:ext cx="900000" cy="180000"/>
            <a:chOff x="2381327" y="2811208"/>
            <a:chExt cx="900000" cy="180000"/>
          </a:xfrm>
        </p:grpSpPr>
        <p:sp>
          <p:nvSpPr>
            <p:cNvPr id="94" name="Google Shape;1658;g27fc35ecc8f_0_48">
              <a:extLst>
                <a:ext uri="{FF2B5EF4-FFF2-40B4-BE49-F238E27FC236}">
                  <a16:creationId xmlns:a16="http://schemas.microsoft.com/office/drawing/2014/main" id="{1661FE47-DAF9-1409-8677-628CA3E0880B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95" name="Google Shape;1659;g27fc35ecc8f_0_48">
              <a:extLst>
                <a:ext uri="{FF2B5EF4-FFF2-40B4-BE49-F238E27FC236}">
                  <a16:creationId xmlns:a16="http://schemas.microsoft.com/office/drawing/2014/main" id="{212D7815-3256-81DD-56F0-44B445DF6B53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914;g28120bc8d10_0_403">
            <a:extLst>
              <a:ext uri="{FF2B5EF4-FFF2-40B4-BE49-F238E27FC236}">
                <a16:creationId xmlns:a16="http://schemas.microsoft.com/office/drawing/2014/main" id="{DCDF95AE-E6C9-2B7A-953B-B9B6028AE57B}"/>
              </a:ext>
            </a:extLst>
          </p:cNvPr>
          <p:cNvSpPr/>
          <p:nvPr/>
        </p:nvSpPr>
        <p:spPr>
          <a:xfrm>
            <a:off x="5313363" y="595258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774EB7E8-1FE3-E111-4297-86EAA0ABE0B3}"/>
              </a:ext>
            </a:extLst>
          </p:cNvPr>
          <p:cNvSpPr/>
          <p:nvPr/>
        </p:nvSpPr>
        <p:spPr>
          <a:xfrm>
            <a:off x="1873773" y="3765498"/>
            <a:ext cx="462036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AA   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E6C9AD8-C14D-29FC-277F-A3F692CD3161}"/>
              </a:ext>
            </a:extLst>
          </p:cNvPr>
          <p:cNvSpPr/>
          <p:nvPr/>
        </p:nvSpPr>
        <p:spPr>
          <a:xfrm>
            <a:off x="1873772" y="5327443"/>
            <a:ext cx="1052307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130FD53-CB6C-BEA9-3210-F5BB9D66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064119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3" name="그래픽 102" descr="일일 일정표 단색으로 채워진">
            <a:extLst>
              <a:ext uri="{FF2B5EF4-FFF2-40B4-BE49-F238E27FC236}">
                <a16:creationId xmlns:a16="http://schemas.microsoft.com/office/drawing/2014/main" id="{8E9E7293-0C15-938B-7285-816CB273F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058224"/>
            <a:ext cx="207296" cy="237943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7082E6D-89EE-8870-3CBC-988B1CE3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346650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" name="그래픽 104" descr="일일 일정표 단색으로 채워진">
            <a:extLst>
              <a:ext uri="{FF2B5EF4-FFF2-40B4-BE49-F238E27FC236}">
                <a16:creationId xmlns:a16="http://schemas.microsoft.com/office/drawing/2014/main" id="{D3D24D44-98C6-1137-4004-7D532CEEC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340755"/>
            <a:ext cx="207296" cy="237943"/>
          </a:xfrm>
          <a:prstGeom prst="rect">
            <a:avLst/>
          </a:prstGeom>
        </p:spPr>
      </p:pic>
      <p:sp>
        <p:nvSpPr>
          <p:cNvPr id="7" name="Google Shape;2802;g28120ce3749_2_4">
            <a:extLst>
              <a:ext uri="{FF2B5EF4-FFF2-40B4-BE49-F238E27FC236}">
                <a16:creationId xmlns:a16="http://schemas.microsoft.com/office/drawing/2014/main" id="{7E4ADD05-0FE3-52B2-906F-ADCF088B7CB7}"/>
              </a:ext>
            </a:extLst>
          </p:cNvPr>
          <p:cNvSpPr/>
          <p:nvPr/>
        </p:nvSpPr>
        <p:spPr>
          <a:xfrm>
            <a:off x="1873773" y="4686338"/>
            <a:ext cx="1773565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보유국제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7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A549EBB-70D8-FFC8-B80C-8EA9F57E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50954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24504BA-C15C-B64C-0338-3336EFAB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73772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ACFB501-875C-3C45-53B6-2E5E0D379D6D}"/>
              </a:ext>
            </a:extLst>
          </p:cNvPr>
          <p:cNvSpPr/>
          <p:nvPr/>
        </p:nvSpPr>
        <p:spPr>
          <a:xfrm>
            <a:off x="158643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023B2DB-F052-3275-C418-546F4BB71E9C}"/>
              </a:ext>
            </a:extLst>
          </p:cNvPr>
          <p:cNvSpPr/>
          <p:nvPr/>
        </p:nvSpPr>
        <p:spPr>
          <a:xfrm>
            <a:off x="3747562" y="66649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EE8EC20E-D718-1B3C-9A2C-EF78EE9FA174}"/>
              </a:ext>
            </a:extLst>
          </p:cNvPr>
          <p:cNvSpPr/>
          <p:nvPr/>
        </p:nvSpPr>
        <p:spPr>
          <a:xfrm>
            <a:off x="372437" y="9893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56351296-BCAE-F717-6297-D6A1EE95A01C}"/>
              </a:ext>
            </a:extLst>
          </p:cNvPr>
          <p:cNvSpPr/>
          <p:nvPr/>
        </p:nvSpPr>
        <p:spPr>
          <a:xfrm>
            <a:off x="1699644" y="15508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B106AE56-550E-9027-7137-25B8781E4C34}"/>
              </a:ext>
            </a:extLst>
          </p:cNvPr>
          <p:cNvSpPr/>
          <p:nvPr/>
        </p:nvSpPr>
        <p:spPr>
          <a:xfrm>
            <a:off x="1975426" y="31566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AD124571-AEB0-AF0E-AA40-A0E779C56A91}"/>
              </a:ext>
            </a:extLst>
          </p:cNvPr>
          <p:cNvSpPr/>
          <p:nvPr/>
        </p:nvSpPr>
        <p:spPr>
          <a:xfrm>
            <a:off x="503569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D7289E59-C3E3-0DA4-1500-F8E216E5FACF}"/>
              </a:ext>
            </a:extLst>
          </p:cNvPr>
          <p:cNvSpPr/>
          <p:nvPr/>
        </p:nvSpPr>
        <p:spPr>
          <a:xfrm>
            <a:off x="1551542" y="62629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71CA5-08B3-77AF-FA81-44C437C4A06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공급협력사 모집신청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BFFEE7-D917-EECD-16D7-51F71FF0ADF7}"/>
              </a:ext>
            </a:extLst>
          </p:cNvPr>
          <p:cNvSpPr/>
          <p:nvPr/>
        </p:nvSpPr>
        <p:spPr>
          <a:xfrm>
            <a:off x="9969887" y="21034"/>
            <a:ext cx="2210634" cy="10601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2.3.4.5.</a:t>
            </a:r>
            <a:r>
              <a:rPr lang="ko-KR" altLang="en-US" sz="1000" dirty="0">
                <a:solidFill>
                  <a:schemeClr val="tx1"/>
                </a:solidFill>
              </a:rPr>
              <a:t>필수 입력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7.</a:t>
            </a:r>
            <a:r>
              <a:rPr lang="ko-KR" altLang="en-US" sz="1000" dirty="0">
                <a:solidFill>
                  <a:schemeClr val="tx1"/>
                </a:solidFill>
              </a:rPr>
              <a:t>신청 완료 안내  팝업 추가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2630AA93-76B3-9F1C-8E58-1937C70E2AFA}"/>
              </a:ext>
            </a:extLst>
          </p:cNvPr>
          <p:cNvSpPr/>
          <p:nvPr/>
        </p:nvSpPr>
        <p:spPr>
          <a:xfrm>
            <a:off x="5313363" y="247142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7;g28120bc8d10_0_307">
            <a:extLst>
              <a:ext uri="{FF2B5EF4-FFF2-40B4-BE49-F238E27FC236}">
                <a16:creationId xmlns:a16="http://schemas.microsoft.com/office/drawing/2014/main" id="{8F9A150D-890B-7DE1-BEA4-B55530F9AE4F}"/>
              </a:ext>
            </a:extLst>
          </p:cNvPr>
          <p:cNvSpPr/>
          <p:nvPr/>
        </p:nvSpPr>
        <p:spPr>
          <a:xfrm>
            <a:off x="7802581" y="5702990"/>
            <a:ext cx="2251317" cy="1101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69CE2870-D08C-8183-B94F-E98AC481921F}"/>
              </a:ext>
            </a:extLst>
          </p:cNvPr>
          <p:cNvSpPr/>
          <p:nvPr/>
        </p:nvSpPr>
        <p:spPr>
          <a:xfrm>
            <a:off x="8565818" y="638881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C34D815-6992-6855-45AC-E6ECB72BC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11458"/>
              </p:ext>
            </p:extLst>
          </p:nvPr>
        </p:nvGraphicFramePr>
        <p:xfrm>
          <a:off x="7980844" y="5928543"/>
          <a:ext cx="1889948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4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공급협력사 모집신청을 완료했습니다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5D700F5-1B8A-BD7B-E52C-325BEE4DF8FC}"/>
              </a:ext>
            </a:extLst>
          </p:cNvPr>
          <p:cNvCxnSpPr>
            <a:cxnSpLocks/>
            <a:stCxn id="44" idx="0"/>
            <a:endCxn id="25" idx="0"/>
          </p:cNvCxnSpPr>
          <p:nvPr/>
        </p:nvCxnSpPr>
        <p:spPr>
          <a:xfrm rot="5400000" flipH="1" flipV="1">
            <a:off x="5798947" y="3343505"/>
            <a:ext cx="769808" cy="5488778"/>
          </a:xfrm>
          <a:prstGeom prst="bentConnector3">
            <a:avLst>
              <a:gd name="adj1" fmla="val 129696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랜딩 페이지 구조정의</a:t>
            </a:r>
          </a:p>
        </p:txBody>
      </p:sp>
      <p:sp>
        <p:nvSpPr>
          <p:cNvPr id="3" name="Google Shape;2750;g28120bc8d10_0_543">
            <a:extLst>
              <a:ext uri="{FF2B5EF4-FFF2-40B4-BE49-F238E27FC236}">
                <a16:creationId xmlns:a16="http://schemas.microsoft.com/office/drawing/2014/main" id="{5A9FF8B2-57A0-D4E3-0D6B-D7751C722D96}"/>
              </a:ext>
            </a:extLst>
          </p:cNvPr>
          <p:cNvSpPr/>
          <p:nvPr/>
        </p:nvSpPr>
        <p:spPr>
          <a:xfrm>
            <a:off x="440038" y="1259600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751;g28120bc8d10_0_543">
            <a:extLst>
              <a:ext uri="{FF2B5EF4-FFF2-40B4-BE49-F238E27FC236}">
                <a16:creationId xmlns:a16="http://schemas.microsoft.com/office/drawing/2014/main" id="{7D9DC6DA-690A-1713-CA71-1A08454FAEEC}"/>
              </a:ext>
            </a:extLst>
          </p:cNvPr>
          <p:cNvSpPr/>
          <p:nvPr/>
        </p:nvSpPr>
        <p:spPr>
          <a:xfrm>
            <a:off x="440038" y="3796375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752;g28120bc8d10_0_543">
            <a:extLst>
              <a:ext uri="{FF2B5EF4-FFF2-40B4-BE49-F238E27FC236}">
                <a16:creationId xmlns:a16="http://schemas.microsoft.com/office/drawing/2014/main" id="{5EBD72B0-3BDF-B8AD-C3AF-9FA28B9627D9}"/>
              </a:ext>
            </a:extLst>
          </p:cNvPr>
          <p:cNvSpPr/>
          <p:nvPr/>
        </p:nvSpPr>
        <p:spPr>
          <a:xfrm>
            <a:off x="1481638" y="152960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753;g28120bc8d10_0_543">
            <a:extLst>
              <a:ext uri="{FF2B5EF4-FFF2-40B4-BE49-F238E27FC236}">
                <a16:creationId xmlns:a16="http://schemas.microsoft.com/office/drawing/2014/main" id="{3DFDA85C-0C11-BD86-9A84-F7A8AFF5429B}"/>
              </a:ext>
            </a:extLst>
          </p:cNvPr>
          <p:cNvSpPr/>
          <p:nvPr/>
        </p:nvSpPr>
        <p:spPr>
          <a:xfrm>
            <a:off x="440038" y="3256375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사업소개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754;g28120bc8d10_0_543">
            <a:extLst>
              <a:ext uri="{FF2B5EF4-FFF2-40B4-BE49-F238E27FC236}">
                <a16:creationId xmlns:a16="http://schemas.microsoft.com/office/drawing/2014/main" id="{0674FE88-B652-3E80-D3D8-E0804BDE5613}"/>
              </a:ext>
            </a:extLst>
          </p:cNvPr>
          <p:cNvSpPr/>
          <p:nvPr/>
        </p:nvSpPr>
        <p:spPr>
          <a:xfrm>
            <a:off x="440038" y="2712700"/>
            <a:ext cx="2069400" cy="5485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(or 상품 리스트)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4723759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공급사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lang="en-US" altLang="ko-KR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756;g28120bc8d10_0_543">
            <a:extLst>
              <a:ext uri="{FF2B5EF4-FFF2-40B4-BE49-F238E27FC236}">
                <a16:creationId xmlns:a16="http://schemas.microsoft.com/office/drawing/2014/main" id="{2EC4B752-FA9E-C734-0873-4F31A579BA41}"/>
              </a:ext>
            </a:extLst>
          </p:cNvPr>
          <p:cNvSpPr/>
          <p:nvPr/>
        </p:nvSpPr>
        <p:spPr>
          <a:xfrm>
            <a:off x="3131347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757;g28120bc8d10_0_543">
            <a:extLst>
              <a:ext uri="{FF2B5EF4-FFF2-40B4-BE49-F238E27FC236}">
                <a16:creationId xmlns:a16="http://schemas.microsoft.com/office/drawing/2014/main" id="{797EB4A0-3A85-6BB6-D5D7-184381C7CADC}"/>
              </a:ext>
            </a:extLst>
          </p:cNvPr>
          <p:cNvSpPr/>
          <p:nvPr/>
        </p:nvSpPr>
        <p:spPr>
          <a:xfrm>
            <a:off x="3927547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758;g28120bc8d10_0_543">
            <a:extLst>
              <a:ext uri="{FF2B5EF4-FFF2-40B4-BE49-F238E27FC236}">
                <a16:creationId xmlns:a16="http://schemas.microsoft.com/office/drawing/2014/main" id="{CE90D511-A781-DFA0-CA9E-DB020DE26ED5}"/>
              </a:ext>
            </a:extLst>
          </p:cNvPr>
          <p:cNvSpPr/>
          <p:nvPr/>
        </p:nvSpPr>
        <p:spPr>
          <a:xfrm>
            <a:off x="2335997" y="474933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일반구매사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7449483" y="4744663"/>
            <a:ext cx="72000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760;g28120bc8d10_0_543">
            <a:extLst>
              <a:ext uri="{FF2B5EF4-FFF2-40B4-BE49-F238E27FC236}">
                <a16:creationId xmlns:a16="http://schemas.microsoft.com/office/drawing/2014/main" id="{85E82A1C-7044-88A5-A4F0-9E698029582D}"/>
              </a:ext>
            </a:extLst>
          </p:cNvPr>
          <p:cNvSpPr/>
          <p:nvPr/>
        </p:nvSpPr>
        <p:spPr>
          <a:xfrm>
            <a:off x="4768429" y="139040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4017547" y="1518575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762;g28120bc8d10_0_543">
            <a:extLst>
              <a:ext uri="{FF2B5EF4-FFF2-40B4-BE49-F238E27FC236}">
                <a16:creationId xmlns:a16="http://schemas.microsoft.com/office/drawing/2014/main" id="{D876E32D-1299-588C-D30D-0FDE48EBA8D0}"/>
              </a:ext>
            </a:extLst>
          </p:cNvPr>
          <p:cNvSpPr/>
          <p:nvPr/>
        </p:nvSpPr>
        <p:spPr>
          <a:xfrm>
            <a:off x="4889959" y="148040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63;g28120bc8d10_0_543">
            <a:extLst>
              <a:ext uri="{FF2B5EF4-FFF2-40B4-BE49-F238E27FC236}">
                <a16:creationId xmlns:a16="http://schemas.microsoft.com/office/drawing/2014/main" id="{ACF3164A-FF32-D72A-088F-0D4B533EA458}"/>
              </a:ext>
            </a:extLst>
          </p:cNvPr>
          <p:cNvSpPr/>
          <p:nvPr/>
        </p:nvSpPr>
        <p:spPr>
          <a:xfrm>
            <a:off x="5506159" y="148040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764;g28120bc8d10_0_543">
            <a:extLst>
              <a:ext uri="{FF2B5EF4-FFF2-40B4-BE49-F238E27FC236}">
                <a16:creationId xmlns:a16="http://schemas.microsoft.com/office/drawing/2014/main" id="{71B528EB-712B-57B3-26D0-D3BFA9286EF1}"/>
              </a:ext>
            </a:extLst>
          </p:cNvPr>
          <p:cNvSpPr/>
          <p:nvPr/>
        </p:nvSpPr>
        <p:spPr>
          <a:xfrm>
            <a:off x="3927984" y="378483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유저 권한별 페이지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765;g28120bc8d10_0_543">
            <a:extLst>
              <a:ext uri="{FF2B5EF4-FFF2-40B4-BE49-F238E27FC236}">
                <a16:creationId xmlns:a16="http://schemas.microsoft.com/office/drawing/2014/main" id="{D37DA651-243B-D4E8-7C52-CA4E281A5488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rot="-5400000" flipH="1">
            <a:off x="4030297" y="2675825"/>
            <a:ext cx="5151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2767;g28120bc8d10_0_543">
            <a:extLst>
              <a:ext uri="{FF2B5EF4-FFF2-40B4-BE49-F238E27FC236}">
                <a16:creationId xmlns:a16="http://schemas.microsoft.com/office/drawing/2014/main" id="{17B5426E-9E0E-60DC-9000-8A904F61F49D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 rot="5400000">
            <a:off x="3279684" y="374103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rot="-5400000" flipH="1">
            <a:off x="4473684" y="4139138"/>
            <a:ext cx="424500" cy="795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69;g28120bc8d10_0_543">
            <a:extLst>
              <a:ext uri="{FF2B5EF4-FFF2-40B4-BE49-F238E27FC236}">
                <a16:creationId xmlns:a16="http://schemas.microsoft.com/office/drawing/2014/main" id="{E06A86A9-5460-52AA-FCE3-B90B1A5E73D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>
            <a:off x="3677484" y="4138838"/>
            <a:ext cx="424500" cy="796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2770;g28120bc8d10_0_543">
            <a:extLst>
              <a:ext uri="{FF2B5EF4-FFF2-40B4-BE49-F238E27FC236}">
                <a16:creationId xmlns:a16="http://schemas.microsoft.com/office/drawing/2014/main" id="{9814E389-A045-F5EA-1578-6F00901AD392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-5400000" flipH="1">
            <a:off x="4076034" y="4536788"/>
            <a:ext cx="4245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766;g28120bc8d10_0_543">
            <a:extLst>
              <a:ext uri="{FF2B5EF4-FFF2-40B4-BE49-F238E27FC236}">
                <a16:creationId xmlns:a16="http://schemas.microsoft.com/office/drawing/2014/main" id="{F44B2ACB-1F75-FF0D-D9E6-655A66DF9B41}"/>
              </a:ext>
            </a:extLst>
          </p:cNvPr>
          <p:cNvSpPr/>
          <p:nvPr/>
        </p:nvSpPr>
        <p:spPr>
          <a:xfrm>
            <a:off x="392755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Sign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up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772;g28120bc8d10_0_543">
            <a:extLst>
              <a:ext uri="{FF2B5EF4-FFF2-40B4-BE49-F238E27FC236}">
                <a16:creationId xmlns:a16="http://schemas.microsoft.com/office/drawing/2014/main" id="{D1E74D78-AAF6-FB7A-88A5-CAFD40F9F5C9}"/>
              </a:ext>
            </a:extLst>
          </p:cNvPr>
          <p:cNvSpPr/>
          <p:nvPr/>
        </p:nvSpPr>
        <p:spPr>
          <a:xfrm>
            <a:off x="479995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2773;g28120bc8d10_0_543">
            <a:extLst>
              <a:ext uri="{FF2B5EF4-FFF2-40B4-BE49-F238E27FC236}">
                <a16:creationId xmlns:a16="http://schemas.microsoft.com/office/drawing/2014/main" id="{6D19DD04-153B-9223-0281-2D5278886C9D}"/>
              </a:ext>
            </a:extLst>
          </p:cNvPr>
          <p:cNvCxnSpPr>
            <a:stCxn id="21" idx="2"/>
            <a:endCxn id="39" idx="0"/>
          </p:cNvCxnSpPr>
          <p:nvPr/>
        </p:nvCxnSpPr>
        <p:spPr>
          <a:xfrm rot="-5400000" flipH="1">
            <a:off x="4883509" y="2656850"/>
            <a:ext cx="5535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774;g28120bc8d10_0_543">
            <a:extLst>
              <a:ext uri="{FF2B5EF4-FFF2-40B4-BE49-F238E27FC236}">
                <a16:creationId xmlns:a16="http://schemas.microsoft.com/office/drawing/2014/main" id="{8D9D29CF-8F80-B8DD-8D41-83545EE479C5}"/>
              </a:ext>
            </a:extLst>
          </p:cNvPr>
          <p:cNvCxnSpPr>
            <a:stCxn id="22" idx="2"/>
          </p:cNvCxnSpPr>
          <p:nvPr/>
        </p:nvCxnSpPr>
        <p:spPr>
          <a:xfrm rot="-5400000" flipH="1">
            <a:off x="5627509" y="2529050"/>
            <a:ext cx="553500" cy="25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76;g28120bc8d10_0_543">
            <a:extLst>
              <a:ext uri="{FF2B5EF4-FFF2-40B4-BE49-F238E27FC236}">
                <a16:creationId xmlns:a16="http://schemas.microsoft.com/office/drawing/2014/main" id="{38D1CC9E-DB96-5068-F693-3ED63E761B3E}"/>
              </a:ext>
            </a:extLst>
          </p:cNvPr>
          <p:cNvCxnSpPr>
            <a:stCxn id="30" idx="2"/>
            <a:endCxn id="23" idx="0"/>
          </p:cNvCxnSpPr>
          <p:nvPr/>
        </p:nvCxnSpPr>
        <p:spPr>
          <a:xfrm rot="-5400000" flipH="1">
            <a:off x="4132309" y="362906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2777;g28120bc8d10_0_543">
            <a:extLst>
              <a:ext uri="{FF2B5EF4-FFF2-40B4-BE49-F238E27FC236}">
                <a16:creationId xmlns:a16="http://schemas.microsoft.com/office/drawing/2014/main" id="{92448AD4-256C-BE95-0692-2535CFFC63DD}"/>
              </a:ext>
            </a:extLst>
          </p:cNvPr>
          <p:cNvSpPr/>
          <p:nvPr/>
        </p:nvSpPr>
        <p:spPr>
          <a:xfrm>
            <a:off x="4799959" y="378483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page에서 Sign up / in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2778;g28120bc8d10_0_543">
            <a:extLst>
              <a:ext uri="{FF2B5EF4-FFF2-40B4-BE49-F238E27FC236}">
                <a16:creationId xmlns:a16="http://schemas.microsoft.com/office/drawing/2014/main" id="{D1417F28-204C-BF14-3E9F-B737BBB1E35F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rot="-5400000" flipH="1">
            <a:off x="5004709" y="362906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779;g28120bc8d10_0_543">
            <a:extLst>
              <a:ext uri="{FF2B5EF4-FFF2-40B4-BE49-F238E27FC236}">
                <a16:creationId xmlns:a16="http://schemas.microsoft.com/office/drawing/2014/main" id="{82E158DD-1121-045A-745A-87D1974854B6}"/>
              </a:ext>
            </a:extLst>
          </p:cNvPr>
          <p:cNvSpPr/>
          <p:nvPr/>
        </p:nvSpPr>
        <p:spPr>
          <a:xfrm>
            <a:off x="571020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780;g28120bc8d10_0_543">
            <a:extLst>
              <a:ext uri="{FF2B5EF4-FFF2-40B4-BE49-F238E27FC236}">
                <a16:creationId xmlns:a16="http://schemas.microsoft.com/office/drawing/2014/main" id="{EB5AE4DB-6C8D-782A-B304-DA9A9E7A07B5}"/>
              </a:ext>
            </a:extLst>
          </p:cNvPr>
          <p:cNvSpPr/>
          <p:nvPr/>
        </p:nvSpPr>
        <p:spPr>
          <a:xfrm>
            <a:off x="440038" y="1529600"/>
            <a:ext cx="1041596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 플라자 로그인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781;g28120bc8d10_0_543">
            <a:extLst>
              <a:ext uri="{FF2B5EF4-FFF2-40B4-BE49-F238E27FC236}">
                <a16:creationId xmlns:a16="http://schemas.microsoft.com/office/drawing/2014/main" id="{A5BCC437-67C7-7744-C27B-28F6BF32E830}"/>
              </a:ext>
            </a:extLst>
          </p:cNvPr>
          <p:cNvSpPr/>
          <p:nvPr/>
        </p:nvSpPr>
        <p:spPr>
          <a:xfrm>
            <a:off x="1563851" y="191480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782;g28120bc8d10_0_543">
            <a:extLst>
              <a:ext uri="{FF2B5EF4-FFF2-40B4-BE49-F238E27FC236}">
                <a16:creationId xmlns:a16="http://schemas.microsoft.com/office/drawing/2014/main" id="{DAF89225-9A92-A8AA-D7FD-F8C758F8AEC5}"/>
              </a:ext>
            </a:extLst>
          </p:cNvPr>
          <p:cNvSpPr/>
          <p:nvPr/>
        </p:nvSpPr>
        <p:spPr>
          <a:xfrm>
            <a:off x="2024021" y="191480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5252238" y="5854054"/>
            <a:ext cx="1098228" cy="3036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공급사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(SSO)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69" idx="0"/>
            <a:endCxn id="20" idx="1"/>
          </p:cNvCxnSpPr>
          <p:nvPr/>
        </p:nvCxnSpPr>
        <p:spPr>
          <a:xfrm rot="16200000" flipH="1">
            <a:off x="2393383" y="344412"/>
            <a:ext cx="168975" cy="3079351"/>
          </a:xfrm>
          <a:prstGeom prst="bentConnector4">
            <a:avLst>
              <a:gd name="adj1" fmla="val -135286"/>
              <a:gd name="adj2" fmla="val 56925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7474650" y="1514145"/>
            <a:ext cx="66153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 Admin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38" idx="2"/>
            <a:endCxn id="18" idx="0"/>
          </p:cNvCxnSpPr>
          <p:nvPr/>
        </p:nvCxnSpPr>
        <p:spPr>
          <a:xfrm rot="16200000" flipH="1">
            <a:off x="6642190" y="3577370"/>
            <a:ext cx="2330518" cy="4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6136940" y="4741157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63" idx="2"/>
            <a:endCxn id="43" idx="0"/>
          </p:cNvCxnSpPr>
          <p:nvPr/>
        </p:nvCxnSpPr>
        <p:spPr>
          <a:xfrm rot="16200000" flipH="1">
            <a:off x="5649902" y="3894119"/>
            <a:ext cx="1267344" cy="4267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직사각형 35"/>
          <p:cNvSpPr/>
          <p:nvPr/>
        </p:nvSpPr>
        <p:spPr>
          <a:xfrm>
            <a:off x="1481634" y="1529600"/>
            <a:ext cx="1027804" cy="1080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10" idx="0"/>
            <a:endCxn id="19" idx="0"/>
          </p:cNvCxnSpPr>
          <p:nvPr/>
        </p:nvCxnSpPr>
        <p:spPr>
          <a:xfrm rot="5400000" flipH="1" flipV="1">
            <a:off x="3661058" y="-275120"/>
            <a:ext cx="139200" cy="3470241"/>
          </a:xfrm>
          <a:prstGeom prst="bentConnector3">
            <a:avLst>
              <a:gd name="adj1" fmla="val 26422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9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8380292" y="4744663"/>
            <a:ext cx="72000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WMS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8405459" y="1514145"/>
            <a:ext cx="66153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Malgun Gothic"/>
                <a:ea typeface="Malgun Gothic"/>
                <a:cs typeface="Malgun Gothic"/>
                <a:sym typeface="Malgun Gothic"/>
              </a:rPr>
              <a:t>WMS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 rot="16200000" flipH="1">
            <a:off x="7572999" y="3577370"/>
            <a:ext cx="2330518" cy="4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직사각형 68"/>
          <p:cNvSpPr/>
          <p:nvPr/>
        </p:nvSpPr>
        <p:spPr>
          <a:xfrm>
            <a:off x="511728" y="1799600"/>
            <a:ext cx="852936" cy="44864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6632472" y="5854053"/>
            <a:ext cx="1055659" cy="303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(SSO)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꺾인 연결선 53"/>
          <p:cNvCxnSpPr>
            <a:stCxn id="13" idx="2"/>
            <a:endCxn id="67" idx="1"/>
          </p:cNvCxnSpPr>
          <p:nvPr/>
        </p:nvCxnSpPr>
        <p:spPr>
          <a:xfrm rot="16200000" flipH="1">
            <a:off x="4989722" y="5743349"/>
            <a:ext cx="356553" cy="168479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43" idx="2"/>
            <a:endCxn id="67" idx="3"/>
          </p:cNvCxnSpPr>
          <p:nvPr/>
        </p:nvCxnSpPr>
        <p:spPr>
          <a:xfrm rot="5400000">
            <a:off x="6241349" y="5750274"/>
            <a:ext cx="364709" cy="146474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43" idx="2"/>
            <a:endCxn id="70" idx="1"/>
          </p:cNvCxnSpPr>
          <p:nvPr/>
        </p:nvCxnSpPr>
        <p:spPr>
          <a:xfrm rot="16200000" flipH="1">
            <a:off x="6382352" y="5755745"/>
            <a:ext cx="364709" cy="13553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8" idx="2"/>
            <a:endCxn id="70" idx="3"/>
          </p:cNvCxnSpPr>
          <p:nvPr/>
        </p:nvCxnSpPr>
        <p:spPr>
          <a:xfrm rot="5400000">
            <a:off x="7568206" y="5764588"/>
            <a:ext cx="361203" cy="12135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4D7FE7-9755-D57F-AA91-674CB5AEC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52496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</a:t>
                      </a:r>
                      <a:r>
                        <a:rPr lang="en-US" altLang="ko-KR" sz="1000" dirty="0"/>
                        <a:t>OK PLAZA </a:t>
                      </a:r>
                      <a:r>
                        <a:rPr lang="ko-KR" altLang="en-US" sz="1000" dirty="0"/>
                        <a:t>사업소개   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23071"/>
              </p:ext>
            </p:extLst>
          </p:nvPr>
        </p:nvGraphicFramePr>
        <p:xfrm>
          <a:off x="7858125" y="426720"/>
          <a:ext cx="2047875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 시스템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3D95A3BA-B189-C12B-2775-75F2C2645692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90C5B037-6AED-CFAD-3FF0-BF76807BF097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47DD96CB-05B3-C095-E592-EB9F86A9325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3" name="Google Shape;2797;g28120ce3749_2_4">
            <a:extLst>
              <a:ext uri="{FF2B5EF4-FFF2-40B4-BE49-F238E27FC236}">
                <a16:creationId xmlns:a16="http://schemas.microsoft.com/office/drawing/2014/main" id="{74D2E3A3-358B-A7FD-DAA8-EF1916023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899089"/>
              </p:ext>
            </p:extLst>
          </p:nvPr>
        </p:nvGraphicFramePr>
        <p:xfrm>
          <a:off x="4351283" y="775662"/>
          <a:ext cx="3090141" cy="221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</a:t>
                      </a: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오픈소싱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718350" y="1302235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Solution , 전자거래시스템, 전문적인 품질관리를 통한 자재관리 전문 공급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B71181F4-BE19-C14C-8692-D65FD3E7F150}"/>
              </a:ext>
            </a:extLst>
          </p:cNvPr>
          <p:cNvSpPr txBox="1"/>
          <p:nvPr/>
        </p:nvSpPr>
        <p:spPr>
          <a:xfrm>
            <a:off x="718350" y="165768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98638DB5-7C77-7C57-57DB-EAB77D06C7C6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A75D7F2D-870E-E04C-EB2B-A42FAA30424D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4258975" y="235774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ICT마켓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5723000" y="234365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56890296-6104-B9F1-F4B6-FB91C787F27A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6EF13D4D-32F7-F0F4-B6C4-E05A1824AE9D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2811;g28120ce3749_2_4">
            <a:extLst>
              <a:ext uri="{FF2B5EF4-FFF2-40B4-BE49-F238E27FC236}">
                <a16:creationId xmlns:a16="http://schemas.microsoft.com/office/drawing/2014/main" id="{CC771E26-83FF-BF71-5AF5-A4504FB01898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070EDB30-2160-C2D0-A95E-D7863E3847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3004;g2f44a8c572f_1_290">
            <a:extLst>
              <a:ext uri="{FF2B5EF4-FFF2-40B4-BE49-F238E27FC236}">
                <a16:creationId xmlns:a16="http://schemas.microsoft.com/office/drawing/2014/main" id="{2FEAB8CA-9200-80D6-7136-94DBC9462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481155"/>
              </p:ext>
            </p:extLst>
          </p:nvPr>
        </p:nvGraphicFramePr>
        <p:xfrm>
          <a:off x="3222387" y="6298136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Google Shape;3005;g2f44a8c572f_1_290">
            <a:extLst>
              <a:ext uri="{FF2B5EF4-FFF2-40B4-BE49-F238E27FC236}">
                <a16:creationId xmlns:a16="http://schemas.microsoft.com/office/drawing/2014/main" id="{B861E30E-672D-A44E-0206-F80E814B996F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Google Shape;3006;g2f44a8c572f_1_290" descr="OK plaza">
            <a:extLst>
              <a:ext uri="{FF2B5EF4-FFF2-40B4-BE49-F238E27FC236}">
                <a16:creationId xmlns:a16="http://schemas.microsoft.com/office/drawing/2014/main" id="{60811396-A246-5F5B-87ED-806B2B85FD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07;g2f44a8c572f_1_290">
            <a:extLst>
              <a:ext uri="{FF2B5EF4-FFF2-40B4-BE49-F238E27FC236}">
                <a16:creationId xmlns:a16="http://schemas.microsoft.com/office/drawing/2014/main" id="{8EAA53DA-BDA2-AEC3-A235-B3D08B89C410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3008;g2f44a8c572f_1_290">
            <a:extLst>
              <a:ext uri="{FF2B5EF4-FFF2-40B4-BE49-F238E27FC236}">
                <a16:creationId xmlns:a16="http://schemas.microsoft.com/office/drawing/2014/main" id="{B45349DD-5BCC-7A02-07E8-449AC5095952}"/>
              </a:ext>
            </a:extLst>
          </p:cNvPr>
          <p:cNvSpPr txBox="1"/>
          <p:nvPr/>
        </p:nvSpPr>
        <p:spPr>
          <a:xfrm>
            <a:off x="6017625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7DF96A47-B0C2-0BD1-0AE8-3CF33781266C}"/>
              </a:ext>
            </a:extLst>
          </p:cNvPr>
          <p:cNvSpPr/>
          <p:nvPr/>
        </p:nvSpPr>
        <p:spPr>
          <a:xfrm>
            <a:off x="1494454" y="30826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CD9949A5-2EDB-FC5F-2903-F13A935BF0BF}"/>
              </a:ext>
            </a:extLst>
          </p:cNvPr>
          <p:cNvSpPr/>
          <p:nvPr/>
        </p:nvSpPr>
        <p:spPr>
          <a:xfrm>
            <a:off x="4143579" y="18715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B4B40A6-DC25-F3DF-BAF8-D5A36754D9FA}"/>
              </a:ext>
            </a:extLst>
          </p:cNvPr>
          <p:cNvSpPr/>
          <p:nvPr/>
        </p:nvSpPr>
        <p:spPr>
          <a:xfrm>
            <a:off x="5658450" y="18777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3E3465D-7A8B-38D6-F722-F3FCBBB12004}"/>
              </a:ext>
            </a:extLst>
          </p:cNvPr>
          <p:cNvSpPr/>
          <p:nvPr/>
        </p:nvSpPr>
        <p:spPr>
          <a:xfrm>
            <a:off x="5835775" y="5877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41E77D90-08E5-7B2C-041E-78A230BC3EB1}"/>
              </a:ext>
            </a:extLst>
          </p:cNvPr>
          <p:cNvSpPr/>
          <p:nvPr/>
        </p:nvSpPr>
        <p:spPr>
          <a:xfrm>
            <a:off x="3838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D03F1939-D3F7-9A53-3EB2-AF13951AA045}"/>
              </a:ext>
            </a:extLst>
          </p:cNvPr>
          <p:cNvSpPr/>
          <p:nvPr/>
        </p:nvSpPr>
        <p:spPr>
          <a:xfrm>
            <a:off x="4431149" y="47072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699;g2fb18904de5_2_107">
            <a:extLst>
              <a:ext uri="{FF2B5EF4-FFF2-40B4-BE49-F238E27FC236}">
                <a16:creationId xmlns:a16="http://schemas.microsoft.com/office/drawing/2014/main" id="{74705E9C-7DA9-6036-1099-EDD1D9E11DD1}"/>
              </a:ext>
            </a:extLst>
          </p:cNvPr>
          <p:cNvSpPr/>
          <p:nvPr/>
        </p:nvSpPr>
        <p:spPr>
          <a:xfrm>
            <a:off x="7261424" y="15026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3476FF-22E2-14FD-9280-39727F717BC9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회원신청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회원가입 변경 검토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14404"/>
              </p:ext>
            </p:extLst>
          </p:nvPr>
        </p:nvGraphicFramePr>
        <p:xfrm>
          <a:off x="7858125" y="426720"/>
          <a:ext cx="2047875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프라자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커테고리별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서비스에 대한 간략한 소개를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098" name="Google Shape;2919;g2f44a8c572f_1_290">
            <a:extLst>
              <a:ext uri="{FF2B5EF4-FFF2-40B4-BE49-F238E27FC236}">
                <a16:creationId xmlns:a16="http://schemas.microsoft.com/office/drawing/2014/main" id="{B5D2D730-8845-B906-AC02-2BAFB79FC23E}"/>
              </a:ext>
            </a:extLst>
          </p:cNvPr>
          <p:cNvSpPr/>
          <p:nvPr/>
        </p:nvSpPr>
        <p:spPr>
          <a:xfrm>
            <a:off x="94679" y="685565"/>
            <a:ext cx="1147339" cy="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9" name="Google Shape;2920;g2f44a8c572f_1_290">
            <a:extLst>
              <a:ext uri="{FF2B5EF4-FFF2-40B4-BE49-F238E27FC236}">
                <a16:creationId xmlns:a16="http://schemas.microsoft.com/office/drawing/2014/main" id="{78C6D157-8985-9843-3FC6-6A700F9ACF1A}"/>
              </a:ext>
            </a:extLst>
          </p:cNvPr>
          <p:cNvGrpSpPr/>
          <p:nvPr/>
        </p:nvGrpSpPr>
        <p:grpSpPr>
          <a:xfrm>
            <a:off x="14307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0" name="Google Shape;2921;g2f44a8c572f_1_290">
              <a:extLst>
                <a:ext uri="{FF2B5EF4-FFF2-40B4-BE49-F238E27FC236}">
                  <a16:creationId xmlns:a16="http://schemas.microsoft.com/office/drawing/2014/main" id="{FA4D074B-E9F3-A13A-AFCF-EEF23B795947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1" name="Google Shape;2922;g2f44a8c572f_1_290">
              <a:extLst>
                <a:ext uri="{FF2B5EF4-FFF2-40B4-BE49-F238E27FC236}">
                  <a16:creationId xmlns:a16="http://schemas.microsoft.com/office/drawing/2014/main" id="{EF073913-F5E7-690A-72B6-6108D9E00187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2" name="Google Shape;2923;g2f44a8c572f_1_290">
              <a:extLst>
                <a:ext uri="{FF2B5EF4-FFF2-40B4-BE49-F238E27FC236}">
                  <a16:creationId xmlns:a16="http://schemas.microsoft.com/office/drawing/2014/main" id="{E3F6F053-EB95-A2CC-AA21-4008D0E094AF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철강재, 전선, 관로재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3" name="Google Shape;2924;g2f44a8c572f_1_290">
              <a:extLst>
                <a:ext uri="{FF2B5EF4-FFF2-40B4-BE49-F238E27FC236}">
                  <a16:creationId xmlns:a16="http://schemas.microsoft.com/office/drawing/2014/main" id="{15BF3964-97D9-8D73-E47C-4D749F29AF04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4" name="Google Shape;2925;g2f44a8c572f_1_290">
            <a:extLst>
              <a:ext uri="{FF2B5EF4-FFF2-40B4-BE49-F238E27FC236}">
                <a16:creationId xmlns:a16="http://schemas.microsoft.com/office/drawing/2014/main" id="{1CCBBF81-6A19-61CE-68F3-FD77CF29EB72}"/>
              </a:ext>
            </a:extLst>
          </p:cNvPr>
          <p:cNvGrpSpPr/>
          <p:nvPr/>
        </p:nvGrpSpPr>
        <p:grpSpPr>
          <a:xfrm>
            <a:off x="27183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5" name="Google Shape;2926;g2f44a8c572f_1_290">
              <a:extLst>
                <a:ext uri="{FF2B5EF4-FFF2-40B4-BE49-F238E27FC236}">
                  <a16:creationId xmlns:a16="http://schemas.microsoft.com/office/drawing/2014/main" id="{A93D3D8F-27B4-345B-3253-43B1428CC8A5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6" name="Google Shape;2927;g2f44a8c572f_1_290">
              <a:extLst>
                <a:ext uri="{FF2B5EF4-FFF2-40B4-BE49-F238E27FC236}">
                  <a16:creationId xmlns:a16="http://schemas.microsoft.com/office/drawing/2014/main" id="{39F17F15-F3F2-C713-7F86-7849252B1BCB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7" name="Google Shape;2928;g2f44a8c572f_1_290">
              <a:extLst>
                <a:ext uri="{FF2B5EF4-FFF2-40B4-BE49-F238E27FC236}">
                  <a16:creationId xmlns:a16="http://schemas.microsoft.com/office/drawing/2014/main" id="{1F17E8C2-C9A4-F55B-517B-A861C3FBFD9B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접지선, 전원선, 광전복합케이블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8" name="Google Shape;2929;g2f44a8c572f_1_290">
              <a:extLst>
                <a:ext uri="{FF2B5EF4-FFF2-40B4-BE49-F238E27FC236}">
                  <a16:creationId xmlns:a16="http://schemas.microsoft.com/office/drawing/2014/main" id="{054F3C17-2B70-2255-5701-92D5BEDE14FE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9" name="Google Shape;2930;g2f44a8c572f_1_290">
            <a:extLst>
              <a:ext uri="{FF2B5EF4-FFF2-40B4-BE49-F238E27FC236}">
                <a16:creationId xmlns:a16="http://schemas.microsoft.com/office/drawing/2014/main" id="{6844B191-5BAD-02FA-6186-E897F86A8E1A}"/>
              </a:ext>
            </a:extLst>
          </p:cNvPr>
          <p:cNvGrpSpPr/>
          <p:nvPr/>
        </p:nvGrpSpPr>
        <p:grpSpPr>
          <a:xfrm>
            <a:off x="40059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0" name="Google Shape;2931;g2f44a8c572f_1_290">
              <a:extLst>
                <a:ext uri="{FF2B5EF4-FFF2-40B4-BE49-F238E27FC236}">
                  <a16:creationId xmlns:a16="http://schemas.microsoft.com/office/drawing/2014/main" id="{D0991FEC-E2E4-B42F-A906-8869BFB89190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1" name="Google Shape;2932;g2f44a8c572f_1_290">
              <a:extLst>
                <a:ext uri="{FF2B5EF4-FFF2-40B4-BE49-F238E27FC236}">
                  <a16:creationId xmlns:a16="http://schemas.microsoft.com/office/drawing/2014/main" id="{F63D911F-FB3B-4878-2456-5150F208BA80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2" name="Google Shape;2933;g2f44a8c572f_1_290">
              <a:extLst>
                <a:ext uri="{FF2B5EF4-FFF2-40B4-BE49-F238E27FC236}">
                  <a16:creationId xmlns:a16="http://schemas.microsoft.com/office/drawing/2014/main" id="{61842B48-8895-4422-FC04-0DB44986234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접속단자, 피뢰침, 접지봉, 압착터미널, 수축슬리브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3" name="Google Shape;2934;g2f44a8c572f_1_290">
              <a:extLst>
                <a:ext uri="{FF2B5EF4-FFF2-40B4-BE49-F238E27FC236}">
                  <a16:creationId xmlns:a16="http://schemas.microsoft.com/office/drawing/2014/main" id="{B5D51A22-E16A-69C5-31BC-D6CF9D799A76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4" name="Google Shape;2935;g2f44a8c572f_1_290">
            <a:extLst>
              <a:ext uri="{FF2B5EF4-FFF2-40B4-BE49-F238E27FC236}">
                <a16:creationId xmlns:a16="http://schemas.microsoft.com/office/drawing/2014/main" id="{869242A5-820C-652D-BC44-60F57721169E}"/>
              </a:ext>
            </a:extLst>
          </p:cNvPr>
          <p:cNvGrpSpPr/>
          <p:nvPr/>
        </p:nvGrpSpPr>
        <p:grpSpPr>
          <a:xfrm>
            <a:off x="52935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5" name="Google Shape;2936;g2f44a8c572f_1_290">
              <a:extLst>
                <a:ext uri="{FF2B5EF4-FFF2-40B4-BE49-F238E27FC236}">
                  <a16:creationId xmlns:a16="http://schemas.microsoft.com/office/drawing/2014/main" id="{D76CA83A-0BBF-0943-05B8-3AABB58CE67A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937;g2f44a8c572f_1_290">
              <a:extLst>
                <a:ext uri="{FF2B5EF4-FFF2-40B4-BE49-F238E27FC236}">
                  <a16:creationId xmlns:a16="http://schemas.microsoft.com/office/drawing/2014/main" id="{C4ACA084-1DBB-9667-1929-BD54B323677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7" name="Google Shape;2938;g2f44a8c572f_1_290">
              <a:extLst>
                <a:ext uri="{FF2B5EF4-FFF2-40B4-BE49-F238E27FC236}">
                  <a16:creationId xmlns:a16="http://schemas.microsoft.com/office/drawing/2014/main" id="{80D5B314-7B1B-2E03-347C-4B0952A777C9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강연선, 강관주, 지선밴드, 콘크리트전주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939;g2f44a8c572f_1_290">
              <a:extLst>
                <a:ext uri="{FF2B5EF4-FFF2-40B4-BE49-F238E27FC236}">
                  <a16:creationId xmlns:a16="http://schemas.microsoft.com/office/drawing/2014/main" id="{F44C5723-34AD-E66A-B582-C823AC8F180F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940;g2f44a8c572f_1_290">
            <a:extLst>
              <a:ext uri="{FF2B5EF4-FFF2-40B4-BE49-F238E27FC236}">
                <a16:creationId xmlns:a16="http://schemas.microsoft.com/office/drawing/2014/main" id="{018EF9D5-AFD4-1FCF-0844-E8225263BB5A}"/>
              </a:ext>
            </a:extLst>
          </p:cNvPr>
          <p:cNvGrpSpPr/>
          <p:nvPr/>
        </p:nvGrpSpPr>
        <p:grpSpPr>
          <a:xfrm>
            <a:off x="6581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0" name="Google Shape;2941;g2f44a8c572f_1_290">
              <a:extLst>
                <a:ext uri="{FF2B5EF4-FFF2-40B4-BE49-F238E27FC236}">
                  <a16:creationId xmlns:a16="http://schemas.microsoft.com/office/drawing/2014/main" id="{3173D972-62ED-A5BD-D5BA-68FCEC7D2DB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942;g2f44a8c572f_1_290">
              <a:extLst>
                <a:ext uri="{FF2B5EF4-FFF2-40B4-BE49-F238E27FC236}">
                  <a16:creationId xmlns:a16="http://schemas.microsoft.com/office/drawing/2014/main" id="{DC8EBC90-CCA8-8714-DA8A-53E5CB79A8ED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943;g2f44a8c572f_1_290">
              <a:extLst>
                <a:ext uri="{FF2B5EF4-FFF2-40B4-BE49-F238E27FC236}">
                  <a16:creationId xmlns:a16="http://schemas.microsoft.com/office/drawing/2014/main" id="{499B6164-B087-830A-6656-A6BD80DEA23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광케이블, 동축케이블, 세경케이블, 배선케이블, 동축케이블, UTP케이블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3" name="Google Shape;2944;g2f44a8c572f_1_290">
              <a:extLst>
                <a:ext uri="{FF2B5EF4-FFF2-40B4-BE49-F238E27FC236}">
                  <a16:creationId xmlns:a16="http://schemas.microsoft.com/office/drawing/2014/main" id="{274755CC-801F-73D0-BDCC-A65A326A8813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4" name="Google Shape;2945;g2f44a8c572f_1_290">
            <a:extLst>
              <a:ext uri="{FF2B5EF4-FFF2-40B4-BE49-F238E27FC236}">
                <a16:creationId xmlns:a16="http://schemas.microsoft.com/office/drawing/2014/main" id="{4C178C41-1C70-A78C-FC81-DD63CBABD319}"/>
              </a:ext>
            </a:extLst>
          </p:cNvPr>
          <p:cNvGrpSpPr/>
          <p:nvPr/>
        </p:nvGrpSpPr>
        <p:grpSpPr>
          <a:xfrm>
            <a:off x="143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5" name="Google Shape;2946;g2f44a8c572f_1_290">
              <a:extLst>
                <a:ext uri="{FF2B5EF4-FFF2-40B4-BE49-F238E27FC236}">
                  <a16:creationId xmlns:a16="http://schemas.microsoft.com/office/drawing/2014/main" id="{C8B00429-5DB3-5219-F310-1D0C1B5AB39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6" name="Google Shape;2947;g2f44a8c572f_1_290">
              <a:extLst>
                <a:ext uri="{FF2B5EF4-FFF2-40B4-BE49-F238E27FC236}">
                  <a16:creationId xmlns:a16="http://schemas.microsoft.com/office/drawing/2014/main" id="{A973949D-753E-F2A4-CE8F-6E9AAABA5784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7" name="Google Shape;2948;g2f44a8c572f_1_290">
              <a:extLst>
                <a:ext uri="{FF2B5EF4-FFF2-40B4-BE49-F238E27FC236}">
                  <a16:creationId xmlns:a16="http://schemas.microsoft.com/office/drawing/2014/main" id="{430E1016-AB00-14C8-B67B-8A6B5F09055D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결속자재, 방수재, 공구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8" name="Google Shape;2949;g2f44a8c572f_1_290">
              <a:extLst>
                <a:ext uri="{FF2B5EF4-FFF2-40B4-BE49-F238E27FC236}">
                  <a16:creationId xmlns:a16="http://schemas.microsoft.com/office/drawing/2014/main" id="{3C1A015A-DDCB-4DCC-2D89-EA4E4CDF36F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9" name="Google Shape;2950;g2f44a8c572f_1_290">
            <a:extLst>
              <a:ext uri="{FF2B5EF4-FFF2-40B4-BE49-F238E27FC236}">
                <a16:creationId xmlns:a16="http://schemas.microsoft.com/office/drawing/2014/main" id="{75FE0ED5-D40D-EA47-AE10-42E9F13A9599}"/>
              </a:ext>
            </a:extLst>
          </p:cNvPr>
          <p:cNvGrpSpPr/>
          <p:nvPr/>
        </p:nvGrpSpPr>
        <p:grpSpPr>
          <a:xfrm>
            <a:off x="1430700" y="2650858"/>
            <a:ext cx="1080000" cy="1440000"/>
            <a:chOff x="360000" y="11194750"/>
            <a:chExt cx="1080000" cy="1440000"/>
          </a:xfrm>
        </p:grpSpPr>
        <p:sp>
          <p:nvSpPr>
            <p:cNvPr id="2130" name="Google Shape;2951;g2f44a8c572f_1_290">
              <a:extLst>
                <a:ext uri="{FF2B5EF4-FFF2-40B4-BE49-F238E27FC236}">
                  <a16:creationId xmlns:a16="http://schemas.microsoft.com/office/drawing/2014/main" id="{05FE3C5C-61FE-F5CC-0CCE-AA53E00D49F6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1" name="Google Shape;2952;g2f44a8c572f_1_290">
              <a:extLst>
                <a:ext uri="{FF2B5EF4-FFF2-40B4-BE49-F238E27FC236}">
                  <a16:creationId xmlns:a16="http://schemas.microsoft.com/office/drawing/2014/main" id="{BA5C1B5E-7293-293C-0303-B49A53480FC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2" name="Google Shape;2953;g2f44a8c572f_1_290">
              <a:extLst>
                <a:ext uri="{FF2B5EF4-FFF2-40B4-BE49-F238E27FC236}">
                  <a16:creationId xmlns:a16="http://schemas.microsoft.com/office/drawing/2014/main" id="{89FC8D70-8FE3-2641-7D36-47ADE709949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맨홀, 광접속함체, 광분배반, 지선밴드, 철개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3" name="Google Shape;2954;g2f44a8c572f_1_290">
              <a:extLst>
                <a:ext uri="{FF2B5EF4-FFF2-40B4-BE49-F238E27FC236}">
                  <a16:creationId xmlns:a16="http://schemas.microsoft.com/office/drawing/2014/main" id="{24397AFE-5EB2-00D9-F966-B70E9D1F687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관로, 지장이설류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4" name="Google Shape;2955;g2f44a8c572f_1_290">
            <a:extLst>
              <a:ext uri="{FF2B5EF4-FFF2-40B4-BE49-F238E27FC236}">
                <a16:creationId xmlns:a16="http://schemas.microsoft.com/office/drawing/2014/main" id="{253D7E92-2095-6DB7-A566-B31F5A4B484F}"/>
              </a:ext>
            </a:extLst>
          </p:cNvPr>
          <p:cNvGrpSpPr/>
          <p:nvPr/>
        </p:nvGrpSpPr>
        <p:grpSpPr>
          <a:xfrm>
            <a:off x="2718300" y="2650858"/>
            <a:ext cx="1080000" cy="1440000"/>
            <a:chOff x="360000" y="11194750"/>
            <a:chExt cx="1080000" cy="1440000"/>
          </a:xfrm>
        </p:grpSpPr>
        <p:sp>
          <p:nvSpPr>
            <p:cNvPr id="2135" name="Google Shape;2956;g2f44a8c572f_1_290">
              <a:extLst>
                <a:ext uri="{FF2B5EF4-FFF2-40B4-BE49-F238E27FC236}">
                  <a16:creationId xmlns:a16="http://schemas.microsoft.com/office/drawing/2014/main" id="{24C01E11-6F6B-6DFD-1CA8-DDBBE2EA8B6C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6" name="Google Shape;2957;g2f44a8c572f_1_290">
              <a:extLst>
                <a:ext uri="{FF2B5EF4-FFF2-40B4-BE49-F238E27FC236}">
                  <a16:creationId xmlns:a16="http://schemas.microsoft.com/office/drawing/2014/main" id="{BAC15961-D252-488D-F77D-F55EA9F691D2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7" name="Google Shape;2958;g2f44a8c572f_1_290">
              <a:extLst>
                <a:ext uri="{FF2B5EF4-FFF2-40B4-BE49-F238E27FC236}">
                  <a16:creationId xmlns:a16="http://schemas.microsoft.com/office/drawing/2014/main" id="{D4A4852F-A361-8689-4A46-958F06AEC63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FC관, SCD관, PE내관, 마이크로덕트, 반할관, 플랙시블전선관 등</a:t>
              </a: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8" name="Google Shape;2959;g2f44a8c572f_1_290">
              <a:extLst>
                <a:ext uri="{FF2B5EF4-FFF2-40B4-BE49-F238E27FC236}">
                  <a16:creationId xmlns:a16="http://schemas.microsoft.com/office/drawing/2014/main" id="{A5A40931-BDA0-49A1-4818-37B0EB12378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9" name="Google Shape;2960;g2f44a8c572f_1_290">
            <a:extLst>
              <a:ext uri="{FF2B5EF4-FFF2-40B4-BE49-F238E27FC236}">
                <a16:creationId xmlns:a16="http://schemas.microsoft.com/office/drawing/2014/main" id="{8D6E60E6-8046-0350-C527-1854D3ACB5D0}"/>
              </a:ext>
            </a:extLst>
          </p:cNvPr>
          <p:cNvGrpSpPr/>
          <p:nvPr/>
        </p:nvGrpSpPr>
        <p:grpSpPr>
          <a:xfrm>
            <a:off x="4005900" y="2650858"/>
            <a:ext cx="1080000" cy="1440000"/>
            <a:chOff x="360000" y="11194750"/>
            <a:chExt cx="1080000" cy="1440000"/>
          </a:xfrm>
        </p:grpSpPr>
        <p:sp>
          <p:nvSpPr>
            <p:cNvPr id="2140" name="Google Shape;2961;g2f44a8c572f_1_290">
              <a:extLst>
                <a:ext uri="{FF2B5EF4-FFF2-40B4-BE49-F238E27FC236}">
                  <a16:creationId xmlns:a16="http://schemas.microsoft.com/office/drawing/2014/main" id="{2162B90C-CAD3-3782-0304-48154EF981BF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1" name="Google Shape;2962;g2f44a8c572f_1_290">
              <a:extLst>
                <a:ext uri="{FF2B5EF4-FFF2-40B4-BE49-F238E27FC236}">
                  <a16:creationId xmlns:a16="http://schemas.microsoft.com/office/drawing/2014/main" id="{529CC028-249C-BC18-5F0B-6073B65ED51A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2" name="Google Shape;2963;g2f44a8c572f_1_290">
              <a:extLst>
                <a:ext uri="{FF2B5EF4-FFF2-40B4-BE49-F238E27FC236}">
                  <a16:creationId xmlns:a16="http://schemas.microsoft.com/office/drawing/2014/main" id="{6E81419A-172C-D9AA-92EF-C6891925F00A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콘크리트전주, 통신Rack, 나대지철탑, 사각철탑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3" name="Google Shape;2964;g2f44a8c572f_1_290">
              <a:extLst>
                <a:ext uri="{FF2B5EF4-FFF2-40B4-BE49-F238E27FC236}">
                  <a16:creationId xmlns:a16="http://schemas.microsoft.com/office/drawing/2014/main" id="{38B36C4E-CBCB-7B3A-447C-784E5CD7FC90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철탑류, 철가류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4" name="Google Shape;2965;g2f44a8c572f_1_290">
            <a:extLst>
              <a:ext uri="{FF2B5EF4-FFF2-40B4-BE49-F238E27FC236}">
                <a16:creationId xmlns:a16="http://schemas.microsoft.com/office/drawing/2014/main" id="{AC2DACBD-B34A-CFBF-0C5F-0685340B1E10}"/>
              </a:ext>
            </a:extLst>
          </p:cNvPr>
          <p:cNvGrpSpPr/>
          <p:nvPr/>
        </p:nvGrpSpPr>
        <p:grpSpPr>
          <a:xfrm>
            <a:off x="5293500" y="2650858"/>
            <a:ext cx="1080000" cy="1440000"/>
            <a:chOff x="360000" y="11194750"/>
            <a:chExt cx="1080000" cy="1440000"/>
          </a:xfrm>
        </p:grpSpPr>
        <p:sp>
          <p:nvSpPr>
            <p:cNvPr id="2145" name="Google Shape;2966;g2f44a8c572f_1_290">
              <a:extLst>
                <a:ext uri="{FF2B5EF4-FFF2-40B4-BE49-F238E27FC236}">
                  <a16:creationId xmlns:a16="http://schemas.microsoft.com/office/drawing/2014/main" id="{A8E14D30-03F2-3771-D6B0-3C998F86AA6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6" name="Google Shape;2967;g2f44a8c572f_1_290">
              <a:extLst>
                <a:ext uri="{FF2B5EF4-FFF2-40B4-BE49-F238E27FC236}">
                  <a16:creationId xmlns:a16="http://schemas.microsoft.com/office/drawing/2014/main" id="{F78E84AC-D57D-4F95-907F-D398506EBD68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7" name="Google Shape;2968;g2f44a8c572f_1_290">
              <a:extLst>
                <a:ext uri="{FF2B5EF4-FFF2-40B4-BE49-F238E27FC236}">
                  <a16:creationId xmlns:a16="http://schemas.microsoft.com/office/drawing/2014/main" id="{46229FF7-64A4-D680-F566-C75146C855A2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커플러, 디바이더, 감쇠기, RF케이블, 안테나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8" name="Google Shape;2969;g2f44a8c572f_1_290">
              <a:extLst>
                <a:ext uri="{FF2B5EF4-FFF2-40B4-BE49-F238E27FC236}">
                  <a16:creationId xmlns:a16="http://schemas.microsoft.com/office/drawing/2014/main" id="{4488876D-3D6E-9ADC-3F5A-1D36D503E738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RF류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9" name="Google Shape;2970;g2f44a8c572f_1_290">
            <a:extLst>
              <a:ext uri="{FF2B5EF4-FFF2-40B4-BE49-F238E27FC236}">
                <a16:creationId xmlns:a16="http://schemas.microsoft.com/office/drawing/2014/main" id="{66C93927-FC70-E45A-FF27-90AC3B5844A3}"/>
              </a:ext>
            </a:extLst>
          </p:cNvPr>
          <p:cNvGrpSpPr/>
          <p:nvPr/>
        </p:nvGrpSpPr>
        <p:grpSpPr>
          <a:xfrm>
            <a:off x="6581100" y="2650858"/>
            <a:ext cx="1080000" cy="1440000"/>
            <a:chOff x="360000" y="11194750"/>
            <a:chExt cx="1080000" cy="1440000"/>
          </a:xfrm>
        </p:grpSpPr>
        <p:sp>
          <p:nvSpPr>
            <p:cNvPr id="2150" name="Google Shape;2971;g2f44a8c572f_1_290">
              <a:extLst>
                <a:ext uri="{FF2B5EF4-FFF2-40B4-BE49-F238E27FC236}">
                  <a16:creationId xmlns:a16="http://schemas.microsoft.com/office/drawing/2014/main" id="{DA9AA675-1443-122B-E51E-8B66A51D941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1" name="Google Shape;2972;g2f44a8c572f_1_290">
              <a:extLst>
                <a:ext uri="{FF2B5EF4-FFF2-40B4-BE49-F238E27FC236}">
                  <a16:creationId xmlns:a16="http://schemas.microsoft.com/office/drawing/2014/main" id="{D3F8488C-3235-7DB0-A6C2-9A1F5B3A80AF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2" name="Google Shape;2973;g2f44a8c572f_1_290">
              <a:extLst>
                <a:ext uri="{FF2B5EF4-FFF2-40B4-BE49-F238E27FC236}">
                  <a16:creationId xmlns:a16="http://schemas.microsoft.com/office/drawing/2014/main" id="{B70629C7-E0FC-A015-A355-CD9E0E70139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광점퍼코드, 다심케이블, 광어댑터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3" name="Google Shape;2974;g2f44a8c572f_1_290">
              <a:extLst>
                <a:ext uri="{FF2B5EF4-FFF2-40B4-BE49-F238E27FC236}">
                  <a16:creationId xmlns:a16="http://schemas.microsoft.com/office/drawing/2014/main" id="{A912EF9F-90DB-A124-D4A9-5A974F4B2E4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Optic류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4" name="Google Shape;2975;g2f44a8c572f_1_290">
            <a:extLst>
              <a:ext uri="{FF2B5EF4-FFF2-40B4-BE49-F238E27FC236}">
                <a16:creationId xmlns:a16="http://schemas.microsoft.com/office/drawing/2014/main" id="{EDF5C210-B708-CE19-1C55-BFDF0710FC0B}"/>
              </a:ext>
            </a:extLst>
          </p:cNvPr>
          <p:cNvGrpSpPr/>
          <p:nvPr/>
        </p:nvGrpSpPr>
        <p:grpSpPr>
          <a:xfrm>
            <a:off x="143100" y="2650858"/>
            <a:ext cx="1080000" cy="1440000"/>
            <a:chOff x="360000" y="11194750"/>
            <a:chExt cx="1080000" cy="1440000"/>
          </a:xfrm>
        </p:grpSpPr>
        <p:sp>
          <p:nvSpPr>
            <p:cNvPr id="2155" name="Google Shape;2976;g2f44a8c572f_1_290">
              <a:extLst>
                <a:ext uri="{FF2B5EF4-FFF2-40B4-BE49-F238E27FC236}">
                  <a16:creationId xmlns:a16="http://schemas.microsoft.com/office/drawing/2014/main" id="{33AB6EC6-2087-B7F4-E7D9-6AE10AED7DED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6" name="Google Shape;2977;g2f44a8c572f_1_290">
              <a:extLst>
                <a:ext uri="{FF2B5EF4-FFF2-40B4-BE49-F238E27FC236}">
                  <a16:creationId xmlns:a16="http://schemas.microsoft.com/office/drawing/2014/main" id="{E0FF6CB6-6B0D-6128-51AA-69041C4C15DC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7" name="Google Shape;2978;g2f44a8c572f_1_290">
              <a:extLst>
                <a:ext uri="{FF2B5EF4-FFF2-40B4-BE49-F238E27FC236}">
                  <a16:creationId xmlns:a16="http://schemas.microsoft.com/office/drawing/2014/main" id="{041ACFA5-19F0-E41E-9E50-E4BAD5B0ABB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광접속함체, 광분배반 등</a:t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8" name="Google Shape;2979;g2f44a8c572f_1_290">
              <a:extLst>
                <a:ext uri="{FF2B5EF4-FFF2-40B4-BE49-F238E27FC236}">
                  <a16:creationId xmlns:a16="http://schemas.microsoft.com/office/drawing/2014/main" id="{C526E9D9-F5C5-D261-BAEC-B645053973CB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9" name="Google Shape;2980;g2f44a8c572f_1_290">
            <a:extLst>
              <a:ext uri="{FF2B5EF4-FFF2-40B4-BE49-F238E27FC236}">
                <a16:creationId xmlns:a16="http://schemas.microsoft.com/office/drawing/2014/main" id="{A375C03B-5820-DF76-E849-7497611D7C2E}"/>
              </a:ext>
            </a:extLst>
          </p:cNvPr>
          <p:cNvSpPr/>
          <p:nvPr/>
        </p:nvSpPr>
        <p:spPr>
          <a:xfrm>
            <a:off x="14100" y="4475395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981;g2f44a8c572f_1_290">
            <a:extLst>
              <a:ext uri="{FF2B5EF4-FFF2-40B4-BE49-F238E27FC236}">
                <a16:creationId xmlns:a16="http://schemas.microsoft.com/office/drawing/2014/main" id="{6294AE28-89CE-3E85-A72F-0D3AEFF6D514}"/>
              </a:ext>
            </a:extLst>
          </p:cNvPr>
          <p:cNvSpPr/>
          <p:nvPr/>
        </p:nvSpPr>
        <p:spPr>
          <a:xfrm>
            <a:off x="188818" y="4523582"/>
            <a:ext cx="1469713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서비스 소개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982;g2f44a8c572f_1_290">
            <a:extLst>
              <a:ext uri="{FF2B5EF4-FFF2-40B4-BE49-F238E27FC236}">
                <a16:creationId xmlns:a16="http://schemas.microsoft.com/office/drawing/2014/main" id="{3E525515-BB84-9A3D-27C9-51D325EAE859}"/>
              </a:ext>
            </a:extLst>
          </p:cNvPr>
          <p:cNvSpPr/>
          <p:nvPr/>
        </p:nvSpPr>
        <p:spPr>
          <a:xfrm>
            <a:off x="40059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983;g2f44a8c572f_1_290">
            <a:extLst>
              <a:ext uri="{FF2B5EF4-FFF2-40B4-BE49-F238E27FC236}">
                <a16:creationId xmlns:a16="http://schemas.microsoft.com/office/drawing/2014/main" id="{525BBDF8-22A7-FB4D-A5C0-F1D535C7443B}"/>
              </a:ext>
            </a:extLst>
          </p:cNvPr>
          <p:cNvSpPr/>
          <p:nvPr/>
        </p:nvSpPr>
        <p:spPr>
          <a:xfrm>
            <a:off x="40960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구매비용 절감 </a:t>
            </a:r>
            <a:r>
              <a:rPr lang="ko-KR" sz="500" dirty="0" err="1"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 제공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984;g2f44a8c572f_1_290">
            <a:extLst>
              <a:ext uri="{FF2B5EF4-FFF2-40B4-BE49-F238E27FC236}">
                <a16:creationId xmlns:a16="http://schemas.microsoft.com/office/drawing/2014/main" id="{F8C136FC-D44C-09EF-E25E-D54EFC76F99C}"/>
              </a:ext>
            </a:extLst>
          </p:cNvPr>
          <p:cNvSpPr/>
          <p:nvPr/>
        </p:nvSpPr>
        <p:spPr>
          <a:xfrm>
            <a:off x="40960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985;g2f44a8c572f_1_290">
            <a:extLst>
              <a:ext uri="{FF2B5EF4-FFF2-40B4-BE49-F238E27FC236}">
                <a16:creationId xmlns:a16="http://schemas.microsoft.com/office/drawing/2014/main" id="{BC17D4F2-11C7-4F30-8786-075806281DD0}"/>
              </a:ext>
            </a:extLst>
          </p:cNvPr>
          <p:cNvSpPr/>
          <p:nvPr/>
        </p:nvSpPr>
        <p:spPr>
          <a:xfrm>
            <a:off x="52935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986;g2f44a8c572f_1_290">
            <a:extLst>
              <a:ext uri="{FF2B5EF4-FFF2-40B4-BE49-F238E27FC236}">
                <a16:creationId xmlns:a16="http://schemas.microsoft.com/office/drawing/2014/main" id="{820DFA7F-1938-B64B-3E9C-6C015C11173C}"/>
              </a:ext>
            </a:extLst>
          </p:cNvPr>
          <p:cNvSpPr/>
          <p:nvPr/>
        </p:nvSpPr>
        <p:spPr>
          <a:xfrm>
            <a:off x="53836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987;g2f44a8c572f_1_290">
            <a:extLst>
              <a:ext uri="{FF2B5EF4-FFF2-40B4-BE49-F238E27FC236}">
                <a16:creationId xmlns:a16="http://schemas.microsoft.com/office/drawing/2014/main" id="{09474F3D-1108-13F0-EE08-3FDA61B9FBFC}"/>
              </a:ext>
            </a:extLst>
          </p:cNvPr>
          <p:cNvSpPr/>
          <p:nvPr/>
        </p:nvSpPr>
        <p:spPr>
          <a:xfrm>
            <a:off x="53836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988;g2f44a8c572f_1_290">
            <a:extLst>
              <a:ext uri="{FF2B5EF4-FFF2-40B4-BE49-F238E27FC236}">
                <a16:creationId xmlns:a16="http://schemas.microsoft.com/office/drawing/2014/main" id="{809BBA5D-00A0-2466-F6A4-29D2DFD718EA}"/>
              </a:ext>
            </a:extLst>
          </p:cNvPr>
          <p:cNvSpPr/>
          <p:nvPr/>
        </p:nvSpPr>
        <p:spPr>
          <a:xfrm>
            <a:off x="65811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989;g2f44a8c572f_1_290">
            <a:extLst>
              <a:ext uri="{FF2B5EF4-FFF2-40B4-BE49-F238E27FC236}">
                <a16:creationId xmlns:a16="http://schemas.microsoft.com/office/drawing/2014/main" id="{BF5C837C-DC3B-1AAA-3833-5E9BBB9B2C64}"/>
              </a:ext>
            </a:extLst>
          </p:cNvPr>
          <p:cNvSpPr/>
          <p:nvPr/>
        </p:nvSpPr>
        <p:spPr>
          <a:xfrm>
            <a:off x="66712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990;g2f44a8c572f_1_290">
            <a:extLst>
              <a:ext uri="{FF2B5EF4-FFF2-40B4-BE49-F238E27FC236}">
                <a16:creationId xmlns:a16="http://schemas.microsoft.com/office/drawing/2014/main" id="{A28683C7-9C5B-DEBA-3477-2C456A7E1A87}"/>
              </a:ext>
            </a:extLst>
          </p:cNvPr>
          <p:cNvSpPr/>
          <p:nvPr/>
        </p:nvSpPr>
        <p:spPr>
          <a:xfrm>
            <a:off x="66712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991;g2f44a8c572f_1_290">
            <a:extLst>
              <a:ext uri="{FF2B5EF4-FFF2-40B4-BE49-F238E27FC236}">
                <a16:creationId xmlns:a16="http://schemas.microsoft.com/office/drawing/2014/main" id="{8188AA1E-61DC-5961-DEEA-864F1E36C152}"/>
              </a:ext>
            </a:extLst>
          </p:cNvPr>
          <p:cNvSpPr/>
          <p:nvPr/>
        </p:nvSpPr>
        <p:spPr>
          <a:xfrm>
            <a:off x="78000" y="5098846"/>
            <a:ext cx="3720300" cy="63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은 구매 경쟁력 개선 분야의 혁신을 만들어가고 있습니다.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1" name="Google Shape;2992;g2f44a8c572f_1_290" descr="무료 사진 평면도 기계 도구 배열">
            <a:extLst>
              <a:ext uri="{FF2B5EF4-FFF2-40B4-BE49-F238E27FC236}">
                <a16:creationId xmlns:a16="http://schemas.microsoft.com/office/drawing/2014/main" id="{0B9E07A3-74D5-77B1-4BC1-2FCAB54F8AA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100" y="1278370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993;g2f44a8c572f_1_290" descr="G마켓 - 접지선 검색결과">
            <a:extLst>
              <a:ext uri="{FF2B5EF4-FFF2-40B4-BE49-F238E27FC236}">
                <a16:creationId xmlns:a16="http://schemas.microsoft.com/office/drawing/2014/main" id="{9C4E8F61-B164-76AC-D814-54129FD6DA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3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994;g2f44a8c572f_1_290" descr="원자재값 들썩 철강재값 '예측불허' &lt; LE Top 뉴스 &lt; 건설정책 &lt; 기사본문 - 국토경제">
            <a:extLst>
              <a:ext uri="{FF2B5EF4-FFF2-40B4-BE49-F238E27FC236}">
                <a16:creationId xmlns:a16="http://schemas.microsoft.com/office/drawing/2014/main" id="{FE147050-6247-C7F7-68E3-F1DE86731E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700" y="1275908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995;g2f44a8c572f_1_290" descr="컴스마트">
            <a:extLst>
              <a:ext uri="{FF2B5EF4-FFF2-40B4-BE49-F238E27FC236}">
                <a16:creationId xmlns:a16="http://schemas.microsoft.com/office/drawing/2014/main" id="{C0E204A7-49F6-591A-F75E-181062D6D57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449" t="26449" r="23549" b="23549"/>
          <a:stretch/>
        </p:blipFill>
        <p:spPr>
          <a:xfrm>
            <a:off x="41859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Google Shape;2996;g2f44a8c572f_1_290" descr="광접속함체(FTTH) – Network Cable – 네트워크케이블">
            <a:extLst>
              <a:ext uri="{FF2B5EF4-FFF2-40B4-BE49-F238E27FC236}">
                <a16:creationId xmlns:a16="http://schemas.microsoft.com/office/drawing/2014/main" id="{74D06680-C633-4924-E5F4-358C60516B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100" y="2893733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6" name="Google Shape;2997;g2f44a8c572f_1_290" descr="전기용 맨홀 원형 BS Ø648mm 소형차 주차장용 - 인텔리어">
            <a:extLst>
              <a:ext uri="{FF2B5EF4-FFF2-40B4-BE49-F238E27FC236}">
                <a16:creationId xmlns:a16="http://schemas.microsoft.com/office/drawing/2014/main" id="{DDF9DC9F-A1E9-7F12-2736-97C86311BF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07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998;g2f44a8c572f_1_290" descr="1m(3.3피트) Cat6 Snagless Unshielded(UTP) 이더넷 네트워크 패치 케이블, 주황색">
            <a:extLst>
              <a:ext uri="{FF2B5EF4-FFF2-40B4-BE49-F238E27FC236}">
                <a16:creationId xmlns:a16="http://schemas.microsoft.com/office/drawing/2014/main" id="{A4999143-0A13-8F50-AAEB-16562375E8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1100" y="112414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999;g2f44a8c572f_1_290" descr="케이유피피 플러스 - COD관 수중 포설 | Facebook">
            <a:extLst>
              <a:ext uri="{FF2B5EF4-FFF2-40B4-BE49-F238E27FC236}">
                <a16:creationId xmlns:a16="http://schemas.microsoft.com/office/drawing/2014/main" id="{362DDA11-5EA6-C7C1-657D-A541AC03085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983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3000;g2f44a8c572f_1_290" descr="서광아이엔씨 - 통신철탑 조립">
            <a:extLst>
              <a:ext uri="{FF2B5EF4-FFF2-40B4-BE49-F238E27FC236}">
                <a16:creationId xmlns:a16="http://schemas.microsoft.com/office/drawing/2014/main" id="{439B7C77-540B-68F3-886C-A3143A79DFE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85900" y="2910933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3001;g2f44a8c572f_1_290">
            <a:extLst>
              <a:ext uri="{FF2B5EF4-FFF2-40B4-BE49-F238E27FC236}">
                <a16:creationId xmlns:a16="http://schemas.microsoft.com/office/drawing/2014/main" id="{F4786A7C-89E6-5092-338D-411DD26ADB48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35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3002;g2f44a8c572f_1_290" descr="롯데하이마트 | 광점퍼코드 광패치코드 LC-SC 20M 멀티 NEXT-LS220MM">
            <a:extLst>
              <a:ext uri="{FF2B5EF4-FFF2-40B4-BE49-F238E27FC236}">
                <a16:creationId xmlns:a16="http://schemas.microsoft.com/office/drawing/2014/main" id="{438BE953-554F-5F49-3CBC-FE839518DB6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611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3003;g2f44a8c572f_1_290" descr="콘크리트 전주/전봇대(Electric Pole) 규격 - 길이,직경,하중,중량">
            <a:extLst>
              <a:ext uri="{FF2B5EF4-FFF2-40B4-BE49-F238E27FC236}">
                <a16:creationId xmlns:a16="http://schemas.microsoft.com/office/drawing/2014/main" id="{8CE1C087-CE39-C595-3035-C1E59968A017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73500" y="1304620"/>
            <a:ext cx="720000" cy="4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5B2F7-D489-7104-EEA3-97C6C6E305D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7A4FE-8B6F-FC09-4CAC-7A8F6E464704}"/>
              </a:ext>
            </a:extLst>
          </p:cNvPr>
          <p:cNvSpPr/>
          <p:nvPr/>
        </p:nvSpPr>
        <p:spPr>
          <a:xfrm>
            <a:off x="143100" y="719351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C6821-AF71-4BEC-4683-FF3D1467F75F}"/>
              </a:ext>
            </a:extLst>
          </p:cNvPr>
          <p:cNvSpPr/>
          <p:nvPr/>
        </p:nvSpPr>
        <p:spPr>
          <a:xfrm>
            <a:off x="143100" y="4616992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888DA1F-9F27-4F2D-9C33-A77D5831D92A}"/>
              </a:ext>
            </a:extLst>
          </p:cNvPr>
          <p:cNvSpPr/>
          <p:nvPr/>
        </p:nvSpPr>
        <p:spPr>
          <a:xfrm>
            <a:off x="1152018" y="685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A3FD0D7-582F-BD7A-033C-CB253167727E}"/>
              </a:ext>
            </a:extLst>
          </p:cNvPr>
          <p:cNvSpPr/>
          <p:nvPr/>
        </p:nvSpPr>
        <p:spPr>
          <a:xfrm>
            <a:off x="1610700" y="4494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39819F-32C0-5E18-8CE6-4C9D7518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53514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776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안전용품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4" name="Google Shape;3013;g30aff63a3db_0_0">
            <a:extLst>
              <a:ext uri="{FF2B5EF4-FFF2-40B4-BE49-F238E27FC236}">
                <a16:creationId xmlns:a16="http://schemas.microsoft.com/office/drawing/2014/main" id="{FB4613C2-FEBD-6F20-4E1E-65C1C49871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606" y="641177"/>
            <a:ext cx="1135216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oogle Shape;3017;g30aff63a3db_0_0">
            <a:extLst>
              <a:ext uri="{FF2B5EF4-FFF2-40B4-BE49-F238E27FC236}">
                <a16:creationId xmlns:a16="http://schemas.microsoft.com/office/drawing/2014/main" id="{F01F946B-AFAC-3A5E-EE60-F13E6E1F7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58391"/>
              </p:ext>
            </p:extLst>
          </p:nvPr>
        </p:nvGraphicFramePr>
        <p:xfrm>
          <a:off x="5020063" y="726809"/>
          <a:ext cx="20514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3018;g30aff63a3db_0_0">
            <a:extLst>
              <a:ext uri="{FF2B5EF4-FFF2-40B4-BE49-F238E27FC236}">
                <a16:creationId xmlns:a16="http://schemas.microsoft.com/office/drawing/2014/main" id="{2CD4372A-D578-3955-967F-2FD292EF300E}"/>
              </a:ext>
            </a:extLst>
          </p:cNvPr>
          <p:cNvSpPr txBox="1"/>
          <p:nvPr/>
        </p:nvSpPr>
        <p:spPr>
          <a:xfrm>
            <a:off x="729900" y="1333549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브로드밴드 안전용품 전문 쇼핑몰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019;g30aff63a3db_0_0">
            <a:extLst>
              <a:ext uri="{FF2B5EF4-FFF2-40B4-BE49-F238E27FC236}">
                <a16:creationId xmlns:a16="http://schemas.microsoft.com/office/drawing/2014/main" id="{FE239FB6-752C-592F-4AB6-A0C840122809}"/>
              </a:ext>
            </a:extLst>
          </p:cNvPr>
          <p:cNvSpPr txBox="1"/>
          <p:nvPr/>
        </p:nvSpPr>
        <p:spPr>
          <a:xfrm>
            <a:off x="729900" y="1688999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Safety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020;g30aff63a3db_0_0">
            <a:extLst>
              <a:ext uri="{FF2B5EF4-FFF2-40B4-BE49-F238E27FC236}">
                <a16:creationId xmlns:a16="http://schemas.microsoft.com/office/drawing/2014/main" id="{9410B856-409E-9997-BE81-D5F93F359D5F}"/>
              </a:ext>
            </a:extLst>
          </p:cNvPr>
          <p:cNvSpPr/>
          <p:nvPr/>
        </p:nvSpPr>
        <p:spPr>
          <a:xfrm>
            <a:off x="2535750" y="2370849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021;g30aff63a3db_0_0">
            <a:extLst>
              <a:ext uri="{FF2B5EF4-FFF2-40B4-BE49-F238E27FC236}">
                <a16:creationId xmlns:a16="http://schemas.microsoft.com/office/drawing/2014/main" id="{6BD2FFC4-9CD6-A880-AE09-2355E544B869}"/>
              </a:ext>
            </a:extLst>
          </p:cNvPr>
          <p:cNvSpPr/>
          <p:nvPr/>
        </p:nvSpPr>
        <p:spPr>
          <a:xfrm>
            <a:off x="838275" y="2904511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022;g30aff63a3db_0_0">
            <a:extLst>
              <a:ext uri="{FF2B5EF4-FFF2-40B4-BE49-F238E27FC236}">
                <a16:creationId xmlns:a16="http://schemas.microsoft.com/office/drawing/2014/main" id="{69AFB0DC-7946-7F24-30FF-924B71A75E61}"/>
              </a:ext>
            </a:extLst>
          </p:cNvPr>
          <p:cNvSpPr/>
          <p:nvPr/>
        </p:nvSpPr>
        <p:spPr>
          <a:xfrm>
            <a:off x="838275" y="2370836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3023;g30aff63a3db_0_0">
            <a:extLst>
              <a:ext uri="{FF2B5EF4-FFF2-40B4-BE49-F238E27FC236}">
                <a16:creationId xmlns:a16="http://schemas.microsoft.com/office/drawing/2014/main" id="{EC2BCED5-8BF8-2E39-43E6-2EB3F7C7A743}"/>
              </a:ext>
            </a:extLst>
          </p:cNvPr>
          <p:cNvSpPr/>
          <p:nvPr/>
        </p:nvSpPr>
        <p:spPr>
          <a:xfrm>
            <a:off x="838275" y="2640874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6" name="Google Shape;3218;g30aff63a3db_0_258">
            <a:extLst>
              <a:ext uri="{FF2B5EF4-FFF2-40B4-BE49-F238E27FC236}">
                <a16:creationId xmlns:a16="http://schemas.microsoft.com/office/drawing/2014/main" id="{556379DE-3B89-E4A5-F9B7-30243D521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517198"/>
              </p:ext>
            </p:extLst>
          </p:nvPr>
        </p:nvGraphicFramePr>
        <p:xfrm>
          <a:off x="3071956" y="3779100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2" name="Google Shape;3324;g30aff63a3db_0_134" descr="OK plaza">
            <a:extLst>
              <a:ext uri="{FF2B5EF4-FFF2-40B4-BE49-F238E27FC236}">
                <a16:creationId xmlns:a16="http://schemas.microsoft.com/office/drawing/2014/main" id="{44E5428A-FD48-52B2-43D1-72BD81BDAD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6" y="367750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3325;g30aff63a3db_0_134">
            <a:extLst>
              <a:ext uri="{FF2B5EF4-FFF2-40B4-BE49-F238E27FC236}">
                <a16:creationId xmlns:a16="http://schemas.microsoft.com/office/drawing/2014/main" id="{2F084B58-8A98-7209-34A2-578E4EC31974}"/>
              </a:ext>
            </a:extLst>
          </p:cNvPr>
          <p:cNvSpPr txBox="1"/>
          <p:nvPr/>
        </p:nvSpPr>
        <p:spPr>
          <a:xfrm>
            <a:off x="1416580" y="377910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3326;g30aff63a3db_0_134">
            <a:extLst>
              <a:ext uri="{FF2B5EF4-FFF2-40B4-BE49-F238E27FC236}">
                <a16:creationId xmlns:a16="http://schemas.microsoft.com/office/drawing/2014/main" id="{D97F93D5-2E2B-1FA8-25F6-CC98F31AC0C4}"/>
              </a:ext>
            </a:extLst>
          </p:cNvPr>
          <p:cNvSpPr txBox="1"/>
          <p:nvPr/>
        </p:nvSpPr>
        <p:spPr>
          <a:xfrm>
            <a:off x="5638856" y="373000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C7DE9-1978-61F9-57B4-1E8AC3681457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8BD4B3B3-5C5D-7757-A997-DB1CF930861F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3425A3-160D-4215-899B-A4EC8F533F51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회원신청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회원가입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88BE7F-6EB3-98B4-0B53-61954497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61734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31191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5" name="Google Shape;3227;g30aff63a3db_0_134" descr="홈앤서비스">
            <a:extLst>
              <a:ext uri="{FF2B5EF4-FFF2-40B4-BE49-F238E27FC236}">
                <a16:creationId xmlns:a16="http://schemas.microsoft.com/office/drawing/2014/main" id="{BF6230B1-2055-B3EB-DC60-40A5BCB2A0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726" y="623640"/>
            <a:ext cx="1995075" cy="3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231;g30aff63a3db_0_134">
            <a:extLst>
              <a:ext uri="{FF2B5EF4-FFF2-40B4-BE49-F238E27FC236}">
                <a16:creationId xmlns:a16="http://schemas.microsoft.com/office/drawing/2014/main" id="{1E9C7286-7B9F-D444-C323-53353FBF0526}"/>
              </a:ext>
            </a:extLst>
          </p:cNvPr>
          <p:cNvSpPr txBox="1"/>
          <p:nvPr/>
        </p:nvSpPr>
        <p:spPr>
          <a:xfrm>
            <a:off x="749760" y="1307966"/>
            <a:ext cx="5120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자재관리 시스템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&amp; Service Material Order Management System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232;g30aff63a3db_0_134">
            <a:extLst>
              <a:ext uri="{FF2B5EF4-FFF2-40B4-BE49-F238E27FC236}">
                <a16:creationId xmlns:a16="http://schemas.microsoft.com/office/drawing/2014/main" id="{0088B50C-C9F8-CF76-153B-BE943897FE68}"/>
              </a:ext>
            </a:extLst>
          </p:cNvPr>
          <p:cNvSpPr txBox="1"/>
          <p:nvPr/>
        </p:nvSpPr>
        <p:spPr>
          <a:xfrm>
            <a:off x="729901" y="1663416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HOMS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233;g30aff63a3db_0_134">
            <a:extLst>
              <a:ext uri="{FF2B5EF4-FFF2-40B4-BE49-F238E27FC236}">
                <a16:creationId xmlns:a16="http://schemas.microsoft.com/office/drawing/2014/main" id="{2298480D-9714-F697-06CC-667B2753B0EB}"/>
              </a:ext>
            </a:extLst>
          </p:cNvPr>
          <p:cNvSpPr/>
          <p:nvPr/>
        </p:nvSpPr>
        <p:spPr>
          <a:xfrm>
            <a:off x="2535751" y="2345266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3234;g30aff63a3db_0_134">
            <a:extLst>
              <a:ext uri="{FF2B5EF4-FFF2-40B4-BE49-F238E27FC236}">
                <a16:creationId xmlns:a16="http://schemas.microsoft.com/office/drawing/2014/main" id="{D1C95661-EA9C-E243-ACA8-C168763F5106}"/>
              </a:ext>
            </a:extLst>
          </p:cNvPr>
          <p:cNvSpPr/>
          <p:nvPr/>
        </p:nvSpPr>
        <p:spPr>
          <a:xfrm>
            <a:off x="838276" y="287892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3235;g30aff63a3db_0_134">
            <a:extLst>
              <a:ext uri="{FF2B5EF4-FFF2-40B4-BE49-F238E27FC236}">
                <a16:creationId xmlns:a16="http://schemas.microsoft.com/office/drawing/2014/main" id="{03B407E7-E385-0E84-B503-262DD17A6A03}"/>
              </a:ext>
            </a:extLst>
          </p:cNvPr>
          <p:cNvSpPr/>
          <p:nvPr/>
        </p:nvSpPr>
        <p:spPr>
          <a:xfrm>
            <a:off x="838276" y="234525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3236;g30aff63a3db_0_134">
            <a:extLst>
              <a:ext uri="{FF2B5EF4-FFF2-40B4-BE49-F238E27FC236}">
                <a16:creationId xmlns:a16="http://schemas.microsoft.com/office/drawing/2014/main" id="{448EFD59-D472-5844-30F2-57DBA1AD9F72}"/>
              </a:ext>
            </a:extLst>
          </p:cNvPr>
          <p:cNvSpPr/>
          <p:nvPr/>
        </p:nvSpPr>
        <p:spPr>
          <a:xfrm>
            <a:off x="838276" y="2615291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6" name="Google Shape;3323;g30aff63a3db_0_134">
            <a:extLst>
              <a:ext uri="{FF2B5EF4-FFF2-40B4-BE49-F238E27FC236}">
                <a16:creationId xmlns:a16="http://schemas.microsoft.com/office/drawing/2014/main" id="{C74154E6-EDCD-84AC-4A7B-B4582CBB3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038027"/>
              </p:ext>
            </p:extLst>
          </p:nvPr>
        </p:nvGraphicFramePr>
        <p:xfrm>
          <a:off x="3651039" y="3738802"/>
          <a:ext cx="199507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Google Shape;3324;g30aff63a3db_0_134" descr="OK plaza">
            <a:extLst>
              <a:ext uri="{FF2B5EF4-FFF2-40B4-BE49-F238E27FC236}">
                <a16:creationId xmlns:a16="http://schemas.microsoft.com/office/drawing/2014/main" id="{85DFD688-2ACF-5853-EB0A-B0104E7116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6" y="3654146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3325;g30aff63a3db_0_134">
            <a:extLst>
              <a:ext uri="{FF2B5EF4-FFF2-40B4-BE49-F238E27FC236}">
                <a16:creationId xmlns:a16="http://schemas.microsoft.com/office/drawing/2014/main" id="{DEB42565-A747-A5EC-2A70-055AA7FCD3ED}"/>
              </a:ext>
            </a:extLst>
          </p:cNvPr>
          <p:cNvSpPr txBox="1"/>
          <p:nvPr/>
        </p:nvSpPr>
        <p:spPr>
          <a:xfrm>
            <a:off x="1450700" y="3755746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3326;g30aff63a3db_0_134">
            <a:extLst>
              <a:ext uri="{FF2B5EF4-FFF2-40B4-BE49-F238E27FC236}">
                <a16:creationId xmlns:a16="http://schemas.microsoft.com/office/drawing/2014/main" id="{4E485861-9D21-C4A2-AF12-386251FFEA24}"/>
              </a:ext>
            </a:extLst>
          </p:cNvPr>
          <p:cNvSpPr txBox="1"/>
          <p:nvPr/>
        </p:nvSpPr>
        <p:spPr>
          <a:xfrm>
            <a:off x="5672976" y="3706646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954F-4139-C678-093F-4D9D3BB3292F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94B4423C-E75A-F99C-E1A2-D7506246B1C2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C76592-3897-F90A-7E48-284EB5806D16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4E6700-E6B4-7F31-5894-8E35CFAC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E43461EE-FDBC-5C5D-9269-35540A3D4547}"/>
              </a:ext>
            </a:extLst>
          </p:cNvPr>
          <p:cNvSpPr/>
          <p:nvPr/>
        </p:nvSpPr>
        <p:spPr>
          <a:xfrm>
            <a:off x="323088" y="822506"/>
            <a:ext cx="4267832" cy="23553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D837B9FB-9ABE-65A8-8C38-71E0D9064EE0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11;g28120bc8d10_0_307">
            <a:extLst>
              <a:ext uri="{FF2B5EF4-FFF2-40B4-BE49-F238E27FC236}">
                <a16:creationId xmlns:a16="http://schemas.microsoft.com/office/drawing/2014/main" id="{675F3EBA-5B3D-D83C-CDC8-511A6DB56DA9}"/>
              </a:ext>
            </a:extLst>
          </p:cNvPr>
          <p:cNvSpPr/>
          <p:nvPr/>
        </p:nvSpPr>
        <p:spPr>
          <a:xfrm>
            <a:off x="4255504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09;g28120bc8d10_0_307">
            <a:extLst>
              <a:ext uri="{FF2B5EF4-FFF2-40B4-BE49-F238E27FC236}">
                <a16:creationId xmlns:a16="http://schemas.microsoft.com/office/drawing/2014/main" id="{6E08415B-1DC9-8C44-42DC-C42DAF5D200D}"/>
              </a:ext>
            </a:extLst>
          </p:cNvPr>
          <p:cNvSpPr/>
          <p:nvPr/>
        </p:nvSpPr>
        <p:spPr>
          <a:xfrm>
            <a:off x="16834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0;g28120bc8d10_0_307">
            <a:extLst>
              <a:ext uri="{FF2B5EF4-FFF2-40B4-BE49-F238E27FC236}">
                <a16:creationId xmlns:a16="http://schemas.microsoft.com/office/drawing/2014/main" id="{F592B637-7726-C9E3-C10A-EA80A92C782F}"/>
              </a:ext>
            </a:extLst>
          </p:cNvPr>
          <p:cNvSpPr/>
          <p:nvPr/>
        </p:nvSpPr>
        <p:spPr>
          <a:xfrm>
            <a:off x="24796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A98B0A-09C2-1A38-CDD6-0D7E6AC269F9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3A369ED-6E44-206E-B930-B972430B4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7806"/>
              </p:ext>
            </p:extLst>
          </p:nvPr>
        </p:nvGraphicFramePr>
        <p:xfrm>
          <a:off x="386576" y="1223209"/>
          <a:ext cx="4116055" cy="13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9701CF44-3D7F-4AFA-A617-16FCBFF4BDA2}"/>
              </a:ext>
            </a:extLst>
          </p:cNvPr>
          <p:cNvSpPr/>
          <p:nvPr/>
        </p:nvSpPr>
        <p:spPr>
          <a:xfrm>
            <a:off x="1225025" y="2207935"/>
            <a:ext cx="2571311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802;g28120ce3749_2_4">
            <a:extLst>
              <a:ext uri="{FF2B5EF4-FFF2-40B4-BE49-F238E27FC236}">
                <a16:creationId xmlns:a16="http://schemas.microsoft.com/office/drawing/2014/main" id="{55C7EF94-F721-74A5-FC69-7BCC324A6FBA}"/>
              </a:ext>
            </a:extLst>
          </p:cNvPr>
          <p:cNvSpPr/>
          <p:nvPr/>
        </p:nvSpPr>
        <p:spPr>
          <a:xfrm>
            <a:off x="1225025" y="175568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7;g28120bc8d10_0_307">
            <a:extLst>
              <a:ext uri="{FF2B5EF4-FFF2-40B4-BE49-F238E27FC236}">
                <a16:creationId xmlns:a16="http://schemas.microsoft.com/office/drawing/2014/main" id="{574846C6-7B20-956A-CC63-09747F33D6C9}"/>
              </a:ext>
            </a:extLst>
          </p:cNvPr>
          <p:cNvSpPr/>
          <p:nvPr/>
        </p:nvSpPr>
        <p:spPr>
          <a:xfrm>
            <a:off x="323088" y="3773097"/>
            <a:ext cx="4267832" cy="275095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8;g28120bc8d10_0_307">
            <a:extLst>
              <a:ext uri="{FF2B5EF4-FFF2-40B4-BE49-F238E27FC236}">
                <a16:creationId xmlns:a16="http://schemas.microsoft.com/office/drawing/2014/main" id="{AC2F347D-E0B3-3302-A11B-33888EB199A6}"/>
              </a:ext>
            </a:extLst>
          </p:cNvPr>
          <p:cNvSpPr/>
          <p:nvPr/>
        </p:nvSpPr>
        <p:spPr>
          <a:xfrm>
            <a:off x="464660" y="383475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11;g28120bc8d10_0_307">
            <a:extLst>
              <a:ext uri="{FF2B5EF4-FFF2-40B4-BE49-F238E27FC236}">
                <a16:creationId xmlns:a16="http://schemas.microsoft.com/office/drawing/2014/main" id="{37D9888A-9228-4868-6DA8-219250A6DB86}"/>
              </a:ext>
            </a:extLst>
          </p:cNvPr>
          <p:cNvSpPr/>
          <p:nvPr/>
        </p:nvSpPr>
        <p:spPr>
          <a:xfrm>
            <a:off x="4255504" y="383475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09;g28120bc8d10_0_307">
            <a:extLst>
              <a:ext uri="{FF2B5EF4-FFF2-40B4-BE49-F238E27FC236}">
                <a16:creationId xmlns:a16="http://schemas.microsoft.com/office/drawing/2014/main" id="{1CB75483-DE7F-6216-3EC4-6E37368EB4DB}"/>
              </a:ext>
            </a:extLst>
          </p:cNvPr>
          <p:cNvSpPr/>
          <p:nvPr/>
        </p:nvSpPr>
        <p:spPr>
          <a:xfrm>
            <a:off x="16834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CE6D8215-EF30-9099-BF8F-061345B0EE2A}"/>
              </a:ext>
            </a:extLst>
          </p:cNvPr>
          <p:cNvSpPr/>
          <p:nvPr/>
        </p:nvSpPr>
        <p:spPr>
          <a:xfrm>
            <a:off x="24796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503A8B-B70C-3FDA-496F-5ABB3985D820}"/>
              </a:ext>
            </a:extLst>
          </p:cNvPr>
          <p:cNvCxnSpPr>
            <a:cxnSpLocks/>
          </p:cNvCxnSpPr>
          <p:nvPr/>
        </p:nvCxnSpPr>
        <p:spPr>
          <a:xfrm>
            <a:off x="386577" y="4117194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3461B07-2E39-870F-BB68-2097D3B8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14155"/>
              </p:ext>
            </p:extLst>
          </p:nvPr>
        </p:nvGraphicFramePr>
        <p:xfrm>
          <a:off x="386576" y="4173800"/>
          <a:ext cx="4116055" cy="177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비밀번호가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비밀번호는 초기화되어 발송됩니다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41127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359B2DE9-3170-F4FE-2367-7978D5966F1E}"/>
              </a:ext>
            </a:extLst>
          </p:cNvPr>
          <p:cNvSpPr/>
          <p:nvPr/>
        </p:nvSpPr>
        <p:spPr>
          <a:xfrm>
            <a:off x="1225025" y="4706272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E095D3F5-D73C-E09B-A2F5-6F2FFA6776F2}"/>
              </a:ext>
            </a:extLst>
          </p:cNvPr>
          <p:cNvSpPr/>
          <p:nvPr/>
        </p:nvSpPr>
        <p:spPr>
          <a:xfrm>
            <a:off x="1225025" y="515373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1D65888-54AD-9553-E878-9815DBA8F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1351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비밀번화 찾기 팝업화면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아이디찾기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이름과 핸드폰번호 확인 후 문자메시지로 전송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비밀번호찾기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,ID,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핸드폰번호 확인 후 문자메시지로 전송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비밀번호는 초기화되어 기본값으로 전송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97491A8F-19B1-9AC1-221C-5C1AC0B4CB35}"/>
              </a:ext>
            </a:extLst>
          </p:cNvPr>
          <p:cNvSpPr/>
          <p:nvPr/>
        </p:nvSpPr>
        <p:spPr>
          <a:xfrm>
            <a:off x="1225024" y="9291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492EEAF7-469E-5163-F0F2-DCDDB239AED6}"/>
              </a:ext>
            </a:extLst>
          </p:cNvPr>
          <p:cNvSpPr/>
          <p:nvPr/>
        </p:nvSpPr>
        <p:spPr>
          <a:xfrm>
            <a:off x="1405024" y="38646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92193-9E4F-95E1-0AE2-483159C9537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비밀번화 찾기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  <a:endParaRPr lang="ko-KR" altLang="en-US" sz="800" dirty="0">
              <a:solidFill>
                <a:srgbClr val="0070C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B31F53-69D8-41A0-9764-BC30B2F81E39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1/2. </a:t>
            </a:r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휴대폰 인풋박스 수정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안내문구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ex. 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아이디 전송 내역 삭제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확인 버튼 클릭 시 정의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4C1B83BE-A86C-D83A-6B71-4F9ADAAFC329}"/>
              </a:ext>
            </a:extLst>
          </p:cNvPr>
          <p:cNvSpPr/>
          <p:nvPr/>
        </p:nvSpPr>
        <p:spPr>
          <a:xfrm>
            <a:off x="1225025" y="5601190"/>
            <a:ext cx="2571311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079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DA9F-BC79-F2A6-6401-1BB0773F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E7D9F1-058E-A4B0-33BC-06B9D02B5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44343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6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19783</TotalTime>
  <Words>5585</Words>
  <Application>Microsoft Office PowerPoint</Application>
  <PresentationFormat>A4 용지(210x297mm)</PresentationFormat>
  <Paragraphs>1495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Malgun Gothic Semilight</vt:lpstr>
      <vt:lpstr>Noto Sans KR</vt:lpstr>
      <vt:lpstr>OpenSans</vt:lpstr>
      <vt:lpstr>dotum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117</cp:revision>
  <dcterms:created xsi:type="dcterms:W3CDTF">2024-10-08T00:49:16Z</dcterms:created>
  <dcterms:modified xsi:type="dcterms:W3CDTF">2025-01-21T09:19:50Z</dcterms:modified>
</cp:coreProperties>
</file>