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  <p:sldId id="330" r:id="rId16"/>
    <p:sldId id="309" r:id="rId17"/>
    <p:sldId id="316" r:id="rId18"/>
    <p:sldId id="317" r:id="rId19"/>
    <p:sldId id="315" r:id="rId20"/>
    <p:sldId id="319" r:id="rId21"/>
    <p:sldId id="320" r:id="rId22"/>
    <p:sldId id="326" r:id="rId23"/>
    <p:sldId id="329" r:id="rId24"/>
    <p:sldId id="322" r:id="rId25"/>
    <p:sldId id="321" r:id="rId26"/>
    <p:sldId id="328" r:id="rId27"/>
    <p:sldId id="327" r:id="rId28"/>
    <p:sldId id="323" r:id="rId29"/>
    <p:sldId id="324" r:id="rId3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726"/>
  </p:normalViewPr>
  <p:slideViewPr>
    <p:cSldViewPr snapToGrid="0">
      <p:cViewPr varScale="1">
        <p:scale>
          <a:sx n="101" d="100"/>
          <a:sy n="101" d="100"/>
        </p:scale>
        <p:origin x="1324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okplaza.kr)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mailto:sample@pcnieng.com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6598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96AB0-74D6-442D-7677-CECCA1F28DF8}"/>
              </a:ext>
            </a:extLst>
          </p:cNvPr>
          <p:cNvSpPr/>
          <p:nvPr/>
        </p:nvSpPr>
        <p:spPr>
          <a:xfrm>
            <a:off x="9969887" y="21036"/>
            <a:ext cx="2210634" cy="31572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회원약관 구성 검토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물품공급 기본 계약 동의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필수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활용 및 마케팅 정보 수신 동의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OpenSans"/>
              </a:rPr>
              <a:t>  - SMS/</a:t>
            </a:r>
            <a:r>
              <a:rPr lang="ko-KR" altLang="en-US" sz="1000" dirty="0">
                <a:solidFill>
                  <a:srgbClr val="333333"/>
                </a:solidFill>
                <a:latin typeface="OpenSans"/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약관 전체 동의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회원약관 구성은 모두 펼쳐져 있는 것이 사용자의 액션을 최소화하도록 보여주는 방식입니다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하단 방식의 경우는 하나씩 클릭하여 상세내용을 확인해야 되는 방식으로 웹 화면에서는 불편할 것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FF9507-4A54-F58F-E054-EA6B9ED75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725" y="4292400"/>
            <a:ext cx="2047875" cy="8966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1607ED-050A-C7AD-AFD1-63D161DD9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134" y="5201907"/>
            <a:ext cx="1566772" cy="10897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F6F568-65C0-0EFF-6CD8-7108D0CC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0805" y="3257305"/>
            <a:ext cx="2229716" cy="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7F9E7-3A5D-337B-F1F8-595338343300}"/>
              </a:ext>
            </a:extLst>
          </p:cNvPr>
          <p:cNvSpPr/>
          <p:nvPr/>
        </p:nvSpPr>
        <p:spPr>
          <a:xfrm>
            <a:off x="9969887" y="21037"/>
            <a:ext cx="2210634" cy="2066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사업자등록번호 유효성 체크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약관동의 순으로 변경 검토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사업자번호는 유효성체크가 아니라 중복가입 체크만 하는 기능이어서 중요도가 없고 부가적인 기능 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상단에 들어갈 필요는 </a:t>
            </a:r>
            <a:r>
              <a:rPr lang="ko-KR" altLang="en-US" sz="1000" dirty="0" err="1">
                <a:solidFill>
                  <a:srgbClr val="FF0000"/>
                </a:solidFill>
              </a:rPr>
              <a:t>없을것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1384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92E3C-9ED2-52A5-F2BB-5153845C4FCB}"/>
              </a:ext>
            </a:extLst>
          </p:cNvPr>
          <p:cNvSpPr/>
          <p:nvPr/>
        </p:nvSpPr>
        <p:spPr>
          <a:xfrm>
            <a:off x="9969887" y="21035"/>
            <a:ext cx="2210634" cy="48685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권역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3461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압력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22B3A-17FB-2551-16EB-4736D342B22D}"/>
              </a:ext>
            </a:extLst>
          </p:cNvPr>
          <p:cNvSpPr/>
          <p:nvPr/>
        </p:nvSpPr>
        <p:spPr>
          <a:xfrm>
            <a:off x="9969887" y="21034"/>
            <a:ext cx="2210634" cy="510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사업자 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소재지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결제조건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5DBC9-66E0-EAF0-9B52-CA8AAB760ED6}"/>
              </a:ext>
            </a:extLst>
          </p:cNvPr>
          <p:cNvSpPr/>
          <p:nvPr/>
        </p:nvSpPr>
        <p:spPr>
          <a:xfrm>
            <a:off x="9969887" y="21034"/>
            <a:ext cx="2210634" cy="29205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내정보 수정 </a:t>
            </a:r>
            <a:r>
              <a:rPr lang="en-US" altLang="ko-KR" sz="1000" dirty="0">
                <a:solidFill>
                  <a:schemeClr val="tx1"/>
                </a:solidFill>
              </a:rPr>
              <a:t>SB: </a:t>
            </a:r>
            <a:r>
              <a:rPr lang="ko-KR" altLang="en-US" sz="1000" dirty="0">
                <a:solidFill>
                  <a:schemeClr val="tx1"/>
                </a:solidFill>
              </a:rPr>
              <a:t>팝업으로 구성되어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‘</a:t>
            </a:r>
            <a:r>
              <a:rPr lang="ko-KR" altLang="en-US" sz="1000" dirty="0">
                <a:solidFill>
                  <a:srgbClr val="FF0000"/>
                </a:solidFill>
              </a:rPr>
              <a:t>내정보수정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 팝업에서 회원탈퇴 버튼 </a:t>
            </a:r>
            <a:r>
              <a:rPr lang="ko-KR" altLang="en-US" sz="1000" dirty="0" err="1">
                <a:solidFill>
                  <a:srgbClr val="FF0000"/>
                </a:solidFill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</a:rPr>
              <a:t> 페이지로 이동하도록 변경했습니다</a:t>
            </a:r>
            <a:r>
              <a:rPr lang="en-US" altLang="ko-KR" sz="1000" dirty="0">
                <a:solidFill>
                  <a:srgbClr val="FF0000"/>
                </a:solidFill>
              </a:rPr>
              <a:t>. (</a:t>
            </a:r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3A27-567F-FB46-9ED6-55EFF536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CEE9AA-F84D-2B87-2523-3D1155F31529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B0628BDE-F696-3B62-2E77-027448E54D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9100C-1075-EF02-B1A6-505732C12A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C7AA74-4DD1-DAC6-E60D-DB7DAB26C53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회원가입의 실질적인 혜택이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광고성 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SMS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많아짐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및 가격불만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상품부족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응대 불친절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676;g303e5fefdbf_0_89">
            <a:extLst>
              <a:ext uri="{FF2B5EF4-FFF2-40B4-BE49-F238E27FC236}">
                <a16:creationId xmlns:a16="http://schemas.microsoft.com/office/drawing/2014/main" id="{E96F6BD9-399B-A7BA-C971-9037D122F143}"/>
              </a:ext>
            </a:extLst>
          </p:cNvPr>
          <p:cNvSpPr/>
          <p:nvPr/>
        </p:nvSpPr>
        <p:spPr>
          <a:xfrm>
            <a:off x="567559" y="1673191"/>
            <a:ext cx="676656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23" name="Google Shape;649;g302391297fa_0_53">
            <a:extLst>
              <a:ext uri="{FF2B5EF4-FFF2-40B4-BE49-F238E27FC236}">
                <a16:creationId xmlns:a16="http://schemas.microsoft.com/office/drawing/2014/main" id="{A1EE860E-74C9-A146-4B65-CA0C88C55C7A}"/>
              </a:ext>
            </a:extLst>
          </p:cNvPr>
          <p:cNvCxnSpPr>
            <a:cxnSpLocks/>
          </p:cNvCxnSpPr>
          <p:nvPr/>
        </p:nvCxnSpPr>
        <p:spPr>
          <a:xfrm>
            <a:off x="750439" y="2305537"/>
            <a:ext cx="6476474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Google Shape;693;g303e5fefdbf_0_89">
            <a:extLst>
              <a:ext uri="{FF2B5EF4-FFF2-40B4-BE49-F238E27FC236}">
                <a16:creationId xmlns:a16="http://schemas.microsoft.com/office/drawing/2014/main" id="{90F5DEAC-A79F-49D7-F97C-EB9FEB9951D0}"/>
              </a:ext>
            </a:extLst>
          </p:cNvPr>
          <p:cNvGraphicFramePr/>
          <p:nvPr/>
        </p:nvGraphicFramePr>
        <p:xfrm>
          <a:off x="567559" y="4136061"/>
          <a:ext cx="676656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Google Shape;698;g303e5fefdbf_0_89">
            <a:extLst>
              <a:ext uri="{FF2B5EF4-FFF2-40B4-BE49-F238E27FC236}">
                <a16:creationId xmlns:a16="http://schemas.microsoft.com/office/drawing/2014/main" id="{FB12B25A-F776-B87E-1AF3-CBDBF421582E}"/>
              </a:ext>
            </a:extLst>
          </p:cNvPr>
          <p:cNvSpPr/>
          <p:nvPr/>
        </p:nvSpPr>
        <p:spPr>
          <a:xfrm>
            <a:off x="2955036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91DA2E3F-65ED-66AB-3080-6942EF1868A3}"/>
              </a:ext>
            </a:extLst>
          </p:cNvPr>
          <p:cNvSpPr/>
          <p:nvPr/>
        </p:nvSpPr>
        <p:spPr>
          <a:xfrm>
            <a:off x="3934685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AB5924F-4A61-8085-4F20-D8C70CBA7F6B}"/>
              </a:ext>
            </a:extLst>
          </p:cNvPr>
          <p:cNvGraphicFramePr>
            <a:graphicFrameLocks noGrp="1"/>
          </p:cNvGraphicFramePr>
          <p:nvPr/>
        </p:nvGraphicFramePr>
        <p:xfrm>
          <a:off x="2290349" y="4531238"/>
          <a:ext cx="4772603" cy="585529"/>
        </p:xfrm>
        <a:graphic>
          <a:graphicData uri="http://schemas.openxmlformats.org/drawingml/2006/table">
            <a:tbl>
              <a:tblPr/>
              <a:tblGrid>
                <a:gridCol w="47726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회원탈퇴에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3794126-0F0A-0C2E-DB5A-E2213C922BD7}"/>
              </a:ext>
            </a:extLst>
          </p:cNvPr>
          <p:cNvGraphicFramePr>
            <a:graphicFrameLocks noGrp="1"/>
          </p:cNvGraphicFramePr>
          <p:nvPr/>
        </p:nvGraphicFramePr>
        <p:xfrm>
          <a:off x="2290349" y="4199783"/>
          <a:ext cx="2874534" cy="210690"/>
        </p:xfrm>
        <a:graphic>
          <a:graphicData uri="http://schemas.openxmlformats.org/drawingml/2006/table">
            <a:tbl>
              <a:tblPr/>
              <a:tblGrid>
                <a:gridCol w="28745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Google Shape;600;g302391297fa_0_53">
            <a:extLst>
              <a:ext uri="{FF2B5EF4-FFF2-40B4-BE49-F238E27FC236}">
                <a16:creationId xmlns:a16="http://schemas.microsoft.com/office/drawing/2014/main" id="{DDB5F0FF-9F33-DD08-47A5-D0744489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719751"/>
              </p:ext>
            </p:extLst>
          </p:nvPr>
        </p:nvGraphicFramePr>
        <p:xfrm>
          <a:off x="550176" y="5223587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 PLAZA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9E359D2-CAB2-4685-FA0B-5838F449AB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" y="5254531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63E57EBD-BCBB-2300-4FFB-DC2E5BEF5692}"/>
              </a:ext>
            </a:extLst>
          </p:cNvPr>
          <p:cNvSpPr/>
          <p:nvPr/>
        </p:nvSpPr>
        <p:spPr>
          <a:xfrm>
            <a:off x="2200349" y="4109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AFE2BD93-C10E-697E-6A37-F8BE7840AD62}"/>
              </a:ext>
            </a:extLst>
          </p:cNvPr>
          <p:cNvSpPr/>
          <p:nvPr/>
        </p:nvSpPr>
        <p:spPr>
          <a:xfrm>
            <a:off x="369467" y="52016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D7F194CB-9500-24B0-F3AC-52BA8E13A406}"/>
              </a:ext>
            </a:extLst>
          </p:cNvPr>
          <p:cNvSpPr/>
          <p:nvPr/>
        </p:nvSpPr>
        <p:spPr>
          <a:xfrm>
            <a:off x="4759627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C0F9221D-E12A-02BB-F132-4CA14CEB84B1}"/>
              </a:ext>
            </a:extLst>
          </p:cNvPr>
          <p:cNvSpPr/>
          <p:nvPr/>
        </p:nvSpPr>
        <p:spPr>
          <a:xfrm>
            <a:off x="6339196" y="5756363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모서리가 둥근 직사각형 210">
            <a:extLst>
              <a:ext uri="{FF2B5EF4-FFF2-40B4-BE49-F238E27FC236}">
                <a16:creationId xmlns:a16="http://schemas.microsoft.com/office/drawing/2014/main" id="{DCF14919-A217-3DE6-6598-B94E7FBD52E3}"/>
              </a:ext>
            </a:extLst>
          </p:cNvPr>
          <p:cNvSpPr/>
          <p:nvPr/>
        </p:nvSpPr>
        <p:spPr>
          <a:xfrm>
            <a:off x="7115176" y="640677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0" name="모서리가 둥근 직사각형 211">
            <a:extLst>
              <a:ext uri="{FF2B5EF4-FFF2-40B4-BE49-F238E27FC236}">
                <a16:creationId xmlns:a16="http://schemas.microsoft.com/office/drawing/2014/main" id="{1A7C578F-960A-F1D0-BCAC-CEF496889A84}"/>
              </a:ext>
            </a:extLst>
          </p:cNvPr>
          <p:cNvSpPr/>
          <p:nvPr/>
        </p:nvSpPr>
        <p:spPr>
          <a:xfrm>
            <a:off x="7520142" y="64040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E99ED95-01F2-C4FE-0A08-B43D9E009EBE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rot="16200000" flipH="1">
            <a:off x="5197970" y="5084946"/>
            <a:ext cx="345436" cy="193701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05C8B1E6-AF63-686A-A25C-360FE96D435D}"/>
              </a:ext>
            </a:extLst>
          </p:cNvPr>
          <p:cNvSpPr/>
          <p:nvPr/>
        </p:nvSpPr>
        <p:spPr>
          <a:xfrm>
            <a:off x="2852162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846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91798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53897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후 버튼변경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OK PLAZA /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제안신청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017624" y="5861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214E5-39A3-B84C-470E-DB545766FAEC}"/>
              </a:ext>
            </a:extLst>
          </p:cNvPr>
          <p:cNvSpPr/>
          <p:nvPr/>
        </p:nvSpPr>
        <p:spPr>
          <a:xfrm>
            <a:off x="9969887" y="21034"/>
            <a:ext cx="2210634" cy="19605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회원가입 버튼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- </a:t>
            </a:r>
            <a:r>
              <a:rPr lang="ko-KR" altLang="en-US" sz="1000" dirty="0">
                <a:solidFill>
                  <a:srgbClr val="FF0000"/>
                </a:solidFill>
              </a:rPr>
              <a:t>로그인 페이지 통일성을 유지하기위해 회원가입은 상단에 위치하도록 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모집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신청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ED51-654B-3FBD-E3AE-C20C5230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41" y="2099719"/>
            <a:ext cx="1512724" cy="5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69909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B6419-A8FA-E708-363C-89996EFF94B2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6524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372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73823"/>
              </p:ext>
            </p:extLst>
          </p:nvPr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0D2F4-D5C2-E0F4-7FE4-FFCCEBB5DF3C}"/>
              </a:ext>
            </a:extLst>
          </p:cNvPr>
          <p:cNvSpPr/>
          <p:nvPr/>
        </p:nvSpPr>
        <p:spPr>
          <a:xfrm>
            <a:off x="9969887" y="21035"/>
            <a:ext cx="2210634" cy="4086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 순서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972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9969887" y="21034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5F1-9833-6692-6E3C-BE67ABCF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279C5-F95E-3DAC-B87C-A56FCB77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5562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 수정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8E482184-CF4A-349E-D8D6-A27DED283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E5F6E-4F94-73B2-A636-8F53D312B2C7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3AFD1A10-331B-F0C5-C82B-CFCF3036E5D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E963CE-6824-38C9-DC45-4AF9AFCB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8074"/>
              </p:ext>
            </p:extLst>
          </p:nvPr>
        </p:nvGraphicFramePr>
        <p:xfrm>
          <a:off x="464325" y="1586597"/>
          <a:ext cx="6977099" cy="171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62CB981A-304E-EA29-C300-E63369EAA8EF}"/>
              </a:ext>
            </a:extLst>
          </p:cNvPr>
          <p:cNvSpPr/>
          <p:nvPr/>
        </p:nvSpPr>
        <p:spPr>
          <a:xfrm>
            <a:off x="5342689" y="2009330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EABA2730-ACED-C0F6-3250-3A3D5D4EA465}"/>
              </a:ext>
            </a:extLst>
          </p:cNvPr>
          <p:cNvSpPr/>
          <p:nvPr/>
        </p:nvSpPr>
        <p:spPr>
          <a:xfrm>
            <a:off x="5883543" y="2009330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942E9171-26BC-F8BB-6F0F-257E00BC8534}"/>
              </a:ext>
            </a:extLst>
          </p:cNvPr>
          <p:cNvSpPr/>
          <p:nvPr/>
        </p:nvSpPr>
        <p:spPr>
          <a:xfrm>
            <a:off x="6300243" y="2009330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B093E9A9-68DB-E565-14B4-5CD7A6FE4B80}"/>
              </a:ext>
            </a:extLst>
          </p:cNvPr>
          <p:cNvSpPr/>
          <p:nvPr/>
        </p:nvSpPr>
        <p:spPr>
          <a:xfrm>
            <a:off x="1880079" y="165184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개인사업자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</a:t>
            </a:r>
            <a:r>
              <a:rPr lang="ko-KR" altLang="en-US" sz="7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9F635613-5731-992A-029C-C669BA857328}"/>
              </a:ext>
            </a:extLst>
          </p:cNvPr>
          <p:cNvSpPr/>
          <p:nvPr/>
        </p:nvSpPr>
        <p:spPr>
          <a:xfrm>
            <a:off x="4164933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D0DBBD1D-50E5-0418-298A-C06686A26A0D}"/>
              </a:ext>
            </a:extLst>
          </p:cNvPr>
          <p:cNvSpPr/>
          <p:nvPr/>
        </p:nvSpPr>
        <p:spPr>
          <a:xfrm>
            <a:off x="3209152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2FC0A-F471-3544-2969-3730F8989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7860"/>
              </p:ext>
            </p:extLst>
          </p:nvPr>
        </p:nvGraphicFramePr>
        <p:xfrm>
          <a:off x="7858125" y="426720"/>
          <a:ext cx="204787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회원정보 수정화면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정보저장 후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이동하며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부정확시 아래메시지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오류 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비밀번호가 일치하지 않습니다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비밀번호를 입력해주세요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선택항목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회원여부에 따라 분기함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회원인 경우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회원이 아닌 경우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이동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D2153B3-1771-B8CB-8843-5C15071826F9}"/>
              </a:ext>
            </a:extLst>
          </p:cNvPr>
          <p:cNvSpPr/>
          <p:nvPr/>
        </p:nvSpPr>
        <p:spPr>
          <a:xfrm>
            <a:off x="3131975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6682-4067-1BA4-1277-BA4296DF20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수정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5387D1A6-0777-3AC8-5B98-387D275DF061}"/>
              </a:ext>
            </a:extLst>
          </p:cNvPr>
          <p:cNvSpPr/>
          <p:nvPr/>
        </p:nvSpPr>
        <p:spPr>
          <a:xfrm>
            <a:off x="1873773" y="200324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테스트기업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C97D90B4-CCC4-968F-F165-5647CF82FF57}"/>
              </a:ext>
            </a:extLst>
          </p:cNvPr>
          <p:cNvSpPr/>
          <p:nvPr/>
        </p:nvSpPr>
        <p:spPr>
          <a:xfrm>
            <a:off x="1873772" y="2344179"/>
            <a:ext cx="1568115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dirty="0">
                <a:latin typeface="Malgun Gothic"/>
                <a:ea typeface="Malgun Gothic"/>
                <a:cs typeface="Malgun Gothic"/>
                <a:sym typeface="Malgun Gothic"/>
              </a:rPr>
              <a:t>test1234</a:t>
            </a:r>
            <a:endParaRPr sz="6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03040EE3-92E3-E6AE-D219-32B8D2C482FC}"/>
              </a:ext>
            </a:extLst>
          </p:cNvPr>
          <p:cNvSpPr/>
          <p:nvPr/>
        </p:nvSpPr>
        <p:spPr>
          <a:xfrm>
            <a:off x="5323803" y="2335790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DBE7D158-2201-8BD1-14BE-97B7852463F6}"/>
              </a:ext>
            </a:extLst>
          </p:cNvPr>
          <p:cNvSpPr/>
          <p:nvPr/>
        </p:nvSpPr>
        <p:spPr>
          <a:xfrm>
            <a:off x="1873772" y="2667180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3D9E98EB-682B-4D59-5256-27574E80DA42}"/>
              </a:ext>
            </a:extLst>
          </p:cNvPr>
          <p:cNvSpPr/>
          <p:nvPr/>
        </p:nvSpPr>
        <p:spPr>
          <a:xfrm>
            <a:off x="5319497" y="2667180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73DBD707-E56F-7E06-69B0-522CB2DF46BE}"/>
              </a:ext>
            </a:extLst>
          </p:cNvPr>
          <p:cNvSpPr/>
          <p:nvPr/>
        </p:nvSpPr>
        <p:spPr>
          <a:xfrm>
            <a:off x="1873772" y="300890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70673138-5CA6-F963-5F15-14C7DE04F32B}"/>
              </a:ext>
            </a:extLst>
          </p:cNvPr>
          <p:cNvSpPr/>
          <p:nvPr/>
        </p:nvSpPr>
        <p:spPr>
          <a:xfrm>
            <a:off x="5313363" y="300670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BF49DE-CD55-6630-81F4-D86A731D8FCC}"/>
              </a:ext>
            </a:extLst>
          </p:cNvPr>
          <p:cNvCxnSpPr>
            <a:cxnSpLocks/>
            <a:stCxn id="29" idx="0"/>
            <a:endCxn id="11" idx="0"/>
          </p:cNvCxnSpPr>
          <p:nvPr/>
        </p:nvCxnSpPr>
        <p:spPr>
          <a:xfrm rot="16200000" flipH="1">
            <a:off x="4833616" y="2299891"/>
            <a:ext cx="4621496" cy="1364661"/>
          </a:xfrm>
          <a:prstGeom prst="bentConnector3">
            <a:avLst>
              <a:gd name="adj1" fmla="val -494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34545B-FDF8-7089-BF85-1EBE0F127682}"/>
              </a:ext>
            </a:extLst>
          </p:cNvPr>
          <p:cNvSpPr txBox="1"/>
          <p:nvPr/>
        </p:nvSpPr>
        <p:spPr>
          <a:xfrm>
            <a:off x="7157950" y="4604594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사용자명 클릭시 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입력창 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1479AA-1829-48FF-9688-CB85AE9AC252}"/>
              </a:ext>
            </a:extLst>
          </p:cNvPr>
          <p:cNvSpPr/>
          <p:nvPr/>
        </p:nvSpPr>
        <p:spPr>
          <a:xfrm>
            <a:off x="6214253" y="671473"/>
            <a:ext cx="495562" cy="23912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98AAF4C-4AF0-9400-9A9F-707A76FD9926}"/>
              </a:ext>
            </a:extLst>
          </p:cNvPr>
          <p:cNvCxnSpPr>
            <a:cxnSpLocks/>
            <a:stCxn id="14" idx="1"/>
            <a:endCxn id="49" idx="2"/>
          </p:cNvCxnSpPr>
          <p:nvPr/>
        </p:nvCxnSpPr>
        <p:spPr>
          <a:xfrm rot="10800000">
            <a:off x="3939182" y="6068347"/>
            <a:ext cx="3413856" cy="393058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8060FF-7218-2316-2387-3E6CDE5AC106}"/>
              </a:ext>
            </a:extLst>
          </p:cNvPr>
          <p:cNvSpPr txBox="1"/>
          <p:nvPr/>
        </p:nvSpPr>
        <p:spPr>
          <a:xfrm>
            <a:off x="4627332" y="6235349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 후 확인 클릭시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회원정보 페이지로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DA638E-2C0C-E950-2C84-327B072E523B}"/>
              </a:ext>
            </a:extLst>
          </p:cNvPr>
          <p:cNvSpPr/>
          <p:nvPr/>
        </p:nvSpPr>
        <p:spPr>
          <a:xfrm>
            <a:off x="319448" y="1085169"/>
            <a:ext cx="7239467" cy="498317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124C34F-74B3-6576-A4C1-0CAC7A868A25}"/>
              </a:ext>
            </a:extLst>
          </p:cNvPr>
          <p:cNvSpPr/>
          <p:nvPr/>
        </p:nvSpPr>
        <p:spPr>
          <a:xfrm>
            <a:off x="4962242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A2C8E4FE-AD70-D3FB-D04B-18C4E118B008}"/>
              </a:ext>
            </a:extLst>
          </p:cNvPr>
          <p:cNvSpPr/>
          <p:nvPr/>
        </p:nvSpPr>
        <p:spPr>
          <a:xfrm>
            <a:off x="6140535" y="572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E6674C-CA3C-25D9-5D9F-6F0C411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43183"/>
              </p:ext>
            </p:extLst>
          </p:nvPr>
        </p:nvGraphicFramePr>
        <p:xfrm>
          <a:off x="464325" y="3436320"/>
          <a:ext cx="6977100" cy="176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6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선택동의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32968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A4E1B-14C0-046C-F1B2-F887B8808628}"/>
              </a:ext>
            </a:extLst>
          </p:cNvPr>
          <p:cNvSpPr/>
          <p:nvPr/>
        </p:nvSpPr>
        <p:spPr>
          <a:xfrm>
            <a:off x="464325" y="357404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95875F6C-1B5F-CEC8-122C-FBC3C672C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89487"/>
              </p:ext>
            </p:extLst>
          </p:nvPr>
        </p:nvGraphicFramePr>
        <p:xfrm>
          <a:off x="576046" y="3967743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8B61AD8-F7A9-2A42-8D12-9A15766363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47311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6685B65-DC4D-A125-1316-BB04C39E7E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6890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1A6CE84-F7C3-4EBE-1160-AA3705A234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894048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AA936D56-E221-1BA7-1D9E-B465D8E6E1E0}"/>
              </a:ext>
            </a:extLst>
          </p:cNvPr>
          <p:cNvSpPr/>
          <p:nvPr/>
        </p:nvSpPr>
        <p:spPr>
          <a:xfrm>
            <a:off x="1990725" y="35123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07;g28120bc8d10_0_307">
            <a:extLst>
              <a:ext uri="{FF2B5EF4-FFF2-40B4-BE49-F238E27FC236}">
                <a16:creationId xmlns:a16="http://schemas.microsoft.com/office/drawing/2014/main" id="{F40013B0-27B8-A6B8-5247-03EDDAFF4843}"/>
              </a:ext>
            </a:extLst>
          </p:cNvPr>
          <p:cNvSpPr/>
          <p:nvPr/>
        </p:nvSpPr>
        <p:spPr>
          <a:xfrm>
            <a:off x="6837312" y="5292969"/>
            <a:ext cx="1978766" cy="14635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092128-86DF-F53E-39EA-BAE9B48B8FB6}"/>
              </a:ext>
            </a:extLst>
          </p:cNvPr>
          <p:cNvSpPr/>
          <p:nvPr/>
        </p:nvSpPr>
        <p:spPr>
          <a:xfrm>
            <a:off x="6946409" y="5346928"/>
            <a:ext cx="1200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11;g28120bc8d10_0_307">
            <a:extLst>
              <a:ext uri="{FF2B5EF4-FFF2-40B4-BE49-F238E27FC236}">
                <a16:creationId xmlns:a16="http://schemas.microsoft.com/office/drawing/2014/main" id="{E358A966-C8E0-3A3C-3FD1-1B353DCF05AA}"/>
              </a:ext>
            </a:extLst>
          </p:cNvPr>
          <p:cNvSpPr/>
          <p:nvPr/>
        </p:nvSpPr>
        <p:spPr>
          <a:xfrm>
            <a:off x="8543726" y="533963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9;g28120bc8d10_0_307">
            <a:extLst>
              <a:ext uri="{FF2B5EF4-FFF2-40B4-BE49-F238E27FC236}">
                <a16:creationId xmlns:a16="http://schemas.microsoft.com/office/drawing/2014/main" id="{C77432A3-DBBC-AEA1-B5A8-2E1B61387446}"/>
              </a:ext>
            </a:extLst>
          </p:cNvPr>
          <p:cNvSpPr/>
          <p:nvPr/>
        </p:nvSpPr>
        <p:spPr>
          <a:xfrm>
            <a:off x="7353038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C775AFA-F8A7-2104-4BD2-F7CD8742652B}"/>
              </a:ext>
            </a:extLst>
          </p:cNvPr>
          <p:cNvSpPr/>
          <p:nvPr/>
        </p:nvSpPr>
        <p:spPr>
          <a:xfrm>
            <a:off x="7868764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36D90-DD08-FDD9-9157-077C3833C9E4}"/>
              </a:ext>
            </a:extLst>
          </p:cNvPr>
          <p:cNvCxnSpPr>
            <a:cxnSpLocks/>
          </p:cNvCxnSpPr>
          <p:nvPr/>
        </p:nvCxnSpPr>
        <p:spPr>
          <a:xfrm>
            <a:off x="6845412" y="5646840"/>
            <a:ext cx="19454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1C3AEB-04FF-71B0-5AD8-9F60B938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40837"/>
              </p:ext>
            </p:extLst>
          </p:nvPr>
        </p:nvGraphicFramePr>
        <p:xfrm>
          <a:off x="6956470" y="5706666"/>
          <a:ext cx="1712725" cy="59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10093">
                <a:tc>
                  <a:txBody>
                    <a:bodyPr/>
                    <a:lstStyle/>
                    <a:p>
                      <a:pPr algn="l"/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5F11FA5-914D-9F21-7276-23E8307E8A9B}"/>
              </a:ext>
            </a:extLst>
          </p:cNvPr>
          <p:cNvSpPr/>
          <p:nvPr/>
        </p:nvSpPr>
        <p:spPr>
          <a:xfrm>
            <a:off x="7505236" y="5354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845412" y="1172802"/>
            <a:ext cx="593238" cy="239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73D29C-9AF7-E89E-A891-C9E607530A51}"/>
              </a:ext>
            </a:extLst>
          </p:cNvPr>
          <p:cNvSpPr/>
          <p:nvPr/>
        </p:nvSpPr>
        <p:spPr>
          <a:xfrm>
            <a:off x="6758360" y="11035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07;g28120bc8d10_0_307">
            <a:extLst>
              <a:ext uri="{FF2B5EF4-FFF2-40B4-BE49-F238E27FC236}">
                <a16:creationId xmlns:a16="http://schemas.microsoft.com/office/drawing/2014/main" id="{8EEC2955-7DE5-D9B7-E203-4773626EBA8D}"/>
              </a:ext>
            </a:extLst>
          </p:cNvPr>
          <p:cNvSpPr/>
          <p:nvPr/>
        </p:nvSpPr>
        <p:spPr>
          <a:xfrm>
            <a:off x="9223483" y="5285975"/>
            <a:ext cx="1978766" cy="12614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08;g28120bc8d10_0_307">
            <a:extLst>
              <a:ext uri="{FF2B5EF4-FFF2-40B4-BE49-F238E27FC236}">
                <a16:creationId xmlns:a16="http://schemas.microsoft.com/office/drawing/2014/main" id="{486A5FFC-BDBC-098A-1D4B-5A26115CD1A0}"/>
              </a:ext>
            </a:extLst>
          </p:cNvPr>
          <p:cNvSpPr/>
          <p:nvPr/>
        </p:nvSpPr>
        <p:spPr>
          <a:xfrm>
            <a:off x="9332580" y="5339934"/>
            <a:ext cx="1200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1;g28120bc8d10_0_307">
            <a:extLst>
              <a:ext uri="{FF2B5EF4-FFF2-40B4-BE49-F238E27FC236}">
                <a16:creationId xmlns:a16="http://schemas.microsoft.com/office/drawing/2014/main" id="{3ACE0CD9-CAB3-D746-3B81-4EDAB047A0F0}"/>
              </a:ext>
            </a:extLst>
          </p:cNvPr>
          <p:cNvSpPr/>
          <p:nvPr/>
        </p:nvSpPr>
        <p:spPr>
          <a:xfrm>
            <a:off x="10929897" y="533263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10;g28120bc8d10_0_307">
            <a:extLst>
              <a:ext uri="{FF2B5EF4-FFF2-40B4-BE49-F238E27FC236}">
                <a16:creationId xmlns:a16="http://schemas.microsoft.com/office/drawing/2014/main" id="{D7E4FD65-E414-D4E0-3F5F-817D85FD18EB}"/>
              </a:ext>
            </a:extLst>
          </p:cNvPr>
          <p:cNvSpPr/>
          <p:nvPr/>
        </p:nvSpPr>
        <p:spPr>
          <a:xfrm>
            <a:off x="9937473" y="628157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451AD1C-8F5A-6759-BBD7-DDAC62815D3F}"/>
              </a:ext>
            </a:extLst>
          </p:cNvPr>
          <p:cNvCxnSpPr>
            <a:cxnSpLocks/>
          </p:cNvCxnSpPr>
          <p:nvPr/>
        </p:nvCxnSpPr>
        <p:spPr>
          <a:xfrm>
            <a:off x="9231583" y="5639846"/>
            <a:ext cx="19454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07D07DF-D512-44C6-F4A1-2210C50C8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38822"/>
              </p:ext>
            </p:extLst>
          </p:nvPr>
        </p:nvGraphicFramePr>
        <p:xfrm>
          <a:off x="9310566" y="5699672"/>
          <a:ext cx="17127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 PLAZA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OK PLAZA 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사용자상세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회원탈퇴를 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8F8BCCC-F19F-251A-9F6C-614252B4B46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740733" y="1813841"/>
            <a:ext cx="3873431" cy="307083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112D54-D186-C533-53FA-DF12C4DFB0D8}"/>
              </a:ext>
            </a:extLst>
          </p:cNvPr>
          <p:cNvSpPr txBox="1"/>
          <p:nvPr/>
        </p:nvSpPr>
        <p:spPr>
          <a:xfrm>
            <a:off x="9492410" y="4680840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FFF00"/>
                </a:highlight>
              </a:rPr>
              <a:t>OK PLAZA </a:t>
            </a:r>
            <a:r>
              <a:rPr lang="ko-KR" altLang="en-US" sz="1000" dirty="0">
                <a:highlight>
                  <a:srgbClr val="FFFF00"/>
                </a:highlight>
              </a:rPr>
              <a:t>회원일 경우</a:t>
            </a:r>
          </a:p>
        </p:txBody>
      </p:sp>
    </p:spTree>
    <p:extLst>
      <p:ext uri="{BB962C8B-B14F-4D97-AF65-F5344CB8AC3E}">
        <p14:creationId xmlns:p14="http://schemas.microsoft.com/office/powerpoint/2010/main" val="312330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9313-13C1-8501-0268-41B26AA3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993845-5EFE-153D-7099-E8483212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69987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FF08A604-C2F5-E053-9FCD-BFD9B6D78A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DC682-B8EF-CDBE-1D8D-81C493132AC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BE59F372-13F1-352D-5D31-C2C23DD745D2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B8860-8D5C-57DD-E127-4179B54DFF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CCB8D-E02D-22DF-CEE1-C56BCA0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1145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676;g303e5fefdbf_0_89">
            <a:extLst>
              <a:ext uri="{FF2B5EF4-FFF2-40B4-BE49-F238E27FC236}">
                <a16:creationId xmlns:a16="http://schemas.microsoft.com/office/drawing/2014/main" id="{733073AB-F2A3-BB32-36F6-894D11FE17C9}"/>
              </a:ext>
            </a:extLst>
          </p:cNvPr>
          <p:cNvSpPr/>
          <p:nvPr/>
        </p:nvSpPr>
        <p:spPr>
          <a:xfrm>
            <a:off x="567559" y="1673191"/>
            <a:ext cx="676656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23" name="Google Shape;649;g302391297fa_0_53">
            <a:extLst>
              <a:ext uri="{FF2B5EF4-FFF2-40B4-BE49-F238E27FC236}">
                <a16:creationId xmlns:a16="http://schemas.microsoft.com/office/drawing/2014/main" id="{D6E7DF6A-8D70-E0EA-D2C8-46E68DEF7FCD}"/>
              </a:ext>
            </a:extLst>
          </p:cNvPr>
          <p:cNvCxnSpPr>
            <a:cxnSpLocks/>
          </p:cNvCxnSpPr>
          <p:nvPr/>
        </p:nvCxnSpPr>
        <p:spPr>
          <a:xfrm>
            <a:off x="750439" y="2305537"/>
            <a:ext cx="6476474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Google Shape;693;g303e5fefdbf_0_89">
            <a:extLst>
              <a:ext uri="{FF2B5EF4-FFF2-40B4-BE49-F238E27FC236}">
                <a16:creationId xmlns:a16="http://schemas.microsoft.com/office/drawing/2014/main" id="{8DE15B7B-D1D6-F84C-609E-79C4CF6D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4959"/>
              </p:ext>
            </p:extLst>
          </p:nvPr>
        </p:nvGraphicFramePr>
        <p:xfrm>
          <a:off x="567559" y="4136061"/>
          <a:ext cx="676656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Google Shape;698;g303e5fefdbf_0_89">
            <a:extLst>
              <a:ext uri="{FF2B5EF4-FFF2-40B4-BE49-F238E27FC236}">
                <a16:creationId xmlns:a16="http://schemas.microsoft.com/office/drawing/2014/main" id="{C0CD1620-2E08-8200-0F4D-1F6B70BE079C}"/>
              </a:ext>
            </a:extLst>
          </p:cNvPr>
          <p:cNvSpPr/>
          <p:nvPr/>
        </p:nvSpPr>
        <p:spPr>
          <a:xfrm>
            <a:off x="2955036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2F8CD3EB-2A6F-C588-D064-99462FD1C94A}"/>
              </a:ext>
            </a:extLst>
          </p:cNvPr>
          <p:cNvSpPr/>
          <p:nvPr/>
        </p:nvSpPr>
        <p:spPr>
          <a:xfrm>
            <a:off x="3934685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165C8B2-5338-793C-C217-1BC2BB27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20649"/>
              </p:ext>
            </p:extLst>
          </p:nvPr>
        </p:nvGraphicFramePr>
        <p:xfrm>
          <a:off x="2290349" y="4531238"/>
          <a:ext cx="4772603" cy="585529"/>
        </p:xfrm>
        <a:graphic>
          <a:graphicData uri="http://schemas.openxmlformats.org/drawingml/2006/table">
            <a:tbl>
              <a:tblPr/>
              <a:tblGrid>
                <a:gridCol w="47726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회원탈퇴에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0E33CC4-775D-2C03-0293-552A5A20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0699"/>
              </p:ext>
            </p:extLst>
          </p:nvPr>
        </p:nvGraphicFramePr>
        <p:xfrm>
          <a:off x="2290349" y="4199783"/>
          <a:ext cx="2874534" cy="210690"/>
        </p:xfrm>
        <a:graphic>
          <a:graphicData uri="http://schemas.openxmlformats.org/drawingml/2006/table">
            <a:tbl>
              <a:tblPr/>
              <a:tblGrid>
                <a:gridCol w="28745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Google Shape;600;g302391297fa_0_53">
            <a:extLst>
              <a:ext uri="{FF2B5EF4-FFF2-40B4-BE49-F238E27FC236}">
                <a16:creationId xmlns:a16="http://schemas.microsoft.com/office/drawing/2014/main" id="{99CDF371-2D12-C456-00D6-64C455F37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679131"/>
              </p:ext>
            </p:extLst>
          </p:nvPr>
        </p:nvGraphicFramePr>
        <p:xfrm>
          <a:off x="550176" y="5223587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SK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오픈소싱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AF10324-719B-CFCA-2161-791AB88A90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" y="5254531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E7A43AA7-F343-390B-7FC9-3A5F13FE2D1C}"/>
              </a:ext>
            </a:extLst>
          </p:cNvPr>
          <p:cNvSpPr/>
          <p:nvPr/>
        </p:nvSpPr>
        <p:spPr>
          <a:xfrm>
            <a:off x="2200349" y="4109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E9F9D344-DDE5-0F65-8353-DEF996567B3B}"/>
              </a:ext>
            </a:extLst>
          </p:cNvPr>
          <p:cNvSpPr/>
          <p:nvPr/>
        </p:nvSpPr>
        <p:spPr>
          <a:xfrm>
            <a:off x="369467" y="52016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4B6B5B40-4E77-7731-060E-F0B6281E6058}"/>
              </a:ext>
            </a:extLst>
          </p:cNvPr>
          <p:cNvSpPr/>
          <p:nvPr/>
        </p:nvSpPr>
        <p:spPr>
          <a:xfrm>
            <a:off x="4759627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D88C7EEA-D5B0-4011-74AA-84A4B7D55F8B}"/>
              </a:ext>
            </a:extLst>
          </p:cNvPr>
          <p:cNvSpPr/>
          <p:nvPr/>
        </p:nvSpPr>
        <p:spPr>
          <a:xfrm>
            <a:off x="6339196" y="5756363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모서리가 둥근 직사각형 210">
            <a:extLst>
              <a:ext uri="{FF2B5EF4-FFF2-40B4-BE49-F238E27FC236}">
                <a16:creationId xmlns:a16="http://schemas.microsoft.com/office/drawing/2014/main" id="{EA656921-058D-217B-F476-BA898C98FD03}"/>
              </a:ext>
            </a:extLst>
          </p:cNvPr>
          <p:cNvSpPr/>
          <p:nvPr/>
        </p:nvSpPr>
        <p:spPr>
          <a:xfrm>
            <a:off x="7115176" y="640677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0" name="모서리가 둥근 직사각형 211">
            <a:extLst>
              <a:ext uri="{FF2B5EF4-FFF2-40B4-BE49-F238E27FC236}">
                <a16:creationId xmlns:a16="http://schemas.microsoft.com/office/drawing/2014/main" id="{E31673F3-7C40-9326-7219-D5DBC76126ED}"/>
              </a:ext>
            </a:extLst>
          </p:cNvPr>
          <p:cNvSpPr/>
          <p:nvPr/>
        </p:nvSpPr>
        <p:spPr>
          <a:xfrm>
            <a:off x="7520142" y="64040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8369614-8D26-6B3E-7D4E-DE0602C10767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rot="16200000" flipH="1">
            <a:off x="5197970" y="5084946"/>
            <a:ext cx="345436" cy="193701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984F07D0-EB58-A0CC-192F-A6D9F968D47F}"/>
              </a:ext>
            </a:extLst>
          </p:cNvPr>
          <p:cNvSpPr/>
          <p:nvPr/>
        </p:nvSpPr>
        <p:spPr>
          <a:xfrm>
            <a:off x="2852162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825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000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1599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3C9A7C-E6F3-FE49-6BC6-68DD9EC08616}"/>
              </a:ext>
            </a:extLst>
          </p:cNvPr>
          <p:cNvSpPr/>
          <p:nvPr/>
        </p:nvSpPr>
        <p:spPr>
          <a:xfrm>
            <a:off x="9969887" y="21034"/>
            <a:ext cx="2210634" cy="19255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검색 결과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주문 진행일자 </a:t>
            </a:r>
            <a:r>
              <a:rPr lang="en-US" altLang="ko-KR" sz="1000" dirty="0">
                <a:solidFill>
                  <a:schemeClr val="tx1"/>
                </a:solidFill>
              </a:rPr>
              <a:t>&gt; 1</a:t>
            </a:r>
            <a:r>
              <a:rPr lang="ko-KR" altLang="en-US" sz="1000" dirty="0">
                <a:solidFill>
                  <a:schemeClr val="tx1"/>
                </a:solidFill>
              </a:rPr>
              <a:t>단계 검토 결과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항목명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제안대상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전체 옵션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자재혁신제안 상세정보 팝업 누락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Google Shape;611;g302391297fa_0_53">
            <a:extLst>
              <a:ext uri="{FF2B5EF4-FFF2-40B4-BE49-F238E27FC236}">
                <a16:creationId xmlns:a16="http://schemas.microsoft.com/office/drawing/2014/main" id="{161519B0-7404-08C2-09A5-2E2867C4638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28AF26-A0A7-271F-E06A-E34C58F63DD3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852B076C-48B7-B119-C27B-90E3AA70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936CA1-2096-E8D2-6056-7652456A072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0691"/>
              </p:ext>
            </p:extLst>
          </p:nvPr>
        </p:nvGraphicFramePr>
        <p:xfrm>
          <a:off x="7858125" y="426720"/>
          <a:ext cx="2047875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약관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작성가이트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06F794-EF7E-57F8-2DC7-91DA1DCB821A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1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234DD689-0A32-09F3-1CAA-6E20D638B989}"/>
              </a:ext>
            </a:extLst>
          </p:cNvPr>
          <p:cNvSpPr/>
          <p:nvPr/>
        </p:nvSpPr>
        <p:spPr>
          <a:xfrm>
            <a:off x="5286211" y="2203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/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/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/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/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/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AEA-C7FE-2279-A68F-49EE6C43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23B324CD-345E-34A9-E500-5B562ECA845D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DA1643-E6C3-DF2D-E801-6A2B68F1C74F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57737B69-6CC1-E179-D46E-AD900EDB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746025-C0FF-4F79-38B3-E10D01AF53D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D0A7EC-FD66-5409-EAE4-02FA694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D20DB22-C44A-6EC2-264E-82491C2D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6336C3D2-4173-455F-BBA3-D199C96B0F9A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FE11525F-1728-F9B1-3C8B-AE0D16838B72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8C827D7E-5F9F-E082-201A-71C81F55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F6D55C-B68C-01D5-74A1-FAD5CA70465F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BBA7FAD8-C5EB-3909-9C6F-7321DDDC585E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52747E-B885-CFF2-653F-3963E6A3B06B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DA31E37-4851-6D9D-A975-AD9AA0C89D68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D74B9B6-76E5-B665-F923-6F56FBCA06AA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C21BE4AF-FEFB-5D62-8591-82F0933D3752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BAFB8A9C-9578-4A4A-1D31-CEE38A4EB2F0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BA91DABC-5416-9088-D85A-4EEA5B9EC69B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DD85002F-A32A-12B1-1889-D90969F6171F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651C9272-20B2-8A61-5DAC-CA92C6E38D87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06EEE3E8-5A32-E179-B12C-601557617123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3429C102-26D1-2ED1-1C29-05A5C738E374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596F0A5-5042-7415-1B57-8AB41DA5767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BCCBF11B-1291-75F4-5CF0-4C7217F46C62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8A9191A6-ABD2-4046-FCE9-2B49D33C0E92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BB449A4-3931-A331-0F1F-20E6509C4071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7AE67F92-11A4-57C3-F772-B2DD2A7E157B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86FB6CE4-C837-4CA4-7E5A-9DABDBA6FCDC}"/>
              </a:ext>
            </a:extLst>
          </p:cNvPr>
          <p:cNvSpPr/>
          <p:nvPr/>
        </p:nvSpPr>
        <p:spPr>
          <a:xfrm>
            <a:off x="27766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84E5D9B6-810A-BD94-8256-F9E3CCAED56E}"/>
              </a:ext>
            </a:extLst>
          </p:cNvPr>
          <p:cNvSpPr/>
          <p:nvPr/>
        </p:nvSpPr>
        <p:spPr>
          <a:xfrm>
            <a:off x="3572853" y="59599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5C9BC20A-1A95-1A69-C95D-82742049299A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5DBE0F5-A884-50DA-167A-B44F3A689E04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2CAB8-7C9C-BC7B-21FC-21180D22BF8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CEEEBF-B08D-8D72-A0C4-39D2E8E7498A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DD1867-B4EB-9403-8A4A-AAE7E3528381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7891F8-DE20-0E5F-E492-FAD2BB6427A3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9DC83056-DDF6-9940-B5D8-C6A03199A150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8F190B6A-C9D7-40C8-A52F-F87E31E2E4C8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1B3196D-B0D6-B3DA-C9C3-20DFC13A8A56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4A36D5A7-D44B-489C-95A4-77217CE7C3F8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E5EF66-85F4-5423-3328-6E6A48F5954C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6E0B1A-393E-3255-43DC-428335875C04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0BD7B7-9E9C-FA6F-68CD-E0119FF600AC}"/>
              </a:ext>
            </a:extLst>
          </p:cNvPr>
          <p:cNvSpPr/>
          <p:nvPr/>
        </p:nvSpPr>
        <p:spPr>
          <a:xfrm>
            <a:off x="386577" y="4721155"/>
            <a:ext cx="5983393" cy="116738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4935ECC-01E8-AD36-9605-DAD3293FF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57966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상태에서만  버튼이 노출되고 기능사용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재안내용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9B0B97-D7D7-9AC2-7D94-83EF9C8127C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2BC63185-0918-370D-BFEB-51561DCD3878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79AA1457-1DC8-448F-0437-05729133B278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B9BD1-4D4B-24F8-2433-A19072915585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34867EE-85B2-E587-758B-DEEE8A3A7582}"/>
              </a:ext>
            </a:extLst>
          </p:cNvPr>
          <p:cNvSpPr/>
          <p:nvPr/>
        </p:nvSpPr>
        <p:spPr>
          <a:xfrm>
            <a:off x="1154133" y="2408628"/>
            <a:ext cx="4763720" cy="178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접속함체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탈장방지장치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02;g28120ce3749_2_4">
            <a:extLst>
              <a:ext uri="{FF2B5EF4-FFF2-40B4-BE49-F238E27FC236}">
                <a16:creationId xmlns:a16="http://schemas.microsoft.com/office/drawing/2014/main" id="{D81AFA8A-78EC-7C8A-0498-4957DBC90601}"/>
              </a:ext>
            </a:extLst>
          </p:cNvPr>
          <p:cNvSpPr/>
          <p:nvPr/>
        </p:nvSpPr>
        <p:spPr>
          <a:xfrm>
            <a:off x="1154133" y="2633336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유선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02;g28120ce3749_2_4">
            <a:extLst>
              <a:ext uri="{FF2B5EF4-FFF2-40B4-BE49-F238E27FC236}">
                <a16:creationId xmlns:a16="http://schemas.microsoft.com/office/drawing/2014/main" id="{1D967B44-66E2-4AFD-99A1-BE461F630C5F}"/>
              </a:ext>
            </a:extLst>
          </p:cNvPr>
          <p:cNvSpPr/>
          <p:nvPr/>
        </p:nvSpPr>
        <p:spPr>
          <a:xfrm>
            <a:off x="2237369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기타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802;g28120ce3749_2_4">
            <a:extLst>
              <a:ext uri="{FF2B5EF4-FFF2-40B4-BE49-F238E27FC236}">
                <a16:creationId xmlns:a16="http://schemas.microsoft.com/office/drawing/2014/main" id="{1C571B8D-D707-4916-6F02-750AAB390E06}"/>
              </a:ext>
            </a:extLst>
          </p:cNvPr>
          <p:cNvSpPr/>
          <p:nvPr/>
        </p:nvSpPr>
        <p:spPr>
          <a:xfrm>
            <a:off x="3314297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자재개선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802;g28120ce3749_2_4">
            <a:extLst>
              <a:ext uri="{FF2B5EF4-FFF2-40B4-BE49-F238E27FC236}">
                <a16:creationId xmlns:a16="http://schemas.microsoft.com/office/drawing/2014/main" id="{A6AAACDE-C18F-EFAE-96C4-A8D37EC01E4D}"/>
              </a:ext>
            </a:extLst>
          </p:cNvPr>
          <p:cNvSpPr/>
          <p:nvPr/>
        </p:nvSpPr>
        <p:spPr>
          <a:xfrm>
            <a:off x="1154133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802;g28120ce3749_2_4">
            <a:extLst>
              <a:ext uri="{FF2B5EF4-FFF2-40B4-BE49-F238E27FC236}">
                <a16:creationId xmlns:a16="http://schemas.microsoft.com/office/drawing/2014/main" id="{BC348854-7FF4-A7AE-E6FF-B2CBE640380A}"/>
              </a:ext>
            </a:extLst>
          </p:cNvPr>
          <p:cNvSpPr/>
          <p:nvPr/>
        </p:nvSpPr>
        <p:spPr>
          <a:xfrm>
            <a:off x="3834128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2024-12-30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802;g28120ce3749_2_4">
            <a:extLst>
              <a:ext uri="{FF2B5EF4-FFF2-40B4-BE49-F238E27FC236}">
                <a16:creationId xmlns:a16="http://schemas.microsoft.com/office/drawing/2014/main" id="{FA7357A9-C1B5-C8DF-F611-9DBAD3BB1181}"/>
              </a:ext>
            </a:extLst>
          </p:cNvPr>
          <p:cNvSpPr/>
          <p:nvPr/>
        </p:nvSpPr>
        <p:spPr>
          <a:xfrm>
            <a:off x="1154133" y="3393905"/>
            <a:ext cx="4763720" cy="101049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테스트기업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홍길동입니다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당사가 고안 개발중인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 방지장치를 소개 합니다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급변하는 통신 환경에 고장발생을 줄이고 작업자의 근로 환경을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개선코자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고안 개발 하게 되었습니다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살펴봐 주시면 감사하겠습니다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802;g28120ce3749_2_4">
            <a:extLst>
              <a:ext uri="{FF2B5EF4-FFF2-40B4-BE49-F238E27FC236}">
                <a16:creationId xmlns:a16="http://schemas.microsoft.com/office/drawing/2014/main" id="{47CD0183-4ADC-A186-A5CA-891219ED7683}"/>
              </a:ext>
            </a:extLst>
          </p:cNvPr>
          <p:cNvSpPr/>
          <p:nvPr/>
        </p:nvSpPr>
        <p:spPr>
          <a:xfrm>
            <a:off x="1154133" y="4729415"/>
            <a:ext cx="4296930" cy="18722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제안서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.pptx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809;g28120bc8d10_0_307">
            <a:extLst>
              <a:ext uri="{FF2B5EF4-FFF2-40B4-BE49-F238E27FC236}">
                <a16:creationId xmlns:a16="http://schemas.microsoft.com/office/drawing/2014/main" id="{5BD9CC81-BA86-191D-40EE-8653F1C5F38D}"/>
              </a:ext>
            </a:extLst>
          </p:cNvPr>
          <p:cNvSpPr/>
          <p:nvPr/>
        </p:nvSpPr>
        <p:spPr>
          <a:xfrm>
            <a:off x="19804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90F79E54-BE34-5DC4-65D3-98CD9764E877}"/>
              </a:ext>
            </a:extLst>
          </p:cNvPr>
          <p:cNvSpPr/>
          <p:nvPr/>
        </p:nvSpPr>
        <p:spPr>
          <a:xfrm>
            <a:off x="2636773" y="58582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4;p44">
            <a:extLst>
              <a:ext uri="{FF2B5EF4-FFF2-40B4-BE49-F238E27FC236}">
                <a16:creationId xmlns:a16="http://schemas.microsoft.com/office/drawing/2014/main" id="{60BAD795-E4FF-85C9-5129-01CBE56C3829}"/>
              </a:ext>
            </a:extLst>
          </p:cNvPr>
          <p:cNvSpPr/>
          <p:nvPr/>
        </p:nvSpPr>
        <p:spPr>
          <a:xfrm>
            <a:off x="7443687" y="58582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제안을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8" name="모서리가 둥근 직사각형 210">
            <a:extLst>
              <a:ext uri="{FF2B5EF4-FFF2-40B4-BE49-F238E27FC236}">
                <a16:creationId xmlns:a16="http://schemas.microsoft.com/office/drawing/2014/main" id="{C1BDBF26-1962-64BC-CD68-ED7388916985}"/>
              </a:ext>
            </a:extLst>
          </p:cNvPr>
          <p:cNvSpPr/>
          <p:nvPr/>
        </p:nvSpPr>
        <p:spPr>
          <a:xfrm>
            <a:off x="8219667" y="65086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39" name="모서리가 둥근 직사각형 211">
            <a:extLst>
              <a:ext uri="{FF2B5EF4-FFF2-40B4-BE49-F238E27FC236}">
                <a16:creationId xmlns:a16="http://schemas.microsoft.com/office/drawing/2014/main" id="{7904B7E7-DE82-0BAE-5F65-53B92EE9F0CF}"/>
              </a:ext>
            </a:extLst>
          </p:cNvPr>
          <p:cNvSpPr/>
          <p:nvPr/>
        </p:nvSpPr>
        <p:spPr>
          <a:xfrm>
            <a:off x="8624633" y="65059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14209E6-A197-1189-8A64-E09A5E23402A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5239911" y="4124257"/>
            <a:ext cx="100518" cy="43070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34FA50C2-8C74-0576-F59B-172FF8183F87}"/>
              </a:ext>
            </a:extLst>
          </p:cNvPr>
          <p:cNvSpPr/>
          <p:nvPr/>
        </p:nvSpPr>
        <p:spPr>
          <a:xfrm>
            <a:off x="7443687" y="471056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첨부파일을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9" name="모서리가 둥근 직사각형 210">
            <a:extLst>
              <a:ext uri="{FF2B5EF4-FFF2-40B4-BE49-F238E27FC236}">
                <a16:creationId xmlns:a16="http://schemas.microsoft.com/office/drawing/2014/main" id="{43E3EA88-D6F0-FD1A-1AA3-384436DCEDFB}"/>
              </a:ext>
            </a:extLst>
          </p:cNvPr>
          <p:cNvSpPr/>
          <p:nvPr/>
        </p:nvSpPr>
        <p:spPr>
          <a:xfrm>
            <a:off x="8219667" y="53609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70" name="모서리가 둥근 직사각형 211">
            <a:extLst>
              <a:ext uri="{FF2B5EF4-FFF2-40B4-BE49-F238E27FC236}">
                <a16:creationId xmlns:a16="http://schemas.microsoft.com/office/drawing/2014/main" id="{6FAC4DD9-6976-571F-6CB5-6CBA4F0E1C79}"/>
              </a:ext>
            </a:extLst>
          </p:cNvPr>
          <p:cNvSpPr/>
          <p:nvPr/>
        </p:nvSpPr>
        <p:spPr>
          <a:xfrm>
            <a:off x="8624633" y="535828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55D9C9B-5662-9615-E96A-F1772B28DE2D}"/>
              </a:ext>
            </a:extLst>
          </p:cNvPr>
          <p:cNvCxnSpPr>
            <a:cxnSpLocks/>
            <a:stCxn id="26" idx="7"/>
            <a:endCxn id="68" idx="1"/>
          </p:cNvCxnSpPr>
          <p:nvPr/>
        </p:nvCxnSpPr>
        <p:spPr>
          <a:xfrm rot="5400000" flipH="1" flipV="1">
            <a:off x="5888506" y="3644037"/>
            <a:ext cx="18842" cy="3091520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A83E48-2CE6-46CF-A43A-874D87753C9B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5903746" y="4821985"/>
            <a:ext cx="1539941" cy="35839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7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59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  <p:sp>
        <p:nvSpPr>
          <p:cNvPr id="33" name="Google Shape;611;g302391297fa_0_53">
            <a:extLst>
              <a:ext uri="{FF2B5EF4-FFF2-40B4-BE49-F238E27FC236}">
                <a16:creationId xmlns:a16="http://schemas.microsoft.com/office/drawing/2014/main" id="{E8AC85E6-90CC-14CE-1A88-A2F5A036A7EC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971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공급협력사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FFEE7-D917-EECD-16D7-51F71FF0ADF7}"/>
              </a:ext>
            </a:extLst>
          </p:cNvPr>
          <p:cNvSpPr/>
          <p:nvPr/>
        </p:nvSpPr>
        <p:spPr>
          <a:xfrm>
            <a:off x="9969887" y="21034"/>
            <a:ext cx="2210634" cy="10601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2.3.4.5.</a:t>
            </a:r>
            <a:r>
              <a:rPr lang="ko-KR" altLang="en-US" sz="1000" dirty="0">
                <a:solidFill>
                  <a:schemeClr val="tx1"/>
                </a:solidFill>
              </a:rPr>
              <a:t>필수 입력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신청 완료 안내  팝업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2630AA93-76B3-9F1C-8E58-1937C70E2AFA}"/>
              </a:ext>
            </a:extLst>
          </p:cNvPr>
          <p:cNvSpPr/>
          <p:nvPr/>
        </p:nvSpPr>
        <p:spPr>
          <a:xfrm>
            <a:off x="5313363" y="247142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8F9A150D-890B-7DE1-BEA4-B55530F9AE4F}"/>
              </a:ext>
            </a:extLst>
          </p:cNvPr>
          <p:cNvSpPr/>
          <p:nvPr/>
        </p:nvSpPr>
        <p:spPr>
          <a:xfrm>
            <a:off x="7802581" y="5702990"/>
            <a:ext cx="2251317" cy="110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69CE2870-D08C-8183-B94F-E98AC481921F}"/>
              </a:ext>
            </a:extLst>
          </p:cNvPr>
          <p:cNvSpPr/>
          <p:nvPr/>
        </p:nvSpPr>
        <p:spPr>
          <a:xfrm>
            <a:off x="8565818" y="63888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C34D815-6992-6855-45AC-E6ECB72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11458"/>
              </p:ext>
            </p:extLst>
          </p:nvPr>
        </p:nvGraphicFramePr>
        <p:xfrm>
          <a:off x="7980844" y="5928543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공급협력사 모집신청을 완료했습니다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D700F5-1B8A-BD7B-E52C-325BEE4DF8FC}"/>
              </a:ext>
            </a:extLst>
          </p:cNvPr>
          <p:cNvCxnSpPr>
            <a:cxnSpLocks/>
            <a:stCxn id="44" idx="0"/>
            <a:endCxn id="25" idx="0"/>
          </p:cNvCxnSpPr>
          <p:nvPr/>
        </p:nvCxnSpPr>
        <p:spPr>
          <a:xfrm rot="5400000" flipH="1" flipV="1">
            <a:off x="5798947" y="3343505"/>
            <a:ext cx="769808" cy="5488778"/>
          </a:xfrm>
          <a:prstGeom prst="bentConnector3">
            <a:avLst>
              <a:gd name="adj1" fmla="val 12969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071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7261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9969887" y="21037"/>
            <a:ext cx="2210634" cy="20305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4404"/>
              </p:ext>
            </p:extLst>
          </p:nvPr>
        </p:nvGraphicFramePr>
        <p:xfrm>
          <a:off x="7858125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893733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425A3-160D-4215-899B-A4EC8F533F51}"/>
              </a:ext>
            </a:extLst>
          </p:cNvPr>
          <p:cNvSpPr/>
          <p:nvPr/>
        </p:nvSpPr>
        <p:spPr>
          <a:xfrm>
            <a:off x="9969887" y="21037"/>
            <a:ext cx="2210634" cy="18329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76592-3897-F90A-7E48-284EB5806D16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7806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1225025" y="2207935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4155"/>
              </p:ext>
            </p:extLst>
          </p:nvPr>
        </p:nvGraphicFramePr>
        <p:xfrm>
          <a:off x="386576" y="4173800"/>
          <a:ext cx="4116055" cy="1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비밀번호가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1127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1F53-69D8-41A0-9764-BC30B2F81E3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1/2.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휴대폰 인풋박스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안내문구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아이디 전송 내역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확인 버튼 클릭 시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4C1B83BE-A86C-D83A-6B71-4F9ADAAFC329}"/>
              </a:ext>
            </a:extLst>
          </p:cNvPr>
          <p:cNvSpPr/>
          <p:nvPr/>
        </p:nvSpPr>
        <p:spPr>
          <a:xfrm>
            <a:off x="1225025" y="5601190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20315</TotalTime>
  <Words>6411</Words>
  <Application>Microsoft Office PowerPoint</Application>
  <PresentationFormat>A4 용지(210x297mm)</PresentationFormat>
  <Paragraphs>1668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Malgun Gothic Semilight</vt:lpstr>
      <vt:lpstr>Noto Sans KR</vt:lpstr>
      <vt:lpstr>OpenSans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민기 김</cp:lastModifiedBy>
  <cp:revision>124</cp:revision>
  <dcterms:created xsi:type="dcterms:W3CDTF">2024-10-08T00:49:16Z</dcterms:created>
  <dcterms:modified xsi:type="dcterms:W3CDTF">2025-01-23T09:16:49Z</dcterms:modified>
</cp:coreProperties>
</file>