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  <p:sldId id="309" r:id="rId16"/>
    <p:sldId id="316" r:id="rId17"/>
    <p:sldId id="317" r:id="rId18"/>
    <p:sldId id="315" r:id="rId19"/>
    <p:sldId id="319" r:id="rId20"/>
    <p:sldId id="320" r:id="rId21"/>
    <p:sldId id="322" r:id="rId22"/>
    <p:sldId id="321" r:id="rId23"/>
    <p:sldId id="323" r:id="rId24"/>
    <p:sldId id="324" r:id="rId2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726"/>
  </p:normalViewPr>
  <p:slideViewPr>
    <p:cSldViewPr snapToGrid="0">
      <p:cViewPr>
        <p:scale>
          <a:sx n="125" d="100"/>
          <a:sy n="125" d="100"/>
        </p:scale>
        <p:origin x="1446" y="33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81" y="52707"/>
          <a:ext cx="1328775" cy="531510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81" y="52707"/>
        <a:ext cx="1195898" cy="531510"/>
      </dsp:txXfrm>
    </dsp:sp>
    <dsp:sp modelId="{42B9A59E-3F6C-4881-9225-C9868D9178AA}">
      <dsp:nvSpPr>
        <dsp:cNvPr id="0" name=""/>
        <dsp:cNvSpPr/>
      </dsp:nvSpPr>
      <dsp:spPr>
        <a:xfrm>
          <a:off x="106370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1329456" y="52707"/>
        <a:ext cx="797265" cy="531510"/>
      </dsp:txXfrm>
    </dsp:sp>
    <dsp:sp modelId="{E0FD720F-9ECF-430A-A1AA-95C91FEECF29}">
      <dsp:nvSpPr>
        <dsp:cNvPr id="0" name=""/>
        <dsp:cNvSpPr/>
      </dsp:nvSpPr>
      <dsp:spPr>
        <a:xfrm>
          <a:off x="2126721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392476" y="52707"/>
        <a:ext cx="797265" cy="531510"/>
      </dsp:txXfrm>
    </dsp:sp>
    <dsp:sp modelId="{FD3EE036-F8AF-47B1-BE78-68A52E4C215D}">
      <dsp:nvSpPr>
        <dsp:cNvPr id="0" name=""/>
        <dsp:cNvSpPr/>
      </dsp:nvSpPr>
      <dsp:spPr>
        <a:xfrm>
          <a:off x="318974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455497" y="52707"/>
        <a:ext cx="797265" cy="531510"/>
      </dsp:txXfrm>
    </dsp:sp>
    <dsp:sp modelId="{827328B0-49CD-4150-9A19-99A9B2ABA857}">
      <dsp:nvSpPr>
        <dsp:cNvPr id="0" name=""/>
        <dsp:cNvSpPr/>
      </dsp:nvSpPr>
      <dsp:spPr>
        <a:xfrm>
          <a:off x="4252762" y="52707"/>
          <a:ext cx="1328775" cy="531510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518517" y="52707"/>
        <a:ext cx="797265" cy="5315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okplaza.kr)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mailto:sample@pcnieng.com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127727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5AC8AC9F-BA4C-E877-E7DC-F09644C33B29}"/>
              </a:ext>
            </a:extLst>
          </p:cNvPr>
          <p:cNvSpPr/>
          <p:nvPr/>
        </p:nvSpPr>
        <p:spPr>
          <a:xfrm>
            <a:off x="6247839" y="639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96AB0-74D6-442D-7677-CECCA1F28DF8}"/>
              </a:ext>
            </a:extLst>
          </p:cNvPr>
          <p:cNvSpPr/>
          <p:nvPr/>
        </p:nvSpPr>
        <p:spPr>
          <a:xfrm>
            <a:off x="9969887" y="21037"/>
            <a:ext cx="2210634" cy="19352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회원약관 구성 검토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물품공급 기본 계약 동의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필수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활용 및 마케팅 정보 수신 동의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OpenSans"/>
              </a:rPr>
              <a:t>  - SMS/</a:t>
            </a:r>
            <a:r>
              <a:rPr lang="ko-KR" altLang="en-US" sz="1000" dirty="0">
                <a:solidFill>
                  <a:srgbClr val="333333"/>
                </a:solidFill>
                <a:latin typeface="OpenSans"/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약관 전체 동의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FF9507-4A54-F58F-E054-EA6B9ED75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725" y="3071979"/>
            <a:ext cx="2047875" cy="8966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1607ED-050A-C7AD-AFD1-63D161DD9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134" y="3981486"/>
            <a:ext cx="1566772" cy="10897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F6F568-65C0-0EFF-6CD8-7108D0CC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0805" y="2036884"/>
            <a:ext cx="2229716" cy="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7F9E7-3A5D-337B-F1F8-595338343300}"/>
              </a:ext>
            </a:extLst>
          </p:cNvPr>
          <p:cNvSpPr/>
          <p:nvPr/>
        </p:nvSpPr>
        <p:spPr>
          <a:xfrm>
            <a:off x="9969887" y="21037"/>
            <a:ext cx="2210634" cy="19352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사업자등록번호 유효성 체크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약관동의 순으로 변경 검토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E5A0CE84-246A-3AF8-F4E8-0DF0044C5F80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283261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대표전화 </a:t>
                      </a:r>
                      <a:r>
                        <a:rPr lang="ko-KR" altLang="en-US" sz="800" b="1" i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92E3C-9ED2-52A5-F2BB-5153845C4FCB}"/>
              </a:ext>
            </a:extLst>
          </p:cNvPr>
          <p:cNvSpPr/>
          <p:nvPr/>
        </p:nvSpPr>
        <p:spPr>
          <a:xfrm>
            <a:off x="9969887" y="21035"/>
            <a:ext cx="2210634" cy="48685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권역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6A9DEFCE-0097-1213-9CFE-CA150912DD6A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3730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대표전화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22B3A-17FB-2551-16EB-4736D342B22D}"/>
              </a:ext>
            </a:extLst>
          </p:cNvPr>
          <p:cNvSpPr/>
          <p:nvPr/>
        </p:nvSpPr>
        <p:spPr>
          <a:xfrm>
            <a:off x="9969887" y="21034"/>
            <a:ext cx="2210634" cy="510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사업자 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소재지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결제조건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802;g28120ce3749_2_4">
            <a:extLst>
              <a:ext uri="{FF2B5EF4-FFF2-40B4-BE49-F238E27FC236}">
                <a16:creationId xmlns:a16="http://schemas.microsoft.com/office/drawing/2014/main" id="{878CD62E-99C4-3ACD-EC3A-468802F498DB}"/>
              </a:ext>
            </a:extLst>
          </p:cNvPr>
          <p:cNvSpPr/>
          <p:nvPr/>
        </p:nvSpPr>
        <p:spPr>
          <a:xfrm>
            <a:off x="6337839" y="733360"/>
            <a:ext cx="110358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로그인 페이지로 이동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5DBC9-66E0-EAF0-9B52-CA8AAB760ED6}"/>
              </a:ext>
            </a:extLst>
          </p:cNvPr>
          <p:cNvSpPr/>
          <p:nvPr/>
        </p:nvSpPr>
        <p:spPr>
          <a:xfrm>
            <a:off x="9969887" y="21034"/>
            <a:ext cx="2210634" cy="21354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내정보 수정 </a:t>
            </a:r>
            <a:r>
              <a:rPr lang="en-US" altLang="ko-KR" sz="1000" dirty="0">
                <a:solidFill>
                  <a:schemeClr val="tx1"/>
                </a:solidFill>
              </a:rPr>
              <a:t>SB: </a:t>
            </a:r>
            <a:r>
              <a:rPr lang="ko-KR" altLang="en-US" sz="1000" dirty="0">
                <a:solidFill>
                  <a:schemeClr val="tx1"/>
                </a:solidFill>
              </a:rPr>
              <a:t>팝업으로 구성되어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91170"/>
              </p:ext>
            </p:extLst>
          </p:nvPr>
        </p:nvGraphicFramePr>
        <p:xfrm>
          <a:off x="7858125" y="426720"/>
          <a:ext cx="2047875" cy="374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로그인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006419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자재혁신 제안 및 공급 협력사 모집안내↓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197162" y="479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214E5-39A3-B84C-470E-DB545766FAEC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회원가입 버튼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모집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신청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ED51-654B-3FBD-E3AE-C20C5230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41" y="1329856"/>
            <a:ext cx="1512724" cy="5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0000"/>
              </p:ext>
            </p:extLst>
          </p:nvPr>
        </p:nvGraphicFramePr>
        <p:xfrm>
          <a:off x="464324" y="474367"/>
          <a:ext cx="6977099" cy="6254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6821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850055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292022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5674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모집안내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제안신청과 공급협력사 참여시 아래 안내 사항을 참조해주세요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협력서 모집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585747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통신공사의 원가절감 및 품질개선을 이룰 수 있는 혁신적인 통신자재 및 아이디어를 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 또는 개인사업자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통신자재 혁신 및 양산 공급이 가능한 협력사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기술규격에 적합한 혁신자재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061171"/>
                  </a:ext>
                </a:extLst>
              </a:tr>
              <a:tr h="60456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특허권ㆍ실용신안권ㆍ저작권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특허권 사본 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473985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주요필수 명기사항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 여부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월단위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역할 및 생산처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</a:t>
                      </a:r>
                      <a:br>
                        <a:rPr lang="ko-KR" altLang="en-US" sz="8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Noto Sans KR"/>
                        </a:rPr>
                        <a:t>등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493196"/>
                  </a:ext>
                </a:extLst>
              </a:tr>
              <a:tr h="604562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297997"/>
                  </a:ext>
                </a:extLst>
              </a:tr>
              <a:tr h="403256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9009734"/>
                  </a:ext>
                </a:extLst>
              </a:tr>
              <a:tr h="895481">
                <a:tc v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실현가능성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및 효과 검증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추가 개선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조직 등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제품 규격에 따른 성능 검증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3.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Field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Test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: </a:t>
                      </a: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시범설치 평가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공급계약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품질관리 등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1532"/>
                  </a:ext>
                </a:extLst>
              </a:tr>
              <a:tr h="35000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모집관련 문의처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jyj@pcnieng.com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nowik@pcnieng.com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31438"/>
                  </a:ext>
                </a:extLst>
              </a:tr>
              <a:tr h="4333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및 참여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038196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769909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464325" y="61942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005"/>
              </p:ext>
            </p:extLst>
          </p:nvPr>
        </p:nvGraphicFramePr>
        <p:xfrm>
          <a:off x="1799552" y="3854234"/>
          <a:ext cx="5582219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1990725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F099C999-56B0-F08A-9A69-F82721B7FC6B}"/>
              </a:ext>
            </a:extLst>
          </p:cNvPr>
          <p:cNvSpPr/>
          <p:nvPr/>
        </p:nvSpPr>
        <p:spPr>
          <a:xfrm>
            <a:off x="4878968" y="6383633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368858" y="600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1900724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527B96F-D27A-35B5-80FA-A796F4B7E131}"/>
              </a:ext>
            </a:extLst>
          </p:cNvPr>
          <p:cNvSpPr/>
          <p:nvPr/>
        </p:nvSpPr>
        <p:spPr>
          <a:xfrm>
            <a:off x="4788967" y="63008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B6419-A8FA-E708-363C-89996EFF94B2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487036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372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897820"/>
              </p:ext>
            </p:extLst>
          </p:nvPr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0D2F4-D5C2-E0F4-7FE4-FFCCEBB5DF3C}"/>
              </a:ext>
            </a:extLst>
          </p:cNvPr>
          <p:cNvSpPr/>
          <p:nvPr/>
        </p:nvSpPr>
        <p:spPr>
          <a:xfrm>
            <a:off x="9969887" y="21035"/>
            <a:ext cx="2210634" cy="4086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 순서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071697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9969887" y="21034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22505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1599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2EB4CB6A-2EDD-0A46-4335-78DDD1AC749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3C9A7C-E6F3-FE49-6BC6-68DD9EC08616}"/>
              </a:ext>
            </a:extLst>
          </p:cNvPr>
          <p:cNvSpPr/>
          <p:nvPr/>
        </p:nvSpPr>
        <p:spPr>
          <a:xfrm>
            <a:off x="9969887" y="21034"/>
            <a:ext cx="2210634" cy="19255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검색 결과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주문 진행일자 </a:t>
            </a:r>
            <a:r>
              <a:rPr lang="en-US" altLang="ko-KR" sz="1000" dirty="0">
                <a:solidFill>
                  <a:schemeClr val="tx1"/>
                </a:solidFill>
              </a:rPr>
              <a:t>&gt; 1</a:t>
            </a:r>
            <a:r>
              <a:rPr lang="ko-KR" altLang="en-US" sz="1000" dirty="0">
                <a:solidFill>
                  <a:schemeClr val="tx1"/>
                </a:solidFill>
              </a:rPr>
              <a:t>단계 검토 결과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항목명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제안대상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전체 옵션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자재혁신제안 상세정보 팝업 누락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852B076C-48B7-B119-C27B-90E3AA703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02" y="2338349"/>
            <a:ext cx="5515051" cy="355303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367183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06F794-EF7E-57F8-2DC7-91DA1DCB821A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1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1506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(24p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Google Shape;611;g302391297fa_0_53">
            <a:extLst>
              <a:ext uri="{FF2B5EF4-FFF2-40B4-BE49-F238E27FC236}">
                <a16:creationId xmlns:a16="http://schemas.microsoft.com/office/drawing/2014/main" id="{49F19ED6-91F2-34C1-6E35-F7DAB2A5E181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76957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팝업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92DF6D24-111A-B902-9FBD-2E2269073AA5}"/>
              </a:ext>
            </a:extLst>
          </p:cNvPr>
          <p:cNvSpPr/>
          <p:nvPr/>
        </p:nvSpPr>
        <p:spPr>
          <a:xfrm>
            <a:off x="5313363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937C73FA-FC06-BD8A-1D79-5E6D65560E63}"/>
              </a:ext>
            </a:extLst>
          </p:cNvPr>
          <p:cNvSpPr/>
          <p:nvPr/>
        </p:nvSpPr>
        <p:spPr>
          <a:xfrm>
            <a:off x="5904166" y="2471163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7ACBF6E9-A5D8-00AC-ED85-988FF646EDEA}"/>
              </a:ext>
            </a:extLst>
          </p:cNvPr>
          <p:cNvSpPr/>
          <p:nvPr/>
        </p:nvSpPr>
        <p:spPr>
          <a:xfrm>
            <a:off x="6498765" y="2471163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FFEE7-D917-EECD-16D7-51F71FF0ADF7}"/>
              </a:ext>
            </a:extLst>
          </p:cNvPr>
          <p:cNvSpPr/>
          <p:nvPr/>
        </p:nvSpPr>
        <p:spPr>
          <a:xfrm>
            <a:off x="9969887" y="21034"/>
            <a:ext cx="2210634" cy="10601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2.3.4.5.</a:t>
            </a:r>
            <a:r>
              <a:rPr lang="ko-KR" altLang="en-US" sz="1000" dirty="0">
                <a:solidFill>
                  <a:schemeClr val="tx1"/>
                </a:solidFill>
              </a:rPr>
              <a:t>필수 입력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신청 완료 안내  팝업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071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7261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4404"/>
              </p:ext>
            </p:extLst>
          </p:nvPr>
        </p:nvGraphicFramePr>
        <p:xfrm>
          <a:off x="7858125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893733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425A3-160D-4215-899B-A4EC8F533F51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76592-3897-F90A-7E48-284EB5806D16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742813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1F16F7B7-9714-16A8-0C5F-37AECA77AF8F}"/>
              </a:ext>
            </a:extLst>
          </p:cNvPr>
          <p:cNvSpPr/>
          <p:nvPr/>
        </p:nvSpPr>
        <p:spPr>
          <a:xfrm>
            <a:off x="1225024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386DDB4B-C134-20BE-226B-E2A04D91058B}"/>
              </a:ext>
            </a:extLst>
          </p:cNvPr>
          <p:cNvSpPr/>
          <p:nvPr/>
        </p:nvSpPr>
        <p:spPr>
          <a:xfrm>
            <a:off x="2145647" y="2207935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3066271" y="2207935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601129"/>
              </p:ext>
            </p:extLst>
          </p:nvPr>
        </p:nvGraphicFramePr>
        <p:xfrm>
          <a:off x="386576" y="4173800"/>
          <a:ext cx="4116055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F01F4E05-E48A-5D39-12F8-BA480314AB6B}"/>
              </a:ext>
            </a:extLst>
          </p:cNvPr>
          <p:cNvSpPr/>
          <p:nvPr/>
        </p:nvSpPr>
        <p:spPr>
          <a:xfrm>
            <a:off x="1225024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6CF106D-CBB3-06C6-7729-E0BD6974A822}"/>
              </a:ext>
            </a:extLst>
          </p:cNvPr>
          <p:cNvSpPr/>
          <p:nvPr/>
        </p:nvSpPr>
        <p:spPr>
          <a:xfrm>
            <a:off x="2145647" y="560864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A730A347-1C6F-D4CB-B553-AA9FA273C9F7}"/>
              </a:ext>
            </a:extLst>
          </p:cNvPr>
          <p:cNvSpPr/>
          <p:nvPr/>
        </p:nvSpPr>
        <p:spPr>
          <a:xfrm>
            <a:off x="3066271" y="560864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1F53-69D8-41A0-9764-BC30B2F81E3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1/2.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휴대폰 인풋박스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안내문구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아이디 전송 내역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확인 버튼 클릭 시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19371</TotalTime>
  <Words>4747</Words>
  <Application>Microsoft Office PowerPoint</Application>
  <PresentationFormat>A4 용지(210x297mm)</PresentationFormat>
  <Paragraphs>1326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Malgun Gothic Semilight</vt:lpstr>
      <vt:lpstr>Noto Sans KR</vt:lpstr>
      <vt:lpstr>OpenSans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박소윤(팬택씨앤아이)</cp:lastModifiedBy>
  <cp:revision>112</cp:revision>
  <dcterms:created xsi:type="dcterms:W3CDTF">2024-10-08T00:49:16Z</dcterms:created>
  <dcterms:modified xsi:type="dcterms:W3CDTF">2025-01-13T07:22:04Z</dcterms:modified>
</cp:coreProperties>
</file>