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9" r:id="rId3"/>
    <p:sldId id="362" r:id="rId4"/>
    <p:sldId id="364" r:id="rId5"/>
    <p:sldId id="363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3FF"/>
    <a:srgbClr val="E35600"/>
    <a:srgbClr val="FFFFFF"/>
    <a:srgbClr val="FF0000"/>
    <a:srgbClr val="0000FF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16" autoAdjust="0"/>
    <p:restoredTop sz="96259"/>
  </p:normalViewPr>
  <p:slideViewPr>
    <p:cSldViewPr snapToGrid="0">
      <p:cViewPr>
        <p:scale>
          <a:sx n="148" d="100"/>
          <a:sy n="148" d="100"/>
        </p:scale>
        <p:origin x="1640" y="3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5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3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815569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80584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공급사 메인 페이지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sp>
        <p:nvSpPr>
          <p:cNvPr id="2" name="Google Shape;1626;g279b9a0a9a7_0_1869">
            <a:extLst>
              <a:ext uri="{FF2B5EF4-FFF2-40B4-BE49-F238E27FC236}">
                <a16:creationId xmlns:a16="http://schemas.microsoft.com/office/drawing/2014/main" id="{A8E7E80F-1809-6C66-73BB-75D5047D4B6A}"/>
              </a:ext>
            </a:extLst>
          </p:cNvPr>
          <p:cNvSpPr/>
          <p:nvPr/>
        </p:nvSpPr>
        <p:spPr>
          <a:xfrm>
            <a:off x="384695" y="3955718"/>
            <a:ext cx="2691792" cy="889748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시안 확정에 따른 공급사 메인 페이지 변경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Tx/>
              <a:buChar char="-"/>
            </a:pPr>
            <a:r>
              <a:rPr lang="ko-KR" altLang="en-US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</a:t>
            </a:r>
            <a:r>
              <a:rPr lang="en-US" altLang="ko-KR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</a:t>
            </a:r>
            <a:r>
              <a:rPr lang="en-US" altLang="ko-KR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layout</a:t>
            </a:r>
            <a:r>
              <a:rPr lang="ko-KR" altLang="en-US" sz="7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유지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Tx/>
              <a:buChar char="-"/>
            </a:pP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안의 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배열과 유사하게 진행 예정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26;g279b9a0a9a7_0_1869">
            <a:extLst>
              <a:ext uri="{FF2B5EF4-FFF2-40B4-BE49-F238E27FC236}">
                <a16:creationId xmlns:a16="http://schemas.microsoft.com/office/drawing/2014/main" id="{95C98FD2-B712-3F5B-F7D5-8A7C2B97961C}"/>
              </a:ext>
            </a:extLst>
          </p:cNvPr>
          <p:cNvSpPr/>
          <p:nvPr/>
        </p:nvSpPr>
        <p:spPr>
          <a:xfrm>
            <a:off x="3837196" y="3955718"/>
            <a:ext cx="2691792" cy="889748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&gt; content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영역만 재정의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디자인 시안</a:t>
            </a:r>
          </a:p>
        </p:txBody>
      </p:sp>
      <p:pic>
        <p:nvPicPr>
          <p:cNvPr id="275" name="그림 274" descr="텍스트, 번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A14E6A4-A1C7-3ABE-E8F7-8F473DA3C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25" y="5751320"/>
            <a:ext cx="7772400" cy="63029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7" name="그림 276" descr="텍스트, 스크린샷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043A0072-7C63-16AF-3ED2-8B5AE187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525" y="651830"/>
            <a:ext cx="7772400" cy="4934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8" name="Google Shape;1626;g279b9a0a9a7_0_1869">
            <a:extLst>
              <a:ext uri="{FF2B5EF4-FFF2-40B4-BE49-F238E27FC236}">
                <a16:creationId xmlns:a16="http://schemas.microsoft.com/office/drawing/2014/main" id="{3FADAEBA-45AF-B0A1-BE84-B1BC8A275CAB}"/>
              </a:ext>
            </a:extLst>
          </p:cNvPr>
          <p:cNvSpPr/>
          <p:nvPr/>
        </p:nvSpPr>
        <p:spPr>
          <a:xfrm>
            <a:off x="588234" y="704042"/>
            <a:ext cx="931493" cy="402638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시안 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1626;g279b9a0a9a7_0_1869">
            <a:extLst>
              <a:ext uri="{FF2B5EF4-FFF2-40B4-BE49-F238E27FC236}">
                <a16:creationId xmlns:a16="http://schemas.microsoft.com/office/drawing/2014/main" id="{636C66AE-8D8C-E69C-FBDF-D796FB7826F4}"/>
              </a:ext>
            </a:extLst>
          </p:cNvPr>
          <p:cNvSpPr/>
          <p:nvPr/>
        </p:nvSpPr>
        <p:spPr>
          <a:xfrm>
            <a:off x="588234" y="5751320"/>
            <a:ext cx="931493" cy="402638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시안 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69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시안 수정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EAF3DA-432D-914C-8E69-61FD21E0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08207"/>
            <a:ext cx="7772400" cy="56415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465ADC-17BD-8490-A1C8-ECD7263C9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6654878"/>
            <a:ext cx="7772400" cy="5641585"/>
          </a:xfrm>
          <a:prstGeom prst="rect">
            <a:avLst/>
          </a:prstGeom>
        </p:spPr>
      </p:pic>
      <p:sp>
        <p:nvSpPr>
          <p:cNvPr id="4" name="Google Shape;1626;g279b9a0a9a7_0_1869">
            <a:extLst>
              <a:ext uri="{FF2B5EF4-FFF2-40B4-BE49-F238E27FC236}">
                <a16:creationId xmlns:a16="http://schemas.microsoft.com/office/drawing/2014/main" id="{07BCC1F0-7193-2903-81A6-212ABCD63201}"/>
              </a:ext>
            </a:extLst>
          </p:cNvPr>
          <p:cNvSpPr/>
          <p:nvPr/>
        </p:nvSpPr>
        <p:spPr>
          <a:xfrm>
            <a:off x="-1181528" y="6008249"/>
            <a:ext cx="1856301" cy="849751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</a:pPr>
            <a:r>
              <a:rPr lang="ko-KR" alt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 변경</a:t>
            </a:r>
            <a:endParaRPr lang="en-US" altLang="ko-KR"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6136BCA0-5EB9-D30C-875E-928397CB79E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-253376" y="3428999"/>
            <a:ext cx="1320177" cy="25792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7EFB207D-0B36-DCB3-A386-5596198FF8BA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-902124" y="7506746"/>
            <a:ext cx="2617671" cy="13201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3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1624;g279b9a0a9a7_0_1869">
            <a:extLst>
              <a:ext uri="{FF2B5EF4-FFF2-40B4-BE49-F238E27FC236}">
                <a16:creationId xmlns:a16="http://schemas.microsoft.com/office/drawing/2014/main" id="{146006F9-DD46-8BD8-201C-EEFBF1CD9BA4}"/>
              </a:ext>
            </a:extLst>
          </p:cNvPr>
          <p:cNvSpPr/>
          <p:nvPr/>
        </p:nvSpPr>
        <p:spPr>
          <a:xfrm>
            <a:off x="7110290" y="1660357"/>
            <a:ext cx="636836" cy="2866211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Quick menu</a:t>
            </a:r>
            <a:endParaRPr sz="1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공급사 메인 페이지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변경안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메인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주문 단계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현황 조회 기간은 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년전일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당일까지</a:t>
                      </a:r>
                      <a:endParaRPr lang="en-US" altLang="ko-KR" sz="600" b="0" i="0" u="none" strike="noStrike" cap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6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6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상태의 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상태의 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6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미발행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인수된 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미발행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상품현황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자재재고 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자재재고 현황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발행 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공급 현황과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같은 기간 전년도 공급현황을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상단고정은 무시한다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공시사항 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매출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TOP 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매출순위 기준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올해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당일까지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상품명 및 총 매출금액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구매사별 매출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TOP 5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매출순위 기준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올해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당일까지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구매사명 및 총 매출금액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1624;g279b9a0a9a7_0_1869">
            <a:extLst>
              <a:ext uri="{FF2B5EF4-FFF2-40B4-BE49-F238E27FC236}">
                <a16:creationId xmlns:a16="http://schemas.microsoft.com/office/drawing/2014/main" id="{D4C72CD0-E082-271A-8CFF-A6B332801FEF}"/>
              </a:ext>
            </a:extLst>
          </p:cNvPr>
          <p:cNvSpPr/>
          <p:nvPr/>
        </p:nvSpPr>
        <p:spPr>
          <a:xfrm>
            <a:off x="131118" y="1660359"/>
            <a:ext cx="5282816" cy="1374270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26;g279b9a0a9a7_0_1869">
            <a:extLst>
              <a:ext uri="{FF2B5EF4-FFF2-40B4-BE49-F238E27FC236}">
                <a16:creationId xmlns:a16="http://schemas.microsoft.com/office/drawing/2014/main" id="{BB1D0284-A1D0-3829-74C9-8779714DBC68}"/>
              </a:ext>
            </a:extLst>
          </p:cNvPr>
          <p:cNvSpPr/>
          <p:nvPr/>
        </p:nvSpPr>
        <p:spPr>
          <a:xfrm>
            <a:off x="309206" y="1983064"/>
            <a:ext cx="695543" cy="7410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접수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27;g279b9a0a9a7_0_1869">
            <a:extLst>
              <a:ext uri="{FF2B5EF4-FFF2-40B4-BE49-F238E27FC236}">
                <a16:creationId xmlns:a16="http://schemas.microsoft.com/office/drawing/2014/main" id="{5CE1E32D-A878-DA53-CEA3-9977669D1CD4}"/>
              </a:ext>
            </a:extLst>
          </p:cNvPr>
          <p:cNvSpPr/>
          <p:nvPr/>
        </p:nvSpPr>
        <p:spPr>
          <a:xfrm>
            <a:off x="1365320" y="1983064"/>
            <a:ext cx="695543" cy="7402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출하대기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28;g279b9a0a9a7_0_1869">
            <a:extLst>
              <a:ext uri="{FF2B5EF4-FFF2-40B4-BE49-F238E27FC236}">
                <a16:creationId xmlns:a16="http://schemas.microsoft.com/office/drawing/2014/main" id="{E1256E6E-E9C9-9DCF-C2F6-617A6ADEF217}"/>
              </a:ext>
            </a:extLst>
          </p:cNvPr>
          <p:cNvSpPr/>
          <p:nvPr/>
        </p:nvSpPr>
        <p:spPr>
          <a:xfrm>
            <a:off x="2421434" y="1983064"/>
            <a:ext cx="695542" cy="7402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630;g279b9a0a9a7_0_1869">
            <a:extLst>
              <a:ext uri="{FF2B5EF4-FFF2-40B4-BE49-F238E27FC236}">
                <a16:creationId xmlns:a16="http://schemas.microsoft.com/office/drawing/2014/main" id="{A8E19050-A4E2-464D-D065-7E919C6F7E66}"/>
              </a:ext>
            </a:extLst>
          </p:cNvPr>
          <p:cNvSpPr/>
          <p:nvPr/>
        </p:nvSpPr>
        <p:spPr>
          <a:xfrm>
            <a:off x="3477547" y="1983064"/>
            <a:ext cx="695540" cy="7402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인수대기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31;g279b9a0a9a7_0_1869">
            <a:extLst>
              <a:ext uri="{FF2B5EF4-FFF2-40B4-BE49-F238E27FC236}">
                <a16:creationId xmlns:a16="http://schemas.microsoft.com/office/drawing/2014/main" id="{A5C6D5D9-8DF7-8CCB-5ACD-1EE2B57F17B6}"/>
              </a:ext>
            </a:extLst>
          </p:cNvPr>
          <p:cNvSpPr/>
          <p:nvPr/>
        </p:nvSpPr>
        <p:spPr>
          <a:xfrm>
            <a:off x="4533658" y="1983063"/>
            <a:ext cx="695539" cy="7402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정산대기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32;g279b9a0a9a7_0_1869">
            <a:extLst>
              <a:ext uri="{FF2B5EF4-FFF2-40B4-BE49-F238E27FC236}">
                <a16:creationId xmlns:a16="http://schemas.microsoft.com/office/drawing/2014/main" id="{271B5A08-A9BC-B09D-6DB3-BA6AC1E363D4}"/>
              </a:ext>
            </a:extLst>
          </p:cNvPr>
          <p:cNvSpPr/>
          <p:nvPr/>
        </p:nvSpPr>
        <p:spPr>
          <a:xfrm>
            <a:off x="116766" y="3119099"/>
            <a:ext cx="25713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상품현황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636;g279b9a0a9a7_0_1869">
            <a:extLst>
              <a:ext uri="{FF2B5EF4-FFF2-40B4-BE49-F238E27FC236}">
                <a16:creationId xmlns:a16="http://schemas.microsoft.com/office/drawing/2014/main" id="{77252A1B-D9B8-7A1B-3D1B-E3534444B3EF}"/>
              </a:ext>
            </a:extLst>
          </p:cNvPr>
          <p:cNvSpPr/>
          <p:nvPr/>
        </p:nvSpPr>
        <p:spPr>
          <a:xfrm>
            <a:off x="2852325" y="3164099"/>
            <a:ext cx="2724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자재재고 현황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</a:t>
            </a:r>
            <a:r>
              <a:rPr lang="en-US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금액단위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백만원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640;g279b9a0a9a7_0_1869">
            <a:extLst>
              <a:ext uri="{FF2B5EF4-FFF2-40B4-BE49-F238E27FC236}">
                <a16:creationId xmlns:a16="http://schemas.microsoft.com/office/drawing/2014/main" id="{3C84BF9C-59FE-26AD-A957-4B925C873D97}"/>
              </a:ext>
            </a:extLst>
          </p:cNvPr>
          <p:cNvSpPr/>
          <p:nvPr/>
        </p:nvSpPr>
        <p:spPr>
          <a:xfrm>
            <a:off x="2831176" y="4198069"/>
            <a:ext cx="25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공급현황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1644;g279b9a0a9a7_0_1869">
            <a:extLst>
              <a:ext uri="{FF2B5EF4-FFF2-40B4-BE49-F238E27FC236}">
                <a16:creationId xmlns:a16="http://schemas.microsoft.com/office/drawing/2014/main" id="{8C4135D9-4159-E82A-3232-171CAC4DAC93}"/>
              </a:ext>
            </a:extLst>
          </p:cNvPr>
          <p:cNvGraphicFramePr/>
          <p:nvPr/>
        </p:nvGraphicFramePr>
        <p:xfrm>
          <a:off x="116618" y="3489745"/>
          <a:ext cx="2571300" cy="576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0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누적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1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302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311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5,015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Google Shape;1645;g279b9a0a9a7_0_1869">
            <a:extLst>
              <a:ext uri="{FF2B5EF4-FFF2-40B4-BE49-F238E27FC236}">
                <a16:creationId xmlns:a16="http://schemas.microsoft.com/office/drawing/2014/main" id="{BFE78CF7-D43A-E26D-11A0-70CD735E8CE1}"/>
              </a:ext>
            </a:extLst>
          </p:cNvPr>
          <p:cNvGraphicFramePr/>
          <p:nvPr/>
        </p:nvGraphicFramePr>
        <p:xfrm>
          <a:off x="2852689" y="3492599"/>
          <a:ext cx="2565345" cy="57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적정재고보유율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50% 이하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51 - 100%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101% 이상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재고금액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-5,106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-5,106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Google Shape;1646;g279b9a0a9a7_0_1869">
            <a:extLst>
              <a:ext uri="{FF2B5EF4-FFF2-40B4-BE49-F238E27FC236}">
                <a16:creationId xmlns:a16="http://schemas.microsoft.com/office/drawing/2014/main" id="{8E695B79-2F23-246B-53B3-52D662D2BFDE}"/>
              </a:ext>
            </a:extLst>
          </p:cNvPr>
          <p:cNvGraphicFramePr/>
          <p:nvPr/>
        </p:nvGraphicFramePr>
        <p:xfrm>
          <a:off x="2831172" y="4526569"/>
          <a:ext cx="2571250" cy="57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최근3개월 현황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누적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5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5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5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당해년도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814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2,569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전년도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193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1,593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Google Shape;1648;g279b9a0a9a7_0_1869">
            <a:extLst>
              <a:ext uri="{FF2B5EF4-FFF2-40B4-BE49-F238E27FC236}">
                <a16:creationId xmlns:a16="http://schemas.microsoft.com/office/drawing/2014/main" id="{43DF334C-4844-D997-BBF9-0708D5E2A5B9}"/>
              </a:ext>
            </a:extLst>
          </p:cNvPr>
          <p:cNvSpPr/>
          <p:nvPr/>
        </p:nvSpPr>
        <p:spPr>
          <a:xfrm>
            <a:off x="118889" y="4182319"/>
            <a:ext cx="26223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금액단위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백만원</a:t>
            </a:r>
            <a:r>
              <a:rPr lang="ko-KR" alt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1652;g279b9a0a9a7_0_1869">
            <a:extLst>
              <a:ext uri="{FF2B5EF4-FFF2-40B4-BE49-F238E27FC236}">
                <a16:creationId xmlns:a16="http://schemas.microsoft.com/office/drawing/2014/main" id="{0609A67D-98FB-69A1-952A-D07A413BA302}"/>
              </a:ext>
            </a:extLst>
          </p:cNvPr>
          <p:cNvGraphicFramePr/>
          <p:nvPr/>
        </p:nvGraphicFramePr>
        <p:xfrm>
          <a:off x="118993" y="4526569"/>
          <a:ext cx="2560974" cy="1058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발행일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2024.07.24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2024.07.24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2024.07.22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2024.07.22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2024.07.22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9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" name="Google Shape;1663;g279b9a0a9a7_0_1869">
            <a:extLst>
              <a:ext uri="{FF2B5EF4-FFF2-40B4-BE49-F238E27FC236}">
                <a16:creationId xmlns:a16="http://schemas.microsoft.com/office/drawing/2014/main" id="{D6F2263F-D3AB-30CD-3821-E67F3D7390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669" y="47295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1664;g279b9a0a9a7_0_1869">
            <a:extLst>
              <a:ext uri="{FF2B5EF4-FFF2-40B4-BE49-F238E27FC236}">
                <a16:creationId xmlns:a16="http://schemas.microsoft.com/office/drawing/2014/main" id="{C4C4BA48-A482-8109-653D-14B7F8FB2B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332" y="49059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1665;g279b9a0a9a7_0_1869">
            <a:extLst>
              <a:ext uri="{FF2B5EF4-FFF2-40B4-BE49-F238E27FC236}">
                <a16:creationId xmlns:a16="http://schemas.microsoft.com/office/drawing/2014/main" id="{96394D59-4FD7-1DCF-325D-13B5FE0408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332" y="50823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1666;g279b9a0a9a7_0_1869">
            <a:extLst>
              <a:ext uri="{FF2B5EF4-FFF2-40B4-BE49-F238E27FC236}">
                <a16:creationId xmlns:a16="http://schemas.microsoft.com/office/drawing/2014/main" id="{94D56FF4-9DAE-AA74-3076-5FB1F358C3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229" y="47295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1667;g279b9a0a9a7_0_1869">
            <a:extLst>
              <a:ext uri="{FF2B5EF4-FFF2-40B4-BE49-F238E27FC236}">
                <a16:creationId xmlns:a16="http://schemas.microsoft.com/office/drawing/2014/main" id="{0BA86BD5-A78C-EF24-E4AB-E101617A6E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892" y="49059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1668;g279b9a0a9a7_0_1869">
            <a:extLst>
              <a:ext uri="{FF2B5EF4-FFF2-40B4-BE49-F238E27FC236}">
                <a16:creationId xmlns:a16="http://schemas.microsoft.com/office/drawing/2014/main" id="{66F40A5A-5710-B1E7-DBD4-9E6FA5FF10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892" y="50823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669;g279b9a0a9a7_0_1869">
            <a:extLst>
              <a:ext uri="{FF2B5EF4-FFF2-40B4-BE49-F238E27FC236}">
                <a16:creationId xmlns:a16="http://schemas.microsoft.com/office/drawing/2014/main" id="{E8318AE2-FAD3-E94F-EC91-B2FE8FC819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669" y="52587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670;g279b9a0a9a7_0_1869">
            <a:extLst>
              <a:ext uri="{FF2B5EF4-FFF2-40B4-BE49-F238E27FC236}">
                <a16:creationId xmlns:a16="http://schemas.microsoft.com/office/drawing/2014/main" id="{5E74C09F-9D61-C026-0E41-6BF4C174D3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229" y="52587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671;g279b9a0a9a7_0_1869">
            <a:extLst>
              <a:ext uri="{FF2B5EF4-FFF2-40B4-BE49-F238E27FC236}">
                <a16:creationId xmlns:a16="http://schemas.microsoft.com/office/drawing/2014/main" id="{D0D5289D-7DD1-0701-A7A5-A1DD2F502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669" y="5435119"/>
            <a:ext cx="81000" cy="106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672;g279b9a0a9a7_0_1869">
            <a:extLst>
              <a:ext uri="{FF2B5EF4-FFF2-40B4-BE49-F238E27FC236}">
                <a16:creationId xmlns:a16="http://schemas.microsoft.com/office/drawing/2014/main" id="{DA75F784-555C-CDC5-58CE-E45AA13893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229" y="5435119"/>
            <a:ext cx="81000" cy="106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624;g279b9a0a9a7_0_1869">
            <a:extLst>
              <a:ext uri="{FF2B5EF4-FFF2-40B4-BE49-F238E27FC236}">
                <a16:creationId xmlns:a16="http://schemas.microsoft.com/office/drawing/2014/main" id="{0E8E8980-B3D0-8283-44D7-CE7F80A1D1F3}"/>
              </a:ext>
            </a:extLst>
          </p:cNvPr>
          <p:cNvSpPr/>
          <p:nvPr/>
        </p:nvSpPr>
        <p:spPr>
          <a:xfrm>
            <a:off x="5486207" y="1660358"/>
            <a:ext cx="1500534" cy="4300005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658;g279b9a0a9a7_0_1869">
            <a:extLst>
              <a:ext uri="{FF2B5EF4-FFF2-40B4-BE49-F238E27FC236}">
                <a16:creationId xmlns:a16="http://schemas.microsoft.com/office/drawing/2014/main" id="{4CFDAE12-744F-1DDA-089E-53140FCE1B20}"/>
              </a:ext>
            </a:extLst>
          </p:cNvPr>
          <p:cNvSpPr/>
          <p:nvPr/>
        </p:nvSpPr>
        <p:spPr>
          <a:xfrm>
            <a:off x="5525699" y="3164099"/>
            <a:ext cx="137719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상품별 매출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5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올해기준</a:t>
            </a:r>
            <a:r>
              <a:rPr lang="en-US" alt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</a:t>
            </a:r>
            <a:r>
              <a:rPr lang="en-US" altLang="ko-KR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백만원</a:t>
            </a:r>
            <a:r>
              <a:rPr 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658;g279b9a0a9a7_0_1869">
            <a:extLst>
              <a:ext uri="{FF2B5EF4-FFF2-40B4-BE49-F238E27FC236}">
                <a16:creationId xmlns:a16="http://schemas.microsoft.com/office/drawing/2014/main" id="{B1FD1EA3-2299-B605-31EB-30B53E3AE98C}"/>
              </a:ext>
            </a:extLst>
          </p:cNvPr>
          <p:cNvSpPr/>
          <p:nvPr/>
        </p:nvSpPr>
        <p:spPr>
          <a:xfrm>
            <a:off x="5542351" y="1731781"/>
            <a:ext cx="1388247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공지사항</a:t>
            </a:r>
            <a:endParaRPr sz="700" b="1" i="0" u="none" strike="noStrike" cap="none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5" name="Google Shape;1662;g279b9a0a9a7_0_1869">
            <a:extLst>
              <a:ext uri="{FF2B5EF4-FFF2-40B4-BE49-F238E27FC236}">
                <a16:creationId xmlns:a16="http://schemas.microsoft.com/office/drawing/2014/main" id="{03669753-3762-3D4B-0FF3-F15474586BAE}"/>
              </a:ext>
            </a:extLst>
          </p:cNvPr>
          <p:cNvGraphicFramePr/>
          <p:nvPr/>
        </p:nvGraphicFramePr>
        <p:xfrm>
          <a:off x="5570060" y="1996043"/>
          <a:ext cx="1332829" cy="784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9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공지입니다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2024-11-11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공지입니다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공지입니다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9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공지입니다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9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공지입니다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Google Shape;1624;g279b9a0a9a7_0_1869">
            <a:extLst>
              <a:ext uri="{FF2B5EF4-FFF2-40B4-BE49-F238E27FC236}">
                <a16:creationId xmlns:a16="http://schemas.microsoft.com/office/drawing/2014/main" id="{7AF84385-E237-9D43-35DF-FF16AF43A1EC}"/>
              </a:ext>
            </a:extLst>
          </p:cNvPr>
          <p:cNvSpPr/>
          <p:nvPr/>
        </p:nvSpPr>
        <p:spPr>
          <a:xfrm>
            <a:off x="6764905" y="1794781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⋯</a:t>
            </a:r>
            <a:endParaRPr sz="7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24;g279b9a0a9a7_0_1869">
            <a:extLst>
              <a:ext uri="{FF2B5EF4-FFF2-40B4-BE49-F238E27FC236}">
                <a16:creationId xmlns:a16="http://schemas.microsoft.com/office/drawing/2014/main" id="{B0F96CBC-C0E2-8783-2D94-819D53EBB0C3}"/>
              </a:ext>
            </a:extLst>
          </p:cNvPr>
          <p:cNvSpPr/>
          <p:nvPr/>
        </p:nvSpPr>
        <p:spPr>
          <a:xfrm>
            <a:off x="2506043" y="3182099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⋯</a:t>
            </a:r>
            <a:endParaRPr sz="7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624;g279b9a0a9a7_0_1869">
            <a:extLst>
              <a:ext uri="{FF2B5EF4-FFF2-40B4-BE49-F238E27FC236}">
                <a16:creationId xmlns:a16="http://schemas.microsoft.com/office/drawing/2014/main" id="{F8E54C96-E67C-6138-FD64-DAB024DBD0E2}"/>
              </a:ext>
            </a:extLst>
          </p:cNvPr>
          <p:cNvSpPr/>
          <p:nvPr/>
        </p:nvSpPr>
        <p:spPr>
          <a:xfrm>
            <a:off x="5269914" y="3227309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⋯</a:t>
            </a:r>
            <a:endParaRPr sz="7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624;g279b9a0a9a7_0_1869">
            <a:extLst>
              <a:ext uri="{FF2B5EF4-FFF2-40B4-BE49-F238E27FC236}">
                <a16:creationId xmlns:a16="http://schemas.microsoft.com/office/drawing/2014/main" id="{5028636E-3182-6BBD-5E0D-B79CCFE2FBF0}"/>
              </a:ext>
            </a:extLst>
          </p:cNvPr>
          <p:cNvSpPr/>
          <p:nvPr/>
        </p:nvSpPr>
        <p:spPr>
          <a:xfrm>
            <a:off x="2539341" y="4245319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⋯</a:t>
            </a:r>
            <a:endParaRPr sz="7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1662;g279b9a0a9a7_0_1869">
            <a:extLst>
              <a:ext uri="{FF2B5EF4-FFF2-40B4-BE49-F238E27FC236}">
                <a16:creationId xmlns:a16="http://schemas.microsoft.com/office/drawing/2014/main" id="{5B93E9C5-7B0C-7763-F10F-5F481DD784F3}"/>
              </a:ext>
            </a:extLst>
          </p:cNvPr>
          <p:cNvGraphicFramePr/>
          <p:nvPr/>
        </p:nvGraphicFramePr>
        <p:xfrm>
          <a:off x="5561703" y="3489745"/>
          <a:ext cx="1341186" cy="57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광케이블</a:t>
                      </a: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테스트테 ⋯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광케이블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5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광케이블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UTP케이블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UTP케이블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8" name="Google Shape;1658;g279b9a0a9a7_0_1869">
            <a:extLst>
              <a:ext uri="{FF2B5EF4-FFF2-40B4-BE49-F238E27FC236}">
                <a16:creationId xmlns:a16="http://schemas.microsoft.com/office/drawing/2014/main" id="{6EC69D93-F83E-B326-F10D-329FE91DA70C}"/>
              </a:ext>
            </a:extLst>
          </p:cNvPr>
          <p:cNvSpPr/>
          <p:nvPr/>
        </p:nvSpPr>
        <p:spPr>
          <a:xfrm>
            <a:off x="5532198" y="4200923"/>
            <a:ext cx="137719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 매출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5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올해기준</a:t>
            </a:r>
            <a:r>
              <a:rPr lang="en-US" alt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단위 </a:t>
            </a:r>
            <a:r>
              <a:rPr lang="en-US" altLang="ko-KR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백만원</a:t>
            </a:r>
            <a:r>
              <a:rPr lang="ko-KR" sz="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662;g279b9a0a9a7_0_1869">
            <a:extLst>
              <a:ext uri="{FF2B5EF4-FFF2-40B4-BE49-F238E27FC236}">
                <a16:creationId xmlns:a16="http://schemas.microsoft.com/office/drawing/2014/main" id="{25AFDF01-C68A-5C07-155C-E631AE983AE8}"/>
              </a:ext>
            </a:extLst>
          </p:cNvPr>
          <p:cNvGraphicFramePr/>
          <p:nvPr/>
        </p:nvGraphicFramePr>
        <p:xfrm>
          <a:off x="5568202" y="4526569"/>
          <a:ext cx="1341186" cy="57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테스트구매사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테스트구매사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테스트구매사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테스트구매사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테스트구매사</a:t>
                      </a: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</a:t>
                      </a:r>
                      <a:r>
                        <a:rPr lang="ko-KR" altLang="en-US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테스트구 ⋯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40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0" name="Google Shape;1624;g279b9a0a9a7_0_1869">
            <a:extLst>
              <a:ext uri="{FF2B5EF4-FFF2-40B4-BE49-F238E27FC236}">
                <a16:creationId xmlns:a16="http://schemas.microsoft.com/office/drawing/2014/main" id="{DD319805-2A3C-9B69-E406-AE5A36EBCFCD}"/>
              </a:ext>
            </a:extLst>
          </p:cNvPr>
          <p:cNvSpPr/>
          <p:nvPr/>
        </p:nvSpPr>
        <p:spPr>
          <a:xfrm>
            <a:off x="5538172" y="5311979"/>
            <a:ext cx="1388247" cy="303893"/>
          </a:xfrm>
          <a:prstGeom prst="roundRect">
            <a:avLst>
              <a:gd name="adj" fmla="val 7602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624;g279b9a0a9a7_0_1869">
            <a:extLst>
              <a:ext uri="{FF2B5EF4-FFF2-40B4-BE49-F238E27FC236}">
                <a16:creationId xmlns:a16="http://schemas.microsoft.com/office/drawing/2014/main" id="{73F5BCDB-48FD-FF4A-EE76-4574FA422602}"/>
              </a:ext>
            </a:extLst>
          </p:cNvPr>
          <p:cNvSpPr/>
          <p:nvPr/>
        </p:nvSpPr>
        <p:spPr>
          <a:xfrm>
            <a:off x="116618" y="6089833"/>
            <a:ext cx="6872444" cy="479522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1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624;g279b9a0a9a7_0_1869">
            <a:extLst>
              <a:ext uri="{FF2B5EF4-FFF2-40B4-BE49-F238E27FC236}">
                <a16:creationId xmlns:a16="http://schemas.microsoft.com/office/drawing/2014/main" id="{87CC7D7C-FF72-5A70-7E17-320916CE5813}"/>
              </a:ext>
            </a:extLst>
          </p:cNvPr>
          <p:cNvSpPr/>
          <p:nvPr/>
        </p:nvSpPr>
        <p:spPr>
          <a:xfrm>
            <a:off x="131118" y="1048325"/>
            <a:ext cx="6872444" cy="479522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1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624;g279b9a0a9a7_0_1869">
            <a:extLst>
              <a:ext uri="{FF2B5EF4-FFF2-40B4-BE49-F238E27FC236}">
                <a16:creationId xmlns:a16="http://schemas.microsoft.com/office/drawing/2014/main" id="{8E20AA12-96B2-E9D1-443E-703DC22EC6DE}"/>
              </a:ext>
            </a:extLst>
          </p:cNvPr>
          <p:cNvSpPr/>
          <p:nvPr/>
        </p:nvSpPr>
        <p:spPr>
          <a:xfrm>
            <a:off x="131118" y="838877"/>
            <a:ext cx="6872444" cy="162684"/>
          </a:xfrm>
          <a:prstGeom prst="roundRect">
            <a:avLst>
              <a:gd name="adj" fmla="val 7602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1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624;g279b9a0a9a7_0_1869">
            <a:extLst>
              <a:ext uri="{FF2B5EF4-FFF2-40B4-BE49-F238E27FC236}">
                <a16:creationId xmlns:a16="http://schemas.microsoft.com/office/drawing/2014/main" id="{6D236BAB-3BB7-E918-3029-D18BFC0041DF}"/>
              </a:ext>
            </a:extLst>
          </p:cNvPr>
          <p:cNvSpPr/>
          <p:nvPr/>
        </p:nvSpPr>
        <p:spPr>
          <a:xfrm>
            <a:off x="5605332" y="3593394"/>
            <a:ext cx="1633831" cy="21544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</a:t>
            </a: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광케이블 </a:t>
            </a:r>
            <a:r>
              <a:rPr lang="ko-KR" altLang="en-US" sz="6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테스트테스트테스트</a:t>
            </a:r>
            <a:endParaRPr sz="6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624;g279b9a0a9a7_0_1869">
            <a:extLst>
              <a:ext uri="{FF2B5EF4-FFF2-40B4-BE49-F238E27FC236}">
                <a16:creationId xmlns:a16="http://schemas.microsoft.com/office/drawing/2014/main" id="{E3F0F7C8-47CA-E4BA-EE2F-D359EF0516F6}"/>
              </a:ext>
            </a:extLst>
          </p:cNvPr>
          <p:cNvSpPr/>
          <p:nvPr/>
        </p:nvSpPr>
        <p:spPr>
          <a:xfrm>
            <a:off x="5605332" y="5080603"/>
            <a:ext cx="1633831" cy="21544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테스트구매사</a:t>
            </a:r>
            <a:r>
              <a:rPr lang="en-US" altLang="ko-KR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테스트구매사</a:t>
            </a:r>
            <a:r>
              <a:rPr lang="en-US" altLang="ko-KR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6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624;g279b9a0a9a7_0_1869">
            <a:extLst>
              <a:ext uri="{FF2B5EF4-FFF2-40B4-BE49-F238E27FC236}">
                <a16:creationId xmlns:a16="http://schemas.microsoft.com/office/drawing/2014/main" id="{D10EB5FE-14C8-F9C5-E86C-1B914419EC6E}"/>
              </a:ext>
            </a:extLst>
          </p:cNvPr>
          <p:cNvSpPr/>
          <p:nvPr/>
        </p:nvSpPr>
        <p:spPr>
          <a:xfrm>
            <a:off x="5605332" y="2808647"/>
            <a:ext cx="1633831" cy="21544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공지입니다</a:t>
            </a:r>
            <a:r>
              <a:rPr lang="en-US" altLang="ko-KR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테스트 공지입니다</a:t>
            </a:r>
            <a:r>
              <a:rPr lang="en-US" altLang="ko-KR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6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1624;g279b9a0a9a7_0_1869">
            <a:extLst>
              <a:ext uri="{FF2B5EF4-FFF2-40B4-BE49-F238E27FC236}">
                <a16:creationId xmlns:a16="http://schemas.microsoft.com/office/drawing/2014/main" id="{94806C81-F59F-894A-B891-C0DEE758FA05}"/>
              </a:ext>
            </a:extLst>
          </p:cNvPr>
          <p:cNvSpPr/>
          <p:nvPr/>
        </p:nvSpPr>
        <p:spPr>
          <a:xfrm>
            <a:off x="2975" y="1683405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1624;g279b9a0a9a7_0_1869">
            <a:extLst>
              <a:ext uri="{FF2B5EF4-FFF2-40B4-BE49-F238E27FC236}">
                <a16:creationId xmlns:a16="http://schemas.microsoft.com/office/drawing/2014/main" id="{13A4D702-7486-8808-9614-C80B9E229B1B}"/>
              </a:ext>
            </a:extLst>
          </p:cNvPr>
          <p:cNvSpPr/>
          <p:nvPr/>
        </p:nvSpPr>
        <p:spPr>
          <a:xfrm>
            <a:off x="59118" y="308768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1624;g279b9a0a9a7_0_1869">
            <a:extLst>
              <a:ext uri="{FF2B5EF4-FFF2-40B4-BE49-F238E27FC236}">
                <a16:creationId xmlns:a16="http://schemas.microsoft.com/office/drawing/2014/main" id="{FA4FD801-1F92-AFFB-8654-380E312DFC37}"/>
              </a:ext>
            </a:extLst>
          </p:cNvPr>
          <p:cNvSpPr/>
          <p:nvPr/>
        </p:nvSpPr>
        <p:spPr>
          <a:xfrm>
            <a:off x="74975" y="4138038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1624;g279b9a0a9a7_0_1869">
            <a:extLst>
              <a:ext uri="{FF2B5EF4-FFF2-40B4-BE49-F238E27FC236}">
                <a16:creationId xmlns:a16="http://schemas.microsoft.com/office/drawing/2014/main" id="{22D58EEB-572A-1B43-C2A0-94C9AB6CE3E4}"/>
              </a:ext>
            </a:extLst>
          </p:cNvPr>
          <p:cNvSpPr/>
          <p:nvPr/>
        </p:nvSpPr>
        <p:spPr>
          <a:xfrm>
            <a:off x="2780325" y="309789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1624;g279b9a0a9a7_0_1869">
            <a:extLst>
              <a:ext uri="{FF2B5EF4-FFF2-40B4-BE49-F238E27FC236}">
                <a16:creationId xmlns:a16="http://schemas.microsoft.com/office/drawing/2014/main" id="{0CBAFE0D-AA3B-3F5F-5167-59865C3123EF}"/>
              </a:ext>
            </a:extLst>
          </p:cNvPr>
          <p:cNvSpPr/>
          <p:nvPr/>
        </p:nvSpPr>
        <p:spPr>
          <a:xfrm>
            <a:off x="2780542" y="4138038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624;g279b9a0a9a7_0_1869">
            <a:extLst>
              <a:ext uri="{FF2B5EF4-FFF2-40B4-BE49-F238E27FC236}">
                <a16:creationId xmlns:a16="http://schemas.microsoft.com/office/drawing/2014/main" id="{6286262B-27E2-A9D2-CE76-DBC4BE0F3151}"/>
              </a:ext>
            </a:extLst>
          </p:cNvPr>
          <p:cNvSpPr/>
          <p:nvPr/>
        </p:nvSpPr>
        <p:spPr>
          <a:xfrm>
            <a:off x="5453699" y="168756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1624;g279b9a0a9a7_0_1869">
            <a:extLst>
              <a:ext uri="{FF2B5EF4-FFF2-40B4-BE49-F238E27FC236}">
                <a16:creationId xmlns:a16="http://schemas.microsoft.com/office/drawing/2014/main" id="{940BDBF0-2AC7-C204-5B77-492D19837DB3}"/>
              </a:ext>
            </a:extLst>
          </p:cNvPr>
          <p:cNvSpPr/>
          <p:nvPr/>
        </p:nvSpPr>
        <p:spPr>
          <a:xfrm>
            <a:off x="5424202" y="3112976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1624;g279b9a0a9a7_0_1869">
            <a:extLst>
              <a:ext uri="{FF2B5EF4-FFF2-40B4-BE49-F238E27FC236}">
                <a16:creationId xmlns:a16="http://schemas.microsoft.com/office/drawing/2014/main" id="{781AD59C-106A-8C04-0B14-5CF2D1AF6AB9}"/>
              </a:ext>
            </a:extLst>
          </p:cNvPr>
          <p:cNvSpPr/>
          <p:nvPr/>
        </p:nvSpPr>
        <p:spPr>
          <a:xfrm>
            <a:off x="5453699" y="415102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1624;g279b9a0a9a7_0_1869">
            <a:extLst>
              <a:ext uri="{FF2B5EF4-FFF2-40B4-BE49-F238E27FC236}">
                <a16:creationId xmlns:a16="http://schemas.microsoft.com/office/drawing/2014/main" id="{6DF835A3-C816-17A7-645C-7716A73D7AEF}"/>
              </a:ext>
            </a:extLst>
          </p:cNvPr>
          <p:cNvSpPr/>
          <p:nvPr/>
        </p:nvSpPr>
        <p:spPr>
          <a:xfrm>
            <a:off x="5435846" y="5282783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26;g279b9a0a9a7_0_1869">
            <a:extLst>
              <a:ext uri="{FF2B5EF4-FFF2-40B4-BE49-F238E27FC236}">
                <a16:creationId xmlns:a16="http://schemas.microsoft.com/office/drawing/2014/main" id="{92B669F5-B1A5-FF1B-1A27-929ACF51658E}"/>
              </a:ext>
            </a:extLst>
          </p:cNvPr>
          <p:cNvSpPr/>
          <p:nvPr/>
        </p:nvSpPr>
        <p:spPr>
          <a:xfrm>
            <a:off x="7630509" y="6075680"/>
            <a:ext cx="2158873" cy="733477"/>
          </a:xfrm>
          <a:prstGeom prst="roundRect">
            <a:avLst>
              <a:gd name="adj" fmla="val 619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quick menu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는 논의 필요</a:t>
            </a:r>
            <a:endParaRPr lang="en-US" altLang="ko-KR"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F1878C6-4FD7-FE9E-372A-446E136C6863}"/>
              </a:ext>
            </a:extLst>
          </p:cNvPr>
          <p:cNvCxnSpPr>
            <a:cxnSpLocks/>
            <a:stCxn id="272" idx="2"/>
            <a:endCxn id="3" idx="1"/>
          </p:cNvCxnSpPr>
          <p:nvPr/>
        </p:nvCxnSpPr>
        <p:spPr>
          <a:xfrm rot="16200000" flipH="1">
            <a:off x="6571683" y="5383592"/>
            <a:ext cx="1915851" cy="2018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29592</TotalTime>
  <Words>567</Words>
  <Application>Microsoft Macintosh PowerPoint</Application>
  <PresentationFormat>A4 용지(210x297mm)</PresentationFormat>
  <Paragraphs>196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71</cp:revision>
  <dcterms:created xsi:type="dcterms:W3CDTF">2024-10-08T00:49:16Z</dcterms:created>
  <dcterms:modified xsi:type="dcterms:W3CDTF">2025-02-04T02:05:41Z</dcterms:modified>
</cp:coreProperties>
</file>