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86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4" y="-126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8011914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공급협력사 모집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임시회원 업체관리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578004" cy="501420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임시회원 업체관리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임시회원을 정시 공급회원사로 등록 요청합니다</a:t>
            </a:r>
            <a:r>
              <a:rPr lang="en-US" altLang="ko-KR" sz="700" smtClean="0">
                <a:latin typeface="+mj-ea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공급협력사 모집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임시회원 업체관리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19" y="906310"/>
            <a:ext cx="9454767" cy="485314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273043" cy="469863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9" y="1071302"/>
            <a:ext cx="9087503" cy="45497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58493" y="1658679"/>
            <a:ext cx="70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정식회원 요청</a:t>
            </a:r>
            <a:endParaRPr lang="ko-KR" altLang="en-US" sz="600" b="1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8034"/>
              </p:ext>
            </p:extLst>
          </p:nvPr>
        </p:nvGraphicFramePr>
        <p:xfrm>
          <a:off x="7230141" y="1609432"/>
          <a:ext cx="815406" cy="141021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15406">
                  <a:extLst>
                    <a:ext uri="{9D8B030D-6E8A-4147-A177-3AD203B41FA5}">
                      <a16:colId xmlns:a16="http://schemas.microsoft.com/office/drawing/2014/main" val="3805653990"/>
                    </a:ext>
                  </a:extLst>
                </a:gridCol>
              </a:tblGrid>
              <a:tr h="29331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896543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47265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499323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970276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smtClean="0"/>
                        <a:t>요청중</a:t>
                      </a:r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32200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95552"/>
                  </a:ext>
                </a:extLst>
              </a:tr>
              <a:tr h="186151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12599"/>
                  </a:ext>
                </a:extLst>
              </a:tr>
            </a:tbl>
          </a:graphicData>
        </a:graphic>
      </p:graphicFrame>
      <p:sp>
        <p:nvSpPr>
          <p:cNvPr id="42" name="Google Shape;213;p21"/>
          <p:cNvSpPr/>
          <p:nvPr/>
        </p:nvSpPr>
        <p:spPr>
          <a:xfrm>
            <a:off x="7304270" y="1927910"/>
            <a:ext cx="667149" cy="130291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공급회원 요청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3;p21"/>
          <p:cNvSpPr/>
          <p:nvPr/>
        </p:nvSpPr>
        <p:spPr>
          <a:xfrm>
            <a:off x="7304270" y="2106467"/>
            <a:ext cx="667149" cy="130291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공급회원 요청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3;p21"/>
          <p:cNvSpPr/>
          <p:nvPr/>
        </p:nvSpPr>
        <p:spPr>
          <a:xfrm>
            <a:off x="7304270" y="2285024"/>
            <a:ext cx="667149" cy="130291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공급회원 요청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8717" y="3043901"/>
            <a:ext cx="6677248" cy="237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213;p21"/>
          <p:cNvSpPr/>
          <p:nvPr/>
        </p:nvSpPr>
        <p:spPr>
          <a:xfrm>
            <a:off x="7304270" y="2678736"/>
            <a:ext cx="667149" cy="130291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공급회원 요청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3;p21"/>
          <p:cNvSpPr/>
          <p:nvPr/>
        </p:nvSpPr>
        <p:spPr>
          <a:xfrm>
            <a:off x="7304270" y="2857810"/>
            <a:ext cx="667149" cy="130291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공급회원 요청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096541282"/>
              </p:ext>
            </p:extLst>
          </p:nvPr>
        </p:nvGraphicFramePr>
        <p:xfrm>
          <a:off x="8385974" y="826614"/>
          <a:ext cx="2324900" cy="19232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정식회원 요청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임시회원을 정식회원으로 요청하기 위한 기능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요청중 상태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공급회원 요청중인 경우는 공급회원을 요청할 수 잆음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공급회원 요청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정식회원으로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요청하기 위해 필요한 정보를 입력받는 레이어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공급회원 요청 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입력항목은 필수 항목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요청과 관련된 내용은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Front 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등록요청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회원요청 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 필요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임시회원 업체관리</a:t>
            </a:r>
            <a:endParaRPr>
              <a:latin typeface="+mj-ea"/>
              <a:ea typeface="+mj-ea"/>
            </a:endParaRPr>
          </a:p>
        </p:txBody>
      </p:sp>
      <p:sp>
        <p:nvSpPr>
          <p:cNvPr id="6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임시회원을 정시 공급회원사로 등록 요청합니다</a:t>
            </a:r>
            <a:r>
              <a:rPr lang="en-US" altLang="ko-KR" sz="700" smtClean="0">
                <a:latin typeface="+mj-ea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공급협력사 모집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임시회원 업체관리</a:t>
            </a:r>
            <a:endParaRPr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3" y="850781"/>
            <a:ext cx="8125700" cy="4176131"/>
          </a:xfrm>
          <a:prstGeom prst="rect">
            <a:avLst/>
          </a:prstGeom>
        </p:spPr>
      </p:pic>
      <p:sp>
        <p:nvSpPr>
          <p:cNvPr id="64" name="Google Shape;1694;p44"/>
          <p:cNvSpPr/>
          <p:nvPr/>
        </p:nvSpPr>
        <p:spPr>
          <a:xfrm>
            <a:off x="2588194" y="2836376"/>
            <a:ext cx="3414798" cy="501754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1695;p44"/>
          <p:cNvGraphicFramePr/>
          <p:nvPr>
            <p:extLst>
              <p:ext uri="{D42A27DB-BD31-4B8C-83A1-F6EECF244321}">
                <p14:modId xmlns:p14="http://schemas.microsoft.com/office/powerpoint/2010/main" val="3376418401"/>
              </p:ext>
            </p:extLst>
          </p:nvPr>
        </p:nvGraphicFramePr>
        <p:xfrm>
          <a:off x="2731524" y="293691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공급회원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1696;p44"/>
          <p:cNvGraphicFramePr/>
          <p:nvPr>
            <p:extLst>
              <p:ext uri="{D42A27DB-BD31-4B8C-83A1-F6EECF244321}">
                <p14:modId xmlns:p14="http://schemas.microsoft.com/office/powerpoint/2010/main" val="3103961748"/>
              </p:ext>
            </p:extLst>
          </p:nvPr>
        </p:nvGraphicFramePr>
        <p:xfrm>
          <a:off x="2701521" y="3923136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다은전자주식회사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1697;p44"/>
          <p:cNvGraphicFramePr/>
          <p:nvPr>
            <p:extLst>
              <p:ext uri="{D42A27DB-BD31-4B8C-83A1-F6EECF244321}">
                <p14:modId xmlns:p14="http://schemas.microsoft.com/office/powerpoint/2010/main" val="1797541466"/>
              </p:ext>
            </p:extLst>
          </p:nvPr>
        </p:nvGraphicFramePr>
        <p:xfrm>
          <a:off x="2701521" y="4148024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1388104936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1700;p44"/>
          <p:cNvSpPr/>
          <p:nvPr/>
        </p:nvSpPr>
        <p:spPr>
          <a:xfrm>
            <a:off x="4416055" y="7489321"/>
            <a:ext cx="432391" cy="16930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189716070"/>
              </p:ext>
            </p:extLst>
          </p:nvPr>
        </p:nvGraphicFramePr>
        <p:xfrm>
          <a:off x="5674751" y="29112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58;p20"/>
          <p:cNvSpPr/>
          <p:nvPr/>
        </p:nvSpPr>
        <p:spPr>
          <a:xfrm>
            <a:off x="2722256" y="3292070"/>
            <a:ext cx="3155765" cy="45948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임시회원에서 정식 공급사로 등록하기 위해 요청하는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등록하기 위해 필요한 정보입니다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정확히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정식회원으로 등록되면 담당자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ID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는 임시회원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ID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사용합니다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모든 정보는 필수 입력사항 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1" name="Google Shape;1699;p44"/>
          <p:cNvGraphicFramePr/>
          <p:nvPr>
            <p:extLst>
              <p:ext uri="{D42A27DB-BD31-4B8C-83A1-F6EECF244321}">
                <p14:modId xmlns:p14="http://schemas.microsoft.com/office/powerpoint/2010/main" val="2542587042"/>
              </p:ext>
            </p:extLst>
          </p:nvPr>
        </p:nvGraphicFramePr>
        <p:xfrm>
          <a:off x="2701521" y="4372912"/>
          <a:ext cx="229578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업종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1700;p44"/>
          <p:cNvSpPr/>
          <p:nvPr/>
        </p:nvSpPr>
        <p:spPr>
          <a:xfrm>
            <a:off x="3675168" y="7489321"/>
            <a:ext cx="631892" cy="182651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회원요청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1699;p44"/>
          <p:cNvGraphicFramePr/>
          <p:nvPr>
            <p:extLst>
              <p:ext uri="{D42A27DB-BD31-4B8C-83A1-F6EECF244321}">
                <p14:modId xmlns:p14="http://schemas.microsoft.com/office/powerpoint/2010/main" val="2715697590"/>
              </p:ext>
            </p:extLst>
          </p:nvPr>
        </p:nvGraphicFramePr>
        <p:xfrm>
          <a:off x="2701521" y="4597800"/>
          <a:ext cx="229578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업태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1699;p44"/>
          <p:cNvGraphicFramePr/>
          <p:nvPr>
            <p:extLst>
              <p:ext uri="{D42A27DB-BD31-4B8C-83A1-F6EECF244321}">
                <p14:modId xmlns:p14="http://schemas.microsoft.com/office/powerpoint/2010/main" val="2822795561"/>
              </p:ext>
            </p:extLst>
          </p:nvPr>
        </p:nvGraphicFramePr>
        <p:xfrm>
          <a:off x="2701521" y="4822688"/>
          <a:ext cx="230995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대표자명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9;p44"/>
          <p:cNvGraphicFramePr/>
          <p:nvPr>
            <p:extLst>
              <p:ext uri="{D42A27DB-BD31-4B8C-83A1-F6EECF244321}">
                <p14:modId xmlns:p14="http://schemas.microsoft.com/office/powerpoint/2010/main" val="4066436881"/>
              </p:ext>
            </p:extLst>
          </p:nvPr>
        </p:nvGraphicFramePr>
        <p:xfrm>
          <a:off x="2701521" y="5047576"/>
          <a:ext cx="230995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대표 전화번호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숫자만 입력해 주십시오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699;p44"/>
          <p:cNvGraphicFramePr/>
          <p:nvPr>
            <p:extLst>
              <p:ext uri="{D42A27DB-BD31-4B8C-83A1-F6EECF244321}">
                <p14:modId xmlns:p14="http://schemas.microsoft.com/office/powerpoint/2010/main" val="3012346709"/>
              </p:ext>
            </p:extLst>
          </p:nvPr>
        </p:nvGraphicFramePr>
        <p:xfrm>
          <a:off x="2701521" y="5272464"/>
          <a:ext cx="306115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이메일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9;p44"/>
          <p:cNvGraphicFramePr/>
          <p:nvPr>
            <p:extLst>
              <p:ext uri="{D42A27DB-BD31-4B8C-83A1-F6EECF244321}">
                <p14:modId xmlns:p14="http://schemas.microsoft.com/office/powerpoint/2010/main" val="799923874"/>
              </p:ext>
            </p:extLst>
          </p:nvPr>
        </p:nvGraphicFramePr>
        <p:xfrm>
          <a:off x="2701521" y="5497352"/>
          <a:ext cx="3040060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3690013098"/>
                    </a:ext>
                  </a:extLst>
                </a:gridCol>
                <a:gridCol w="1410586">
                  <a:extLst>
                    <a:ext uri="{9D8B030D-6E8A-4147-A177-3AD203B41FA5}">
                      <a16:colId xmlns:a16="http://schemas.microsoft.com/office/drawing/2014/main" val="152829093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rcRect l="28338" t="29797" r="68634" b="67668"/>
          <a:stretch/>
        </p:blipFill>
        <p:spPr>
          <a:xfrm>
            <a:off x="4122763" y="5478176"/>
            <a:ext cx="184297" cy="177211"/>
          </a:xfrm>
          <a:prstGeom prst="rect">
            <a:avLst/>
          </a:prstGeom>
        </p:spPr>
      </p:pic>
      <p:graphicFrame>
        <p:nvGraphicFramePr>
          <p:cNvPr id="85" name="Google Shape;1699;p44"/>
          <p:cNvGraphicFramePr/>
          <p:nvPr>
            <p:extLst>
              <p:ext uri="{D42A27DB-BD31-4B8C-83A1-F6EECF244321}">
                <p14:modId xmlns:p14="http://schemas.microsoft.com/office/powerpoint/2010/main" val="3051149920"/>
              </p:ext>
            </p:extLst>
          </p:nvPr>
        </p:nvGraphicFramePr>
        <p:xfrm>
          <a:off x="2701521" y="6166865"/>
          <a:ext cx="302588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사업자등록증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1700;p44"/>
          <p:cNvSpPr/>
          <p:nvPr/>
        </p:nvSpPr>
        <p:spPr>
          <a:xfrm>
            <a:off x="3355151" y="6182100"/>
            <a:ext cx="282937" cy="143320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1699;p44"/>
          <p:cNvGraphicFramePr/>
          <p:nvPr>
            <p:extLst>
              <p:ext uri="{D42A27DB-BD31-4B8C-83A1-F6EECF244321}">
                <p14:modId xmlns:p14="http://schemas.microsoft.com/office/powerpoint/2010/main" val="1511801973"/>
              </p:ext>
            </p:extLst>
          </p:nvPr>
        </p:nvGraphicFramePr>
        <p:xfrm>
          <a:off x="2701521" y="5941977"/>
          <a:ext cx="1983893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사업유형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선택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1699;p44"/>
          <p:cNvGraphicFramePr/>
          <p:nvPr>
            <p:extLst>
              <p:ext uri="{D42A27DB-BD31-4B8C-83A1-F6EECF244321}">
                <p14:modId xmlns:p14="http://schemas.microsoft.com/office/powerpoint/2010/main" val="2213558747"/>
              </p:ext>
            </p:extLst>
          </p:nvPr>
        </p:nvGraphicFramePr>
        <p:xfrm>
          <a:off x="2701521" y="6391753"/>
          <a:ext cx="1983893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소재지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선택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1699;p44"/>
          <p:cNvGraphicFramePr/>
          <p:nvPr>
            <p:extLst>
              <p:ext uri="{D42A27DB-BD31-4B8C-83A1-F6EECF244321}">
                <p14:modId xmlns:p14="http://schemas.microsoft.com/office/powerpoint/2010/main" val="2332624609"/>
              </p:ext>
            </p:extLst>
          </p:nvPr>
        </p:nvGraphicFramePr>
        <p:xfrm>
          <a:off x="2701521" y="6616641"/>
          <a:ext cx="2295663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결재조건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현금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1699;p44"/>
          <p:cNvGraphicFramePr/>
          <p:nvPr>
            <p:extLst>
              <p:ext uri="{D42A27DB-BD31-4B8C-83A1-F6EECF244321}">
                <p14:modId xmlns:p14="http://schemas.microsoft.com/office/powerpoint/2010/main" val="606336674"/>
              </p:ext>
            </p:extLst>
          </p:nvPr>
        </p:nvGraphicFramePr>
        <p:xfrm>
          <a:off x="2701521" y="6841529"/>
          <a:ext cx="230995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회계담당자명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1699;p44"/>
          <p:cNvGraphicFramePr/>
          <p:nvPr>
            <p:extLst>
              <p:ext uri="{D42A27DB-BD31-4B8C-83A1-F6EECF244321}">
                <p14:modId xmlns:p14="http://schemas.microsoft.com/office/powerpoint/2010/main" val="2606070420"/>
              </p:ext>
            </p:extLst>
          </p:nvPr>
        </p:nvGraphicFramePr>
        <p:xfrm>
          <a:off x="2701521" y="7066417"/>
          <a:ext cx="230995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회계 전화번호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숫자만 입력해 주십시오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" name="Google Shape;408;p26"/>
          <p:cNvCxnSpPr>
            <a:endCxn id="64" idx="0"/>
          </p:cNvCxnSpPr>
          <p:nvPr/>
        </p:nvCxnSpPr>
        <p:spPr>
          <a:xfrm rot="10800000" flipV="1">
            <a:off x="4295593" y="2594344"/>
            <a:ext cx="2013058" cy="24203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797;p30"/>
          <p:cNvSpPr/>
          <p:nvPr/>
        </p:nvSpPr>
        <p:spPr>
          <a:xfrm>
            <a:off x="6784151" y="13978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797;p30"/>
          <p:cNvSpPr/>
          <p:nvPr/>
        </p:nvSpPr>
        <p:spPr>
          <a:xfrm>
            <a:off x="6868127" y="22065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797;p30"/>
          <p:cNvSpPr/>
          <p:nvPr/>
        </p:nvSpPr>
        <p:spPr>
          <a:xfrm>
            <a:off x="6853951" y="25899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797;p30"/>
          <p:cNvSpPr/>
          <p:nvPr/>
        </p:nvSpPr>
        <p:spPr>
          <a:xfrm>
            <a:off x="5922498" y="28278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9;p44"/>
          <p:cNvGraphicFramePr/>
          <p:nvPr>
            <p:extLst>
              <p:ext uri="{D42A27DB-BD31-4B8C-83A1-F6EECF244321}">
                <p14:modId xmlns:p14="http://schemas.microsoft.com/office/powerpoint/2010/main" val="1800228311"/>
              </p:ext>
            </p:extLst>
          </p:nvPr>
        </p:nvGraphicFramePr>
        <p:xfrm>
          <a:off x="2700992" y="5718747"/>
          <a:ext cx="306115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상세주소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185</Words>
  <Application>Microsoft Office PowerPoint</Application>
  <PresentationFormat>사용자 지정</PresentationFormat>
  <Paragraphs>67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147</cp:revision>
  <dcterms:modified xsi:type="dcterms:W3CDTF">2024-11-12T07:07:42Z</dcterms:modified>
</cp:coreProperties>
</file>